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2"/>
  </p:notesMasterIdLst>
  <p:sldIdLst>
    <p:sldId id="256" r:id="rId2"/>
    <p:sldId id="257" r:id="rId3"/>
    <p:sldId id="262" r:id="rId4"/>
    <p:sldId id="265" r:id="rId5"/>
    <p:sldId id="266" r:id="rId6"/>
    <p:sldId id="263" r:id="rId7"/>
    <p:sldId id="267" r:id="rId8"/>
    <p:sldId id="268" r:id="rId9"/>
    <p:sldId id="264" r:id="rId10"/>
    <p:sldId id="271" r:id="rId11"/>
    <p:sldId id="272" r:id="rId12"/>
    <p:sldId id="277" r:id="rId13"/>
    <p:sldId id="258" r:id="rId14"/>
    <p:sldId id="269" r:id="rId15"/>
    <p:sldId id="259" r:id="rId16"/>
    <p:sldId id="282" r:id="rId17"/>
    <p:sldId id="283" r:id="rId18"/>
    <p:sldId id="284" r:id="rId19"/>
    <p:sldId id="286" r:id="rId20"/>
    <p:sldId id="287" r:id="rId21"/>
    <p:sldId id="288" r:id="rId22"/>
    <p:sldId id="289" r:id="rId23"/>
    <p:sldId id="290" r:id="rId24"/>
    <p:sldId id="292" r:id="rId25"/>
    <p:sldId id="291" r:id="rId26"/>
    <p:sldId id="293" r:id="rId27"/>
    <p:sldId id="294" r:id="rId28"/>
    <p:sldId id="295" r:id="rId29"/>
    <p:sldId id="296" r:id="rId30"/>
    <p:sldId id="297" r:id="rId31"/>
    <p:sldId id="300" r:id="rId32"/>
    <p:sldId id="301" r:id="rId33"/>
    <p:sldId id="302" r:id="rId34"/>
    <p:sldId id="299" r:id="rId35"/>
    <p:sldId id="312" r:id="rId36"/>
    <p:sldId id="313" r:id="rId37"/>
    <p:sldId id="319" r:id="rId38"/>
    <p:sldId id="260" r:id="rId39"/>
    <p:sldId id="281" r:id="rId40"/>
    <p:sldId id="333" r:id="rId41"/>
    <p:sldId id="303" r:id="rId42"/>
    <p:sldId id="323" r:id="rId43"/>
    <p:sldId id="324" r:id="rId44"/>
    <p:sldId id="298" r:id="rId45"/>
    <p:sldId id="326" r:id="rId46"/>
    <p:sldId id="325" r:id="rId47"/>
    <p:sldId id="327" r:id="rId48"/>
    <p:sldId id="328" r:id="rId49"/>
    <p:sldId id="261" r:id="rId50"/>
    <p:sldId id="278" r:id="rId51"/>
    <p:sldId id="279" r:id="rId52"/>
    <p:sldId id="280" r:id="rId53"/>
    <p:sldId id="336" r:id="rId54"/>
    <p:sldId id="337" r:id="rId55"/>
    <p:sldId id="338" r:id="rId56"/>
    <p:sldId id="339" r:id="rId57"/>
    <p:sldId id="341" r:id="rId58"/>
    <p:sldId id="344" r:id="rId59"/>
    <p:sldId id="345" r:id="rId60"/>
    <p:sldId id="346" r:id="rId61"/>
    <p:sldId id="347" r:id="rId62"/>
    <p:sldId id="348" r:id="rId63"/>
    <p:sldId id="349" r:id="rId64"/>
    <p:sldId id="350" r:id="rId65"/>
    <p:sldId id="351" r:id="rId66"/>
    <p:sldId id="352" r:id="rId67"/>
    <p:sldId id="353" r:id="rId68"/>
    <p:sldId id="354" r:id="rId69"/>
    <p:sldId id="355" r:id="rId70"/>
    <p:sldId id="357" r:id="rId71"/>
    <p:sldId id="358" r:id="rId72"/>
    <p:sldId id="356" r:id="rId73"/>
    <p:sldId id="359" r:id="rId74"/>
    <p:sldId id="362" r:id="rId75"/>
    <p:sldId id="363" r:id="rId76"/>
    <p:sldId id="364" r:id="rId77"/>
    <p:sldId id="365" r:id="rId78"/>
    <p:sldId id="366" r:id="rId79"/>
    <p:sldId id="367" r:id="rId80"/>
    <p:sldId id="368" r:id="rId81"/>
    <p:sldId id="369" r:id="rId82"/>
    <p:sldId id="444" r:id="rId83"/>
    <p:sldId id="445" r:id="rId84"/>
    <p:sldId id="446" r:id="rId85"/>
    <p:sldId id="370" r:id="rId86"/>
    <p:sldId id="371" r:id="rId87"/>
    <p:sldId id="372" r:id="rId88"/>
    <p:sldId id="374" r:id="rId89"/>
    <p:sldId id="375" r:id="rId90"/>
    <p:sldId id="376" r:id="rId91"/>
    <p:sldId id="378" r:id="rId92"/>
    <p:sldId id="380" r:id="rId93"/>
    <p:sldId id="379" r:id="rId94"/>
    <p:sldId id="381" r:id="rId95"/>
    <p:sldId id="382" r:id="rId96"/>
    <p:sldId id="383" r:id="rId97"/>
    <p:sldId id="385" r:id="rId98"/>
    <p:sldId id="386" r:id="rId99"/>
    <p:sldId id="399" r:id="rId100"/>
    <p:sldId id="387" r:id="rId101"/>
    <p:sldId id="388" r:id="rId102"/>
    <p:sldId id="389" r:id="rId103"/>
    <p:sldId id="390" r:id="rId104"/>
    <p:sldId id="391" r:id="rId105"/>
    <p:sldId id="392" r:id="rId106"/>
    <p:sldId id="393" r:id="rId107"/>
    <p:sldId id="398" r:id="rId108"/>
    <p:sldId id="394" r:id="rId109"/>
    <p:sldId id="396" r:id="rId110"/>
    <p:sldId id="397" r:id="rId111"/>
    <p:sldId id="343" r:id="rId112"/>
    <p:sldId id="400" r:id="rId113"/>
    <p:sldId id="401" r:id="rId114"/>
    <p:sldId id="402" r:id="rId115"/>
    <p:sldId id="403" r:id="rId116"/>
    <p:sldId id="404" r:id="rId117"/>
    <p:sldId id="405" r:id="rId118"/>
    <p:sldId id="406" r:id="rId119"/>
    <p:sldId id="408" r:id="rId120"/>
    <p:sldId id="407" r:id="rId121"/>
    <p:sldId id="409" r:id="rId122"/>
    <p:sldId id="410" r:id="rId123"/>
    <p:sldId id="415" r:id="rId124"/>
    <p:sldId id="416" r:id="rId125"/>
    <p:sldId id="413" r:id="rId126"/>
    <p:sldId id="414" r:id="rId127"/>
    <p:sldId id="417" r:id="rId128"/>
    <p:sldId id="418" r:id="rId129"/>
    <p:sldId id="447" r:id="rId130"/>
    <p:sldId id="448" r:id="rId131"/>
    <p:sldId id="420" r:id="rId132"/>
    <p:sldId id="419" r:id="rId133"/>
    <p:sldId id="421" r:id="rId134"/>
    <p:sldId id="422" r:id="rId135"/>
    <p:sldId id="423" r:id="rId136"/>
    <p:sldId id="424" r:id="rId137"/>
    <p:sldId id="425" r:id="rId138"/>
    <p:sldId id="426" r:id="rId139"/>
    <p:sldId id="427" r:id="rId140"/>
    <p:sldId id="428" r:id="rId141"/>
    <p:sldId id="429" r:id="rId142"/>
    <p:sldId id="430" r:id="rId143"/>
    <p:sldId id="431" r:id="rId144"/>
    <p:sldId id="432" r:id="rId145"/>
    <p:sldId id="433" r:id="rId146"/>
    <p:sldId id="434" r:id="rId147"/>
    <p:sldId id="435" r:id="rId148"/>
    <p:sldId id="436" r:id="rId149"/>
    <p:sldId id="437" r:id="rId150"/>
    <p:sldId id="438" r:id="rId151"/>
    <p:sldId id="439" r:id="rId152"/>
    <p:sldId id="440" r:id="rId153"/>
    <p:sldId id="441" r:id="rId154"/>
    <p:sldId id="442" r:id="rId155"/>
    <p:sldId id="443" r:id="rId156"/>
    <p:sldId id="411" r:id="rId157"/>
    <p:sldId id="412" r:id="rId158"/>
    <p:sldId id="340" r:id="rId159"/>
    <p:sldId id="384" r:id="rId160"/>
    <p:sldId id="335" r:id="rId16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756FB"/>
    <a:srgbClr val="FF00FB"/>
    <a:srgbClr val="8FAADC"/>
    <a:srgbClr val="A9D18E"/>
    <a:srgbClr val="89D357"/>
    <a:srgbClr val="797979"/>
    <a:srgbClr val="BC7FFF"/>
    <a:srgbClr val="00B050"/>
    <a:srgbClr val="FFFD30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568"/>
    <p:restoredTop sz="93750"/>
  </p:normalViewPr>
  <p:slideViewPr>
    <p:cSldViewPr snapToGrid="0" snapToObjects="1">
      <p:cViewPr varScale="1">
        <p:scale>
          <a:sx n="122" d="100"/>
          <a:sy n="122" d="100"/>
        </p:scale>
        <p:origin x="34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presProps" Target="presProp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theme" Target="theme/theme1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F4438E-2A1F-F14C-958D-23972529B367}" type="datetimeFigureOut">
              <a:rPr lang="en-US" smtClean="0"/>
              <a:t>12/10/2019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EA9984-DD66-B441-B3C8-86B7CFCC10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3543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EA9984-DD66-B441-B3C8-86B7CFCC108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402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EA9984-DD66-B441-B3C8-86B7CFCC1087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7295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EA9984-DD66-B441-B3C8-86B7CFCC1087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929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EA9984-DD66-B441-B3C8-86B7CFCC108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7163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EA9984-DD66-B441-B3C8-86B7CFCC1087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388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EA9984-DD66-B441-B3C8-86B7CFCC1087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5517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EA9984-DD66-B441-B3C8-86B7CFCC1087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8152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EA9984-DD66-B441-B3C8-86B7CFCC1087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4984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EA9984-DD66-B441-B3C8-86B7CFCC1087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3077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EA9984-DD66-B441-B3C8-86B7CFCC1087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49796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EA9984-DD66-B441-B3C8-86B7CFCC1087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0710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White</a:t>
            </a:r>
            <a:r>
              <a:rPr lang="en-US" dirty="0">
                <a:solidFill>
                  <a:schemeClr val="bg1"/>
                </a:solidFill>
              </a:rPr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EA9984-DD66-B441-B3C8-86B7CFCC108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32559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EA9984-DD66-B441-B3C8-86B7CFCC1087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6599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EA9984-DD66-B441-B3C8-86B7CFCC1087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79106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EA9984-DD66-B441-B3C8-86B7CFCC1087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05804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EA9984-DD66-B441-B3C8-86B7CFCC1087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17128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EA9984-DD66-B441-B3C8-86B7CFCC1087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93111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EA9984-DD66-B441-B3C8-86B7CFCC1087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21598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EA9984-DD66-B441-B3C8-86B7CFCC1087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87909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EA9984-DD66-B441-B3C8-86B7CFCC1087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29723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EA9984-DD66-B441-B3C8-86B7CFCC1087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20174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EA9984-DD66-B441-B3C8-86B7CFCC1087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8294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EA9984-DD66-B441-B3C8-86B7CFCC108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1562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EA9984-DD66-B441-B3C8-86B7CFCC1087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99235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EA9984-DD66-B441-B3C8-86B7CFCC1087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46844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EA9984-DD66-B441-B3C8-86B7CFCC1087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2006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EA9984-DD66-B441-B3C8-86B7CFCC1087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43013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EA9984-DD66-B441-B3C8-86B7CFCC1087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68104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EA9984-DD66-B441-B3C8-86B7CFCC1087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15748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EA9984-DD66-B441-B3C8-86B7CFCC1087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91374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EA9984-DD66-B441-B3C8-86B7CFCC1087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14000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EA9984-DD66-B441-B3C8-86B7CFCC1087}" type="slidenum">
              <a:rPr lang="en-US" smtClean="0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32488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EA9984-DD66-B441-B3C8-86B7CFCC1087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69631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EA9984-DD66-B441-B3C8-86B7CFCC1087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21935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EA9984-DD66-B441-B3C8-86B7CFCC1087}" type="slidenum">
              <a:rPr lang="en-US" smtClean="0"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1739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EA9984-DD66-B441-B3C8-86B7CFCC1087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7350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EA9984-DD66-B441-B3C8-86B7CFCC1087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5337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EA9984-DD66-B441-B3C8-86B7CFCC1087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791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EA9984-DD66-B441-B3C8-86B7CFCC1087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8566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EA9984-DD66-B441-B3C8-86B7CFCC1087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4817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DD26A-AA5B-8E44-A576-A887D3C242EE}" type="datetimeFigureOut">
              <a:rPr lang="en-US" smtClean="0"/>
              <a:t>12/10/2019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F0A9D-35CD-C845-8160-3AB3643489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101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DD26A-AA5B-8E44-A576-A887D3C242EE}" type="datetimeFigureOut">
              <a:rPr lang="en-US" smtClean="0"/>
              <a:t>12/10/2019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F0A9D-35CD-C845-8160-3AB3643489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1651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DD26A-AA5B-8E44-A576-A887D3C242EE}" type="datetimeFigureOut">
              <a:rPr lang="en-US" smtClean="0"/>
              <a:t>12/10/2019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F0A9D-35CD-C845-8160-3AB3643489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3594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DD26A-AA5B-8E44-A576-A887D3C242EE}" type="datetimeFigureOut">
              <a:rPr lang="en-US" smtClean="0"/>
              <a:t>12/10/2019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F0A9D-35CD-C845-8160-3AB3643489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3505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DD26A-AA5B-8E44-A576-A887D3C242EE}" type="datetimeFigureOut">
              <a:rPr lang="en-US" smtClean="0"/>
              <a:t>12/10/2019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F0A9D-35CD-C845-8160-3AB3643489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7621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DD26A-AA5B-8E44-A576-A887D3C242EE}" type="datetimeFigureOut">
              <a:rPr lang="en-US" smtClean="0"/>
              <a:t>12/10/2019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F0A9D-35CD-C845-8160-3AB3643489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96234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DD26A-AA5B-8E44-A576-A887D3C242EE}" type="datetimeFigureOut">
              <a:rPr lang="en-US" smtClean="0"/>
              <a:t>12/10/2019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F0A9D-35CD-C845-8160-3AB3643489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0466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DD26A-AA5B-8E44-A576-A887D3C242EE}" type="datetimeFigureOut">
              <a:rPr lang="en-US" smtClean="0"/>
              <a:t>12/10/2019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F0A9D-35CD-C845-8160-3AB3643489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0509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DD26A-AA5B-8E44-A576-A887D3C242EE}" type="datetimeFigureOut">
              <a:rPr lang="en-US" smtClean="0"/>
              <a:t>12/10/2019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F0A9D-35CD-C845-8160-3AB3643489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2410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DD26A-AA5B-8E44-A576-A887D3C242EE}" type="datetimeFigureOut">
              <a:rPr lang="en-US" smtClean="0"/>
              <a:t>12/10/2019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F0A9D-35CD-C845-8160-3AB3643489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14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DD26A-AA5B-8E44-A576-A887D3C242EE}" type="datetimeFigureOut">
              <a:rPr lang="en-US" smtClean="0"/>
              <a:t>12/10/2019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F0A9D-35CD-C845-8160-3AB3643489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954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5DD26A-AA5B-8E44-A576-A887D3C242EE}" type="datetimeFigureOut">
              <a:rPr lang="en-US" smtClean="0"/>
              <a:t>12/10/2019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BF0A9D-35CD-C845-8160-3AB3643489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4371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3.png"/><Relationship Id="rId18" Type="http://schemas.openxmlformats.org/officeDocument/2006/relationships/image" Target="../media/image117.png"/><Relationship Id="rId26" Type="http://schemas.openxmlformats.org/officeDocument/2006/relationships/image" Target="../media/image156.png"/><Relationship Id="rId3" Type="http://schemas.openxmlformats.org/officeDocument/2006/relationships/image" Target="../media/image23.png"/><Relationship Id="rId21" Type="http://schemas.openxmlformats.org/officeDocument/2006/relationships/image" Target="../media/image56.png"/><Relationship Id="rId7" Type="http://schemas.openxmlformats.org/officeDocument/2006/relationships/image" Target="../media/image35.png"/><Relationship Id="rId12" Type="http://schemas.openxmlformats.org/officeDocument/2006/relationships/image" Target="../media/image41.png"/><Relationship Id="rId17" Type="http://schemas.openxmlformats.org/officeDocument/2006/relationships/image" Target="../media/image121.png"/><Relationship Id="rId25" Type="http://schemas.openxmlformats.org/officeDocument/2006/relationships/image" Target="../media/image57.png"/><Relationship Id="rId2" Type="http://schemas.openxmlformats.org/officeDocument/2006/relationships/notesSlide" Target="../notesSlides/notesSlide29.xml"/><Relationship Id="rId16" Type="http://schemas.openxmlformats.org/officeDocument/2006/relationships/image" Target="../media/image49.png"/><Relationship Id="rId20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emf"/><Relationship Id="rId11" Type="http://schemas.openxmlformats.org/officeDocument/2006/relationships/image" Target="../media/image39.png"/><Relationship Id="rId24" Type="http://schemas.openxmlformats.org/officeDocument/2006/relationships/image" Target="../media/image60.png"/><Relationship Id="rId5" Type="http://schemas.openxmlformats.org/officeDocument/2006/relationships/image" Target="../media/image107.emf"/><Relationship Id="rId15" Type="http://schemas.openxmlformats.org/officeDocument/2006/relationships/image" Target="../media/image48.png"/><Relationship Id="rId23" Type="http://schemas.openxmlformats.org/officeDocument/2006/relationships/image" Target="../media/image59.png"/><Relationship Id="rId10" Type="http://schemas.openxmlformats.org/officeDocument/2006/relationships/image" Target="../media/image38.png"/><Relationship Id="rId19" Type="http://schemas.openxmlformats.org/officeDocument/2006/relationships/image" Target="../media/image54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Relationship Id="rId14" Type="http://schemas.openxmlformats.org/officeDocument/2006/relationships/image" Target="../media/image47.png"/><Relationship Id="rId22" Type="http://schemas.openxmlformats.org/officeDocument/2006/relationships/image" Target="../media/image155.png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3.png"/><Relationship Id="rId18" Type="http://schemas.openxmlformats.org/officeDocument/2006/relationships/image" Target="../media/image117.png"/><Relationship Id="rId26" Type="http://schemas.openxmlformats.org/officeDocument/2006/relationships/image" Target="../media/image58.png"/><Relationship Id="rId3" Type="http://schemas.openxmlformats.org/officeDocument/2006/relationships/image" Target="../media/image23.png"/><Relationship Id="rId21" Type="http://schemas.openxmlformats.org/officeDocument/2006/relationships/image" Target="../media/image56.png"/><Relationship Id="rId7" Type="http://schemas.openxmlformats.org/officeDocument/2006/relationships/image" Target="../media/image35.png"/><Relationship Id="rId12" Type="http://schemas.openxmlformats.org/officeDocument/2006/relationships/image" Target="../media/image41.png"/><Relationship Id="rId17" Type="http://schemas.openxmlformats.org/officeDocument/2006/relationships/image" Target="../media/image121.png"/><Relationship Id="rId25" Type="http://schemas.openxmlformats.org/officeDocument/2006/relationships/image" Target="../media/image57.png"/><Relationship Id="rId2" Type="http://schemas.openxmlformats.org/officeDocument/2006/relationships/notesSlide" Target="../notesSlides/notesSlide30.xml"/><Relationship Id="rId16" Type="http://schemas.openxmlformats.org/officeDocument/2006/relationships/image" Target="../media/image49.png"/><Relationship Id="rId20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emf"/><Relationship Id="rId11" Type="http://schemas.openxmlformats.org/officeDocument/2006/relationships/image" Target="../media/image39.png"/><Relationship Id="rId24" Type="http://schemas.openxmlformats.org/officeDocument/2006/relationships/image" Target="../media/image60.png"/><Relationship Id="rId5" Type="http://schemas.openxmlformats.org/officeDocument/2006/relationships/image" Target="../media/image109.emf"/><Relationship Id="rId15" Type="http://schemas.openxmlformats.org/officeDocument/2006/relationships/image" Target="../media/image48.png"/><Relationship Id="rId23" Type="http://schemas.openxmlformats.org/officeDocument/2006/relationships/image" Target="../media/image59.png"/><Relationship Id="rId10" Type="http://schemas.openxmlformats.org/officeDocument/2006/relationships/image" Target="../media/image38.png"/><Relationship Id="rId19" Type="http://schemas.openxmlformats.org/officeDocument/2006/relationships/image" Target="../media/image54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Relationship Id="rId14" Type="http://schemas.openxmlformats.org/officeDocument/2006/relationships/image" Target="../media/image47.png"/><Relationship Id="rId22" Type="http://schemas.openxmlformats.org/officeDocument/2006/relationships/image" Target="../media/image63.png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3.png"/><Relationship Id="rId18" Type="http://schemas.openxmlformats.org/officeDocument/2006/relationships/image" Target="../media/image117.png"/><Relationship Id="rId26" Type="http://schemas.openxmlformats.org/officeDocument/2006/relationships/image" Target="../media/image58.png"/><Relationship Id="rId3" Type="http://schemas.openxmlformats.org/officeDocument/2006/relationships/image" Target="../media/image23.png"/><Relationship Id="rId21" Type="http://schemas.openxmlformats.org/officeDocument/2006/relationships/image" Target="../media/image56.png"/><Relationship Id="rId7" Type="http://schemas.openxmlformats.org/officeDocument/2006/relationships/image" Target="../media/image35.png"/><Relationship Id="rId12" Type="http://schemas.openxmlformats.org/officeDocument/2006/relationships/image" Target="../media/image41.png"/><Relationship Id="rId17" Type="http://schemas.openxmlformats.org/officeDocument/2006/relationships/image" Target="../media/image121.png"/><Relationship Id="rId25" Type="http://schemas.openxmlformats.org/officeDocument/2006/relationships/image" Target="../media/image57.png"/><Relationship Id="rId2" Type="http://schemas.openxmlformats.org/officeDocument/2006/relationships/notesSlide" Target="../notesSlides/notesSlide31.xml"/><Relationship Id="rId16" Type="http://schemas.openxmlformats.org/officeDocument/2006/relationships/image" Target="../media/image49.png"/><Relationship Id="rId20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2.emf"/><Relationship Id="rId11" Type="http://schemas.openxmlformats.org/officeDocument/2006/relationships/image" Target="../media/image39.png"/><Relationship Id="rId24" Type="http://schemas.openxmlformats.org/officeDocument/2006/relationships/image" Target="../media/image60.png"/><Relationship Id="rId5" Type="http://schemas.openxmlformats.org/officeDocument/2006/relationships/image" Target="../media/image111.emf"/><Relationship Id="rId15" Type="http://schemas.openxmlformats.org/officeDocument/2006/relationships/image" Target="../media/image48.png"/><Relationship Id="rId23" Type="http://schemas.openxmlformats.org/officeDocument/2006/relationships/image" Target="../media/image59.png"/><Relationship Id="rId10" Type="http://schemas.openxmlformats.org/officeDocument/2006/relationships/image" Target="../media/image38.png"/><Relationship Id="rId19" Type="http://schemas.openxmlformats.org/officeDocument/2006/relationships/image" Target="../media/image54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Relationship Id="rId14" Type="http://schemas.openxmlformats.org/officeDocument/2006/relationships/image" Target="../media/image47.png"/><Relationship Id="rId22" Type="http://schemas.openxmlformats.org/officeDocument/2006/relationships/image" Target="../media/image63.png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3.png"/><Relationship Id="rId18" Type="http://schemas.openxmlformats.org/officeDocument/2006/relationships/image" Target="../media/image117.png"/><Relationship Id="rId26" Type="http://schemas.openxmlformats.org/officeDocument/2006/relationships/image" Target="../media/image58.png"/><Relationship Id="rId3" Type="http://schemas.openxmlformats.org/officeDocument/2006/relationships/image" Target="../media/image23.png"/><Relationship Id="rId21" Type="http://schemas.openxmlformats.org/officeDocument/2006/relationships/image" Target="../media/image56.png"/><Relationship Id="rId7" Type="http://schemas.openxmlformats.org/officeDocument/2006/relationships/image" Target="../media/image35.png"/><Relationship Id="rId12" Type="http://schemas.openxmlformats.org/officeDocument/2006/relationships/image" Target="../media/image41.png"/><Relationship Id="rId17" Type="http://schemas.openxmlformats.org/officeDocument/2006/relationships/image" Target="../media/image121.png"/><Relationship Id="rId25" Type="http://schemas.openxmlformats.org/officeDocument/2006/relationships/image" Target="../media/image57.png"/><Relationship Id="rId2" Type="http://schemas.openxmlformats.org/officeDocument/2006/relationships/notesSlide" Target="../notesSlides/notesSlide32.xml"/><Relationship Id="rId16" Type="http://schemas.openxmlformats.org/officeDocument/2006/relationships/image" Target="../media/image49.png"/><Relationship Id="rId20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.emf"/><Relationship Id="rId11" Type="http://schemas.openxmlformats.org/officeDocument/2006/relationships/image" Target="../media/image39.png"/><Relationship Id="rId24" Type="http://schemas.openxmlformats.org/officeDocument/2006/relationships/image" Target="../media/image60.png"/><Relationship Id="rId5" Type="http://schemas.openxmlformats.org/officeDocument/2006/relationships/image" Target="../media/image113.emf"/><Relationship Id="rId15" Type="http://schemas.openxmlformats.org/officeDocument/2006/relationships/image" Target="../media/image48.png"/><Relationship Id="rId23" Type="http://schemas.openxmlformats.org/officeDocument/2006/relationships/image" Target="../media/image59.png"/><Relationship Id="rId10" Type="http://schemas.openxmlformats.org/officeDocument/2006/relationships/image" Target="../media/image38.png"/><Relationship Id="rId19" Type="http://schemas.openxmlformats.org/officeDocument/2006/relationships/image" Target="../media/image54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Relationship Id="rId14" Type="http://schemas.openxmlformats.org/officeDocument/2006/relationships/image" Target="../media/image47.png"/><Relationship Id="rId22" Type="http://schemas.openxmlformats.org/officeDocument/2006/relationships/image" Target="../media/image63.png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3.png"/><Relationship Id="rId18" Type="http://schemas.openxmlformats.org/officeDocument/2006/relationships/image" Target="../media/image117.png"/><Relationship Id="rId26" Type="http://schemas.openxmlformats.org/officeDocument/2006/relationships/image" Target="../media/image58.png"/><Relationship Id="rId3" Type="http://schemas.openxmlformats.org/officeDocument/2006/relationships/image" Target="../media/image23.png"/><Relationship Id="rId21" Type="http://schemas.openxmlformats.org/officeDocument/2006/relationships/image" Target="../media/image56.png"/><Relationship Id="rId7" Type="http://schemas.openxmlformats.org/officeDocument/2006/relationships/image" Target="../media/image35.png"/><Relationship Id="rId12" Type="http://schemas.openxmlformats.org/officeDocument/2006/relationships/image" Target="../media/image41.png"/><Relationship Id="rId17" Type="http://schemas.openxmlformats.org/officeDocument/2006/relationships/image" Target="../media/image121.png"/><Relationship Id="rId25" Type="http://schemas.openxmlformats.org/officeDocument/2006/relationships/image" Target="../media/image57.png"/><Relationship Id="rId2" Type="http://schemas.openxmlformats.org/officeDocument/2006/relationships/notesSlide" Target="../notesSlides/notesSlide33.xml"/><Relationship Id="rId16" Type="http://schemas.openxmlformats.org/officeDocument/2006/relationships/image" Target="../media/image49.png"/><Relationship Id="rId20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emf"/><Relationship Id="rId11" Type="http://schemas.openxmlformats.org/officeDocument/2006/relationships/image" Target="../media/image39.png"/><Relationship Id="rId24" Type="http://schemas.openxmlformats.org/officeDocument/2006/relationships/image" Target="../media/image60.png"/><Relationship Id="rId5" Type="http://schemas.openxmlformats.org/officeDocument/2006/relationships/image" Target="../media/image115.emf"/><Relationship Id="rId15" Type="http://schemas.openxmlformats.org/officeDocument/2006/relationships/image" Target="../media/image48.png"/><Relationship Id="rId23" Type="http://schemas.openxmlformats.org/officeDocument/2006/relationships/image" Target="../media/image59.png"/><Relationship Id="rId10" Type="http://schemas.openxmlformats.org/officeDocument/2006/relationships/image" Target="../media/image38.png"/><Relationship Id="rId19" Type="http://schemas.openxmlformats.org/officeDocument/2006/relationships/image" Target="../media/image54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Relationship Id="rId14" Type="http://schemas.openxmlformats.org/officeDocument/2006/relationships/image" Target="../media/image47.png"/><Relationship Id="rId22" Type="http://schemas.openxmlformats.org/officeDocument/2006/relationships/image" Target="../media/image63.png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3.png"/><Relationship Id="rId18" Type="http://schemas.openxmlformats.org/officeDocument/2006/relationships/image" Target="../media/image117.png"/><Relationship Id="rId26" Type="http://schemas.openxmlformats.org/officeDocument/2006/relationships/image" Target="../media/image58.png"/><Relationship Id="rId3" Type="http://schemas.openxmlformats.org/officeDocument/2006/relationships/image" Target="../media/image23.png"/><Relationship Id="rId21" Type="http://schemas.openxmlformats.org/officeDocument/2006/relationships/image" Target="../media/image56.png"/><Relationship Id="rId7" Type="http://schemas.openxmlformats.org/officeDocument/2006/relationships/image" Target="../media/image35.png"/><Relationship Id="rId12" Type="http://schemas.openxmlformats.org/officeDocument/2006/relationships/image" Target="../media/image41.png"/><Relationship Id="rId17" Type="http://schemas.openxmlformats.org/officeDocument/2006/relationships/image" Target="../media/image121.png"/><Relationship Id="rId25" Type="http://schemas.openxmlformats.org/officeDocument/2006/relationships/image" Target="../media/image174.png"/><Relationship Id="rId2" Type="http://schemas.openxmlformats.org/officeDocument/2006/relationships/notesSlide" Target="../notesSlides/notesSlide34.xml"/><Relationship Id="rId16" Type="http://schemas.openxmlformats.org/officeDocument/2006/relationships/image" Target="../media/image49.png"/><Relationship Id="rId20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8.emf"/><Relationship Id="rId11" Type="http://schemas.openxmlformats.org/officeDocument/2006/relationships/image" Target="../media/image39.png"/><Relationship Id="rId24" Type="http://schemas.openxmlformats.org/officeDocument/2006/relationships/image" Target="../media/image60.png"/><Relationship Id="rId5" Type="http://schemas.openxmlformats.org/officeDocument/2006/relationships/image" Target="../media/image117.emf"/><Relationship Id="rId15" Type="http://schemas.openxmlformats.org/officeDocument/2006/relationships/image" Target="../media/image48.png"/><Relationship Id="rId23" Type="http://schemas.openxmlformats.org/officeDocument/2006/relationships/image" Target="../media/image59.png"/><Relationship Id="rId10" Type="http://schemas.openxmlformats.org/officeDocument/2006/relationships/image" Target="../media/image38.png"/><Relationship Id="rId19" Type="http://schemas.openxmlformats.org/officeDocument/2006/relationships/image" Target="../media/image54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Relationship Id="rId14" Type="http://schemas.openxmlformats.org/officeDocument/2006/relationships/image" Target="../media/image47.png"/><Relationship Id="rId22" Type="http://schemas.openxmlformats.org/officeDocument/2006/relationships/image" Target="../media/image63.png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3.png"/><Relationship Id="rId18" Type="http://schemas.openxmlformats.org/officeDocument/2006/relationships/image" Target="../media/image117.png"/><Relationship Id="rId26" Type="http://schemas.openxmlformats.org/officeDocument/2006/relationships/image" Target="../media/image58.png"/><Relationship Id="rId3" Type="http://schemas.openxmlformats.org/officeDocument/2006/relationships/image" Target="../media/image23.png"/><Relationship Id="rId21" Type="http://schemas.openxmlformats.org/officeDocument/2006/relationships/image" Target="../media/image56.png"/><Relationship Id="rId7" Type="http://schemas.openxmlformats.org/officeDocument/2006/relationships/image" Target="../media/image35.png"/><Relationship Id="rId12" Type="http://schemas.openxmlformats.org/officeDocument/2006/relationships/image" Target="../media/image41.png"/><Relationship Id="rId17" Type="http://schemas.openxmlformats.org/officeDocument/2006/relationships/image" Target="../media/image121.png"/><Relationship Id="rId25" Type="http://schemas.openxmlformats.org/officeDocument/2006/relationships/image" Target="../media/image57.png"/><Relationship Id="rId2" Type="http://schemas.openxmlformats.org/officeDocument/2006/relationships/notesSlide" Target="../notesSlides/notesSlide35.xml"/><Relationship Id="rId16" Type="http://schemas.openxmlformats.org/officeDocument/2006/relationships/image" Target="../media/image49.png"/><Relationship Id="rId20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emf"/><Relationship Id="rId11" Type="http://schemas.openxmlformats.org/officeDocument/2006/relationships/image" Target="../media/image39.png"/><Relationship Id="rId24" Type="http://schemas.openxmlformats.org/officeDocument/2006/relationships/image" Target="../media/image60.png"/><Relationship Id="rId5" Type="http://schemas.openxmlformats.org/officeDocument/2006/relationships/image" Target="../media/image119.emf"/><Relationship Id="rId15" Type="http://schemas.openxmlformats.org/officeDocument/2006/relationships/image" Target="../media/image48.png"/><Relationship Id="rId23" Type="http://schemas.openxmlformats.org/officeDocument/2006/relationships/image" Target="../media/image59.png"/><Relationship Id="rId10" Type="http://schemas.openxmlformats.org/officeDocument/2006/relationships/image" Target="../media/image38.png"/><Relationship Id="rId19" Type="http://schemas.openxmlformats.org/officeDocument/2006/relationships/image" Target="../media/image54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Relationship Id="rId14" Type="http://schemas.openxmlformats.org/officeDocument/2006/relationships/image" Target="../media/image47.png"/><Relationship Id="rId22" Type="http://schemas.openxmlformats.org/officeDocument/2006/relationships/image" Target="../media/image63.png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3.png"/><Relationship Id="rId18" Type="http://schemas.openxmlformats.org/officeDocument/2006/relationships/image" Target="../media/image117.png"/><Relationship Id="rId26" Type="http://schemas.openxmlformats.org/officeDocument/2006/relationships/image" Target="../media/image58.png"/><Relationship Id="rId3" Type="http://schemas.openxmlformats.org/officeDocument/2006/relationships/image" Target="../media/image23.png"/><Relationship Id="rId21" Type="http://schemas.openxmlformats.org/officeDocument/2006/relationships/image" Target="../media/image56.png"/><Relationship Id="rId7" Type="http://schemas.openxmlformats.org/officeDocument/2006/relationships/image" Target="../media/image35.png"/><Relationship Id="rId12" Type="http://schemas.openxmlformats.org/officeDocument/2006/relationships/image" Target="../media/image41.png"/><Relationship Id="rId17" Type="http://schemas.openxmlformats.org/officeDocument/2006/relationships/image" Target="../media/image121.png"/><Relationship Id="rId25" Type="http://schemas.openxmlformats.org/officeDocument/2006/relationships/image" Target="../media/image57.png"/><Relationship Id="rId2" Type="http://schemas.openxmlformats.org/officeDocument/2006/relationships/notesSlide" Target="../notesSlides/notesSlide36.xml"/><Relationship Id="rId16" Type="http://schemas.openxmlformats.org/officeDocument/2006/relationships/image" Target="../media/image49.png"/><Relationship Id="rId20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2.emf"/><Relationship Id="rId11" Type="http://schemas.openxmlformats.org/officeDocument/2006/relationships/image" Target="../media/image39.png"/><Relationship Id="rId24" Type="http://schemas.openxmlformats.org/officeDocument/2006/relationships/image" Target="../media/image60.png"/><Relationship Id="rId5" Type="http://schemas.openxmlformats.org/officeDocument/2006/relationships/image" Target="../media/image121.emf"/><Relationship Id="rId15" Type="http://schemas.openxmlformats.org/officeDocument/2006/relationships/image" Target="../media/image48.png"/><Relationship Id="rId23" Type="http://schemas.openxmlformats.org/officeDocument/2006/relationships/image" Target="../media/image59.png"/><Relationship Id="rId10" Type="http://schemas.openxmlformats.org/officeDocument/2006/relationships/image" Target="../media/image38.png"/><Relationship Id="rId19" Type="http://schemas.openxmlformats.org/officeDocument/2006/relationships/image" Target="../media/image54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Relationship Id="rId14" Type="http://schemas.openxmlformats.org/officeDocument/2006/relationships/image" Target="../media/image47.png"/><Relationship Id="rId22" Type="http://schemas.openxmlformats.org/officeDocument/2006/relationships/image" Target="../media/image63.png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3.png"/><Relationship Id="rId18" Type="http://schemas.openxmlformats.org/officeDocument/2006/relationships/image" Target="../media/image117.png"/><Relationship Id="rId26" Type="http://schemas.openxmlformats.org/officeDocument/2006/relationships/image" Target="../media/image58.png"/><Relationship Id="rId3" Type="http://schemas.openxmlformats.org/officeDocument/2006/relationships/image" Target="../media/image23.png"/><Relationship Id="rId21" Type="http://schemas.openxmlformats.org/officeDocument/2006/relationships/image" Target="../media/image56.png"/><Relationship Id="rId7" Type="http://schemas.openxmlformats.org/officeDocument/2006/relationships/image" Target="../media/image35.png"/><Relationship Id="rId12" Type="http://schemas.openxmlformats.org/officeDocument/2006/relationships/image" Target="../media/image41.png"/><Relationship Id="rId17" Type="http://schemas.openxmlformats.org/officeDocument/2006/relationships/image" Target="../media/image121.png"/><Relationship Id="rId25" Type="http://schemas.openxmlformats.org/officeDocument/2006/relationships/image" Target="../media/image181.png"/><Relationship Id="rId2" Type="http://schemas.openxmlformats.org/officeDocument/2006/relationships/notesSlide" Target="../notesSlides/notesSlide37.xml"/><Relationship Id="rId16" Type="http://schemas.openxmlformats.org/officeDocument/2006/relationships/image" Target="../media/image49.png"/><Relationship Id="rId20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4.emf"/><Relationship Id="rId11" Type="http://schemas.openxmlformats.org/officeDocument/2006/relationships/image" Target="../media/image39.png"/><Relationship Id="rId24" Type="http://schemas.openxmlformats.org/officeDocument/2006/relationships/image" Target="../media/image60.png"/><Relationship Id="rId5" Type="http://schemas.openxmlformats.org/officeDocument/2006/relationships/image" Target="../media/image123.emf"/><Relationship Id="rId15" Type="http://schemas.openxmlformats.org/officeDocument/2006/relationships/image" Target="../media/image48.png"/><Relationship Id="rId23" Type="http://schemas.openxmlformats.org/officeDocument/2006/relationships/image" Target="../media/image59.png"/><Relationship Id="rId10" Type="http://schemas.openxmlformats.org/officeDocument/2006/relationships/image" Target="../media/image38.png"/><Relationship Id="rId19" Type="http://schemas.openxmlformats.org/officeDocument/2006/relationships/image" Target="../media/image54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Relationship Id="rId14" Type="http://schemas.openxmlformats.org/officeDocument/2006/relationships/image" Target="../media/image47.png"/><Relationship Id="rId22" Type="http://schemas.openxmlformats.org/officeDocument/2006/relationships/image" Target="../media/image63.png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3.png"/><Relationship Id="rId18" Type="http://schemas.openxmlformats.org/officeDocument/2006/relationships/image" Target="../media/image117.png"/><Relationship Id="rId3" Type="http://schemas.openxmlformats.org/officeDocument/2006/relationships/image" Target="../media/image23.png"/><Relationship Id="rId21" Type="http://schemas.openxmlformats.org/officeDocument/2006/relationships/image" Target="../media/image56.png"/><Relationship Id="rId7" Type="http://schemas.openxmlformats.org/officeDocument/2006/relationships/image" Target="../media/image35.png"/><Relationship Id="rId12" Type="http://schemas.openxmlformats.org/officeDocument/2006/relationships/image" Target="../media/image41.png"/><Relationship Id="rId17" Type="http://schemas.openxmlformats.org/officeDocument/2006/relationships/image" Target="../media/image121.png"/><Relationship Id="rId2" Type="http://schemas.openxmlformats.org/officeDocument/2006/relationships/notesSlide" Target="../notesSlides/notesSlide38.xml"/><Relationship Id="rId16" Type="http://schemas.openxmlformats.org/officeDocument/2006/relationships/image" Target="../media/image49.png"/><Relationship Id="rId20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6.emf"/><Relationship Id="rId11" Type="http://schemas.openxmlformats.org/officeDocument/2006/relationships/image" Target="../media/image39.png"/><Relationship Id="rId24" Type="http://schemas.openxmlformats.org/officeDocument/2006/relationships/image" Target="../media/image60.png"/><Relationship Id="rId5" Type="http://schemas.openxmlformats.org/officeDocument/2006/relationships/image" Target="../media/image125.emf"/><Relationship Id="rId15" Type="http://schemas.openxmlformats.org/officeDocument/2006/relationships/image" Target="../media/image48.png"/><Relationship Id="rId23" Type="http://schemas.openxmlformats.org/officeDocument/2006/relationships/image" Target="../media/image59.png"/><Relationship Id="rId10" Type="http://schemas.openxmlformats.org/officeDocument/2006/relationships/image" Target="../media/image38.png"/><Relationship Id="rId19" Type="http://schemas.openxmlformats.org/officeDocument/2006/relationships/image" Target="../media/image54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Relationship Id="rId14" Type="http://schemas.openxmlformats.org/officeDocument/2006/relationships/image" Target="../media/image47.png"/><Relationship Id="rId22" Type="http://schemas.openxmlformats.org/officeDocument/2006/relationships/image" Target="../media/image6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3.png"/><Relationship Id="rId18" Type="http://schemas.openxmlformats.org/officeDocument/2006/relationships/image" Target="../media/image117.png"/><Relationship Id="rId3" Type="http://schemas.openxmlformats.org/officeDocument/2006/relationships/image" Target="../media/image23.png"/><Relationship Id="rId21" Type="http://schemas.openxmlformats.org/officeDocument/2006/relationships/image" Target="../media/image56.png"/><Relationship Id="rId7" Type="http://schemas.openxmlformats.org/officeDocument/2006/relationships/image" Target="../media/image35.png"/><Relationship Id="rId12" Type="http://schemas.openxmlformats.org/officeDocument/2006/relationships/image" Target="../media/image41.png"/><Relationship Id="rId17" Type="http://schemas.openxmlformats.org/officeDocument/2006/relationships/image" Target="../media/image121.png"/><Relationship Id="rId25" Type="http://schemas.openxmlformats.org/officeDocument/2006/relationships/image" Target="../media/image60.png"/><Relationship Id="rId2" Type="http://schemas.openxmlformats.org/officeDocument/2006/relationships/notesSlide" Target="../notesSlides/notesSlide39.xml"/><Relationship Id="rId16" Type="http://schemas.openxmlformats.org/officeDocument/2006/relationships/image" Target="../media/image49.png"/><Relationship Id="rId20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8.emf"/><Relationship Id="rId11" Type="http://schemas.openxmlformats.org/officeDocument/2006/relationships/image" Target="../media/image39.png"/><Relationship Id="rId24" Type="http://schemas.openxmlformats.org/officeDocument/2006/relationships/image" Target="../media/image59.png"/><Relationship Id="rId5" Type="http://schemas.openxmlformats.org/officeDocument/2006/relationships/image" Target="../media/image127.emf"/><Relationship Id="rId15" Type="http://schemas.openxmlformats.org/officeDocument/2006/relationships/image" Target="../media/image48.png"/><Relationship Id="rId23" Type="http://schemas.openxmlformats.org/officeDocument/2006/relationships/image" Target="../media/image63.png"/><Relationship Id="rId10" Type="http://schemas.openxmlformats.org/officeDocument/2006/relationships/image" Target="../media/image38.png"/><Relationship Id="rId19" Type="http://schemas.openxmlformats.org/officeDocument/2006/relationships/image" Target="../media/image54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Relationship Id="rId14" Type="http://schemas.openxmlformats.org/officeDocument/2006/relationships/image" Target="../media/image47.png"/><Relationship Id="rId22" Type="http://schemas.openxmlformats.org/officeDocument/2006/relationships/image" Target="../media/image186.png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193.png"/><Relationship Id="rId18" Type="http://schemas.openxmlformats.org/officeDocument/2006/relationships/image" Target="../media/image50.png"/><Relationship Id="rId26" Type="http://schemas.openxmlformats.org/officeDocument/2006/relationships/image" Target="../media/image203.png"/><Relationship Id="rId3" Type="http://schemas.openxmlformats.org/officeDocument/2006/relationships/image" Target="../media/image23.png"/><Relationship Id="rId21" Type="http://schemas.openxmlformats.org/officeDocument/2006/relationships/image" Target="../media/image199.png"/><Relationship Id="rId7" Type="http://schemas.openxmlformats.org/officeDocument/2006/relationships/image" Target="../media/image35.png"/><Relationship Id="rId12" Type="http://schemas.openxmlformats.org/officeDocument/2006/relationships/image" Target="../media/image192.png"/><Relationship Id="rId17" Type="http://schemas.openxmlformats.org/officeDocument/2006/relationships/image" Target="../media/image149.png"/><Relationship Id="rId25" Type="http://schemas.openxmlformats.org/officeDocument/2006/relationships/image" Target="../media/image202.png"/><Relationship Id="rId2" Type="http://schemas.openxmlformats.org/officeDocument/2006/relationships/image" Target="../media/image187.png"/><Relationship Id="rId16" Type="http://schemas.openxmlformats.org/officeDocument/2006/relationships/image" Target="../media/image148.png"/><Relationship Id="rId20" Type="http://schemas.openxmlformats.org/officeDocument/2006/relationships/image" Target="../media/image198.png"/><Relationship Id="rId29" Type="http://schemas.openxmlformats.org/officeDocument/2006/relationships/image" Target="../media/image20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emf"/><Relationship Id="rId11" Type="http://schemas.openxmlformats.org/officeDocument/2006/relationships/image" Target="../media/image191.png"/><Relationship Id="rId24" Type="http://schemas.openxmlformats.org/officeDocument/2006/relationships/image" Target="../media/image153.png"/><Relationship Id="rId5" Type="http://schemas.openxmlformats.org/officeDocument/2006/relationships/image" Target="../media/image129.emf"/><Relationship Id="rId15" Type="http://schemas.openxmlformats.org/officeDocument/2006/relationships/image" Target="../media/image195.png"/><Relationship Id="rId23" Type="http://schemas.openxmlformats.org/officeDocument/2006/relationships/image" Target="../media/image152.png"/><Relationship Id="rId28" Type="http://schemas.openxmlformats.org/officeDocument/2006/relationships/image" Target="../media/image205.png"/><Relationship Id="rId10" Type="http://schemas.openxmlformats.org/officeDocument/2006/relationships/image" Target="../media/image38.png"/><Relationship Id="rId19" Type="http://schemas.openxmlformats.org/officeDocument/2006/relationships/image" Target="../media/image52.png"/><Relationship Id="rId31" Type="http://schemas.openxmlformats.org/officeDocument/2006/relationships/image" Target="../media/image208.png"/><Relationship Id="rId4" Type="http://schemas.openxmlformats.org/officeDocument/2006/relationships/image" Target="../media/image188.png"/><Relationship Id="rId9" Type="http://schemas.openxmlformats.org/officeDocument/2006/relationships/image" Target="../media/image37.png"/><Relationship Id="rId14" Type="http://schemas.openxmlformats.org/officeDocument/2006/relationships/image" Target="../media/image194.png"/><Relationship Id="rId22" Type="http://schemas.openxmlformats.org/officeDocument/2006/relationships/image" Target="../media/image151.png"/><Relationship Id="rId27" Type="http://schemas.openxmlformats.org/officeDocument/2006/relationships/image" Target="../media/image204.png"/><Relationship Id="rId30" Type="http://schemas.openxmlformats.org/officeDocument/2006/relationships/image" Target="../media/image207.png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193.png"/><Relationship Id="rId18" Type="http://schemas.openxmlformats.org/officeDocument/2006/relationships/image" Target="../media/image50.png"/><Relationship Id="rId26" Type="http://schemas.openxmlformats.org/officeDocument/2006/relationships/image" Target="../media/image203.png"/><Relationship Id="rId3" Type="http://schemas.openxmlformats.org/officeDocument/2006/relationships/image" Target="../media/image23.png"/><Relationship Id="rId21" Type="http://schemas.openxmlformats.org/officeDocument/2006/relationships/image" Target="../media/image199.png"/><Relationship Id="rId7" Type="http://schemas.openxmlformats.org/officeDocument/2006/relationships/image" Target="../media/image35.png"/><Relationship Id="rId12" Type="http://schemas.openxmlformats.org/officeDocument/2006/relationships/image" Target="../media/image192.png"/><Relationship Id="rId17" Type="http://schemas.openxmlformats.org/officeDocument/2006/relationships/image" Target="../media/image149.png"/><Relationship Id="rId25" Type="http://schemas.openxmlformats.org/officeDocument/2006/relationships/image" Target="../media/image202.png"/><Relationship Id="rId2" Type="http://schemas.openxmlformats.org/officeDocument/2006/relationships/image" Target="../media/image187.png"/><Relationship Id="rId16" Type="http://schemas.openxmlformats.org/officeDocument/2006/relationships/image" Target="../media/image148.png"/><Relationship Id="rId20" Type="http://schemas.openxmlformats.org/officeDocument/2006/relationships/image" Target="../media/image198.png"/><Relationship Id="rId29" Type="http://schemas.openxmlformats.org/officeDocument/2006/relationships/image" Target="../media/image20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emf"/><Relationship Id="rId11" Type="http://schemas.openxmlformats.org/officeDocument/2006/relationships/image" Target="../media/image191.png"/><Relationship Id="rId24" Type="http://schemas.openxmlformats.org/officeDocument/2006/relationships/image" Target="../media/image153.png"/><Relationship Id="rId5" Type="http://schemas.openxmlformats.org/officeDocument/2006/relationships/image" Target="../media/image129.emf"/><Relationship Id="rId15" Type="http://schemas.openxmlformats.org/officeDocument/2006/relationships/image" Target="../media/image195.png"/><Relationship Id="rId23" Type="http://schemas.openxmlformats.org/officeDocument/2006/relationships/image" Target="../media/image152.png"/><Relationship Id="rId28" Type="http://schemas.openxmlformats.org/officeDocument/2006/relationships/image" Target="../media/image205.png"/><Relationship Id="rId10" Type="http://schemas.openxmlformats.org/officeDocument/2006/relationships/image" Target="../media/image38.png"/><Relationship Id="rId19" Type="http://schemas.openxmlformats.org/officeDocument/2006/relationships/image" Target="../media/image52.png"/><Relationship Id="rId31" Type="http://schemas.openxmlformats.org/officeDocument/2006/relationships/image" Target="../media/image208.png"/><Relationship Id="rId4" Type="http://schemas.openxmlformats.org/officeDocument/2006/relationships/image" Target="../media/image188.png"/><Relationship Id="rId9" Type="http://schemas.openxmlformats.org/officeDocument/2006/relationships/image" Target="../media/image37.png"/><Relationship Id="rId14" Type="http://schemas.openxmlformats.org/officeDocument/2006/relationships/image" Target="../media/image194.png"/><Relationship Id="rId22" Type="http://schemas.openxmlformats.org/officeDocument/2006/relationships/image" Target="../media/image151.png"/><Relationship Id="rId27" Type="http://schemas.openxmlformats.org/officeDocument/2006/relationships/image" Target="../media/image204.png"/><Relationship Id="rId30" Type="http://schemas.openxmlformats.org/officeDocument/2006/relationships/image" Target="../media/image207.png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193.png"/><Relationship Id="rId18" Type="http://schemas.openxmlformats.org/officeDocument/2006/relationships/image" Target="../media/image50.png"/><Relationship Id="rId26" Type="http://schemas.openxmlformats.org/officeDocument/2006/relationships/image" Target="../media/image203.png"/><Relationship Id="rId3" Type="http://schemas.openxmlformats.org/officeDocument/2006/relationships/image" Target="../media/image23.png"/><Relationship Id="rId21" Type="http://schemas.openxmlformats.org/officeDocument/2006/relationships/image" Target="../media/image199.png"/><Relationship Id="rId7" Type="http://schemas.openxmlformats.org/officeDocument/2006/relationships/image" Target="../media/image35.png"/><Relationship Id="rId12" Type="http://schemas.openxmlformats.org/officeDocument/2006/relationships/image" Target="../media/image192.png"/><Relationship Id="rId17" Type="http://schemas.openxmlformats.org/officeDocument/2006/relationships/image" Target="../media/image149.png"/><Relationship Id="rId25" Type="http://schemas.openxmlformats.org/officeDocument/2006/relationships/image" Target="../media/image202.png"/><Relationship Id="rId2" Type="http://schemas.openxmlformats.org/officeDocument/2006/relationships/image" Target="../media/image187.png"/><Relationship Id="rId16" Type="http://schemas.openxmlformats.org/officeDocument/2006/relationships/image" Target="../media/image148.png"/><Relationship Id="rId20" Type="http://schemas.openxmlformats.org/officeDocument/2006/relationships/image" Target="../media/image198.png"/><Relationship Id="rId29" Type="http://schemas.openxmlformats.org/officeDocument/2006/relationships/image" Target="../media/image20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emf"/><Relationship Id="rId11" Type="http://schemas.openxmlformats.org/officeDocument/2006/relationships/image" Target="../media/image191.png"/><Relationship Id="rId24" Type="http://schemas.openxmlformats.org/officeDocument/2006/relationships/image" Target="../media/image153.png"/><Relationship Id="rId5" Type="http://schemas.openxmlformats.org/officeDocument/2006/relationships/image" Target="../media/image129.emf"/><Relationship Id="rId15" Type="http://schemas.openxmlformats.org/officeDocument/2006/relationships/image" Target="../media/image195.png"/><Relationship Id="rId23" Type="http://schemas.openxmlformats.org/officeDocument/2006/relationships/image" Target="../media/image152.png"/><Relationship Id="rId28" Type="http://schemas.openxmlformats.org/officeDocument/2006/relationships/image" Target="../media/image205.png"/><Relationship Id="rId10" Type="http://schemas.openxmlformats.org/officeDocument/2006/relationships/image" Target="../media/image38.png"/><Relationship Id="rId19" Type="http://schemas.openxmlformats.org/officeDocument/2006/relationships/image" Target="../media/image52.png"/><Relationship Id="rId31" Type="http://schemas.openxmlformats.org/officeDocument/2006/relationships/image" Target="../media/image208.png"/><Relationship Id="rId4" Type="http://schemas.openxmlformats.org/officeDocument/2006/relationships/image" Target="../media/image188.png"/><Relationship Id="rId9" Type="http://schemas.openxmlformats.org/officeDocument/2006/relationships/image" Target="../media/image37.png"/><Relationship Id="rId14" Type="http://schemas.openxmlformats.org/officeDocument/2006/relationships/image" Target="../media/image194.png"/><Relationship Id="rId22" Type="http://schemas.openxmlformats.org/officeDocument/2006/relationships/image" Target="../media/image151.png"/><Relationship Id="rId27" Type="http://schemas.openxmlformats.org/officeDocument/2006/relationships/image" Target="../media/image204.png"/><Relationship Id="rId30" Type="http://schemas.openxmlformats.org/officeDocument/2006/relationships/image" Target="../media/image207.png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193.png"/><Relationship Id="rId18" Type="http://schemas.openxmlformats.org/officeDocument/2006/relationships/image" Target="../media/image50.png"/><Relationship Id="rId26" Type="http://schemas.openxmlformats.org/officeDocument/2006/relationships/image" Target="../media/image203.png"/><Relationship Id="rId3" Type="http://schemas.openxmlformats.org/officeDocument/2006/relationships/image" Target="../media/image23.png"/><Relationship Id="rId21" Type="http://schemas.openxmlformats.org/officeDocument/2006/relationships/image" Target="../media/image199.png"/><Relationship Id="rId7" Type="http://schemas.openxmlformats.org/officeDocument/2006/relationships/image" Target="../media/image35.png"/><Relationship Id="rId12" Type="http://schemas.openxmlformats.org/officeDocument/2006/relationships/image" Target="../media/image192.png"/><Relationship Id="rId17" Type="http://schemas.openxmlformats.org/officeDocument/2006/relationships/image" Target="../media/image149.png"/><Relationship Id="rId25" Type="http://schemas.openxmlformats.org/officeDocument/2006/relationships/image" Target="../media/image202.png"/><Relationship Id="rId2" Type="http://schemas.openxmlformats.org/officeDocument/2006/relationships/image" Target="../media/image187.png"/><Relationship Id="rId16" Type="http://schemas.openxmlformats.org/officeDocument/2006/relationships/image" Target="../media/image154.png"/><Relationship Id="rId20" Type="http://schemas.openxmlformats.org/officeDocument/2006/relationships/image" Target="../media/image198.png"/><Relationship Id="rId29" Type="http://schemas.openxmlformats.org/officeDocument/2006/relationships/image" Target="../media/image20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emf"/><Relationship Id="rId11" Type="http://schemas.openxmlformats.org/officeDocument/2006/relationships/image" Target="../media/image191.png"/><Relationship Id="rId24" Type="http://schemas.openxmlformats.org/officeDocument/2006/relationships/image" Target="../media/image153.png"/><Relationship Id="rId5" Type="http://schemas.openxmlformats.org/officeDocument/2006/relationships/image" Target="../media/image129.emf"/><Relationship Id="rId15" Type="http://schemas.openxmlformats.org/officeDocument/2006/relationships/image" Target="../media/image195.png"/><Relationship Id="rId23" Type="http://schemas.openxmlformats.org/officeDocument/2006/relationships/image" Target="../media/image152.png"/><Relationship Id="rId28" Type="http://schemas.openxmlformats.org/officeDocument/2006/relationships/image" Target="../media/image205.png"/><Relationship Id="rId10" Type="http://schemas.openxmlformats.org/officeDocument/2006/relationships/image" Target="../media/image38.png"/><Relationship Id="rId19" Type="http://schemas.openxmlformats.org/officeDocument/2006/relationships/image" Target="../media/image52.png"/><Relationship Id="rId31" Type="http://schemas.openxmlformats.org/officeDocument/2006/relationships/image" Target="../media/image208.png"/><Relationship Id="rId4" Type="http://schemas.openxmlformats.org/officeDocument/2006/relationships/image" Target="../media/image188.png"/><Relationship Id="rId9" Type="http://schemas.openxmlformats.org/officeDocument/2006/relationships/image" Target="../media/image37.png"/><Relationship Id="rId14" Type="http://schemas.openxmlformats.org/officeDocument/2006/relationships/image" Target="../media/image194.png"/><Relationship Id="rId22" Type="http://schemas.openxmlformats.org/officeDocument/2006/relationships/image" Target="../media/image151.png"/><Relationship Id="rId27" Type="http://schemas.openxmlformats.org/officeDocument/2006/relationships/image" Target="../media/image204.png"/><Relationship Id="rId30" Type="http://schemas.openxmlformats.org/officeDocument/2006/relationships/image" Target="../media/image207.png"/></Relationships>
</file>

<file path=ppt/slides/_rels/slide1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193.png"/><Relationship Id="rId18" Type="http://schemas.openxmlformats.org/officeDocument/2006/relationships/image" Target="../media/image50.png"/><Relationship Id="rId26" Type="http://schemas.openxmlformats.org/officeDocument/2006/relationships/image" Target="../media/image203.png"/><Relationship Id="rId3" Type="http://schemas.openxmlformats.org/officeDocument/2006/relationships/image" Target="../media/image23.png"/><Relationship Id="rId21" Type="http://schemas.openxmlformats.org/officeDocument/2006/relationships/image" Target="../media/image199.png"/><Relationship Id="rId7" Type="http://schemas.openxmlformats.org/officeDocument/2006/relationships/image" Target="../media/image35.png"/><Relationship Id="rId12" Type="http://schemas.openxmlformats.org/officeDocument/2006/relationships/image" Target="../media/image192.png"/><Relationship Id="rId17" Type="http://schemas.openxmlformats.org/officeDocument/2006/relationships/image" Target="../media/image149.png"/><Relationship Id="rId25" Type="http://schemas.openxmlformats.org/officeDocument/2006/relationships/image" Target="../media/image202.png"/><Relationship Id="rId2" Type="http://schemas.openxmlformats.org/officeDocument/2006/relationships/image" Target="../media/image187.png"/><Relationship Id="rId16" Type="http://schemas.openxmlformats.org/officeDocument/2006/relationships/image" Target="../media/image154.png"/><Relationship Id="rId20" Type="http://schemas.openxmlformats.org/officeDocument/2006/relationships/image" Target="../media/image198.png"/><Relationship Id="rId29" Type="http://schemas.openxmlformats.org/officeDocument/2006/relationships/image" Target="../media/image20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emf"/><Relationship Id="rId11" Type="http://schemas.openxmlformats.org/officeDocument/2006/relationships/image" Target="../media/image191.png"/><Relationship Id="rId24" Type="http://schemas.openxmlformats.org/officeDocument/2006/relationships/image" Target="../media/image153.png"/><Relationship Id="rId5" Type="http://schemas.openxmlformats.org/officeDocument/2006/relationships/image" Target="../media/image129.emf"/><Relationship Id="rId15" Type="http://schemas.openxmlformats.org/officeDocument/2006/relationships/image" Target="../media/image195.png"/><Relationship Id="rId23" Type="http://schemas.openxmlformats.org/officeDocument/2006/relationships/image" Target="../media/image152.png"/><Relationship Id="rId28" Type="http://schemas.openxmlformats.org/officeDocument/2006/relationships/image" Target="../media/image205.png"/><Relationship Id="rId10" Type="http://schemas.openxmlformats.org/officeDocument/2006/relationships/image" Target="../media/image38.png"/><Relationship Id="rId19" Type="http://schemas.openxmlformats.org/officeDocument/2006/relationships/image" Target="../media/image52.png"/><Relationship Id="rId31" Type="http://schemas.openxmlformats.org/officeDocument/2006/relationships/image" Target="../media/image208.png"/><Relationship Id="rId4" Type="http://schemas.openxmlformats.org/officeDocument/2006/relationships/image" Target="../media/image188.png"/><Relationship Id="rId9" Type="http://schemas.openxmlformats.org/officeDocument/2006/relationships/image" Target="../media/image37.png"/><Relationship Id="rId14" Type="http://schemas.openxmlformats.org/officeDocument/2006/relationships/image" Target="../media/image194.png"/><Relationship Id="rId22" Type="http://schemas.openxmlformats.org/officeDocument/2006/relationships/image" Target="../media/image151.png"/><Relationship Id="rId27" Type="http://schemas.openxmlformats.org/officeDocument/2006/relationships/image" Target="../media/image204.png"/><Relationship Id="rId30" Type="http://schemas.openxmlformats.org/officeDocument/2006/relationships/image" Target="../media/image207.png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193.png"/><Relationship Id="rId18" Type="http://schemas.openxmlformats.org/officeDocument/2006/relationships/image" Target="../media/image50.png"/><Relationship Id="rId26" Type="http://schemas.openxmlformats.org/officeDocument/2006/relationships/image" Target="../media/image203.png"/><Relationship Id="rId3" Type="http://schemas.openxmlformats.org/officeDocument/2006/relationships/image" Target="../media/image23.png"/><Relationship Id="rId21" Type="http://schemas.openxmlformats.org/officeDocument/2006/relationships/image" Target="../media/image199.png"/><Relationship Id="rId7" Type="http://schemas.openxmlformats.org/officeDocument/2006/relationships/image" Target="../media/image35.png"/><Relationship Id="rId12" Type="http://schemas.openxmlformats.org/officeDocument/2006/relationships/image" Target="../media/image192.png"/><Relationship Id="rId17" Type="http://schemas.openxmlformats.org/officeDocument/2006/relationships/image" Target="../media/image149.png"/><Relationship Id="rId25" Type="http://schemas.openxmlformats.org/officeDocument/2006/relationships/image" Target="../media/image202.png"/><Relationship Id="rId2" Type="http://schemas.openxmlformats.org/officeDocument/2006/relationships/image" Target="../media/image187.png"/><Relationship Id="rId16" Type="http://schemas.openxmlformats.org/officeDocument/2006/relationships/image" Target="../media/image154.png"/><Relationship Id="rId20" Type="http://schemas.openxmlformats.org/officeDocument/2006/relationships/image" Target="../media/image198.png"/><Relationship Id="rId29" Type="http://schemas.openxmlformats.org/officeDocument/2006/relationships/image" Target="../media/image20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emf"/><Relationship Id="rId11" Type="http://schemas.openxmlformats.org/officeDocument/2006/relationships/image" Target="../media/image191.png"/><Relationship Id="rId24" Type="http://schemas.openxmlformats.org/officeDocument/2006/relationships/image" Target="../media/image153.png"/><Relationship Id="rId5" Type="http://schemas.openxmlformats.org/officeDocument/2006/relationships/image" Target="../media/image129.emf"/><Relationship Id="rId15" Type="http://schemas.openxmlformats.org/officeDocument/2006/relationships/image" Target="../media/image195.png"/><Relationship Id="rId23" Type="http://schemas.openxmlformats.org/officeDocument/2006/relationships/image" Target="../media/image152.png"/><Relationship Id="rId28" Type="http://schemas.openxmlformats.org/officeDocument/2006/relationships/image" Target="../media/image205.png"/><Relationship Id="rId10" Type="http://schemas.openxmlformats.org/officeDocument/2006/relationships/image" Target="../media/image38.png"/><Relationship Id="rId19" Type="http://schemas.openxmlformats.org/officeDocument/2006/relationships/image" Target="../media/image52.png"/><Relationship Id="rId31" Type="http://schemas.openxmlformats.org/officeDocument/2006/relationships/image" Target="../media/image208.png"/><Relationship Id="rId4" Type="http://schemas.openxmlformats.org/officeDocument/2006/relationships/image" Target="../media/image188.png"/><Relationship Id="rId9" Type="http://schemas.openxmlformats.org/officeDocument/2006/relationships/image" Target="../media/image37.png"/><Relationship Id="rId14" Type="http://schemas.openxmlformats.org/officeDocument/2006/relationships/image" Target="../media/image194.png"/><Relationship Id="rId22" Type="http://schemas.openxmlformats.org/officeDocument/2006/relationships/image" Target="../media/image151.png"/><Relationship Id="rId27" Type="http://schemas.openxmlformats.org/officeDocument/2006/relationships/image" Target="../media/image204.png"/><Relationship Id="rId30" Type="http://schemas.openxmlformats.org/officeDocument/2006/relationships/image" Target="../media/image207.png"/></Relationships>
</file>

<file path=ppt/slides/_rels/slide11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93.png"/><Relationship Id="rId18" Type="http://schemas.openxmlformats.org/officeDocument/2006/relationships/image" Target="../media/image50.png"/><Relationship Id="rId26" Type="http://schemas.openxmlformats.org/officeDocument/2006/relationships/image" Target="../media/image203.png"/><Relationship Id="rId3" Type="http://schemas.openxmlformats.org/officeDocument/2006/relationships/image" Target="../media/image23.png"/><Relationship Id="rId21" Type="http://schemas.openxmlformats.org/officeDocument/2006/relationships/image" Target="../media/image199.png"/><Relationship Id="rId7" Type="http://schemas.openxmlformats.org/officeDocument/2006/relationships/image" Target="../media/image35.png"/><Relationship Id="rId12" Type="http://schemas.openxmlformats.org/officeDocument/2006/relationships/image" Target="../media/image192.png"/><Relationship Id="rId17" Type="http://schemas.openxmlformats.org/officeDocument/2006/relationships/image" Target="../media/image149.png"/><Relationship Id="rId25" Type="http://schemas.openxmlformats.org/officeDocument/2006/relationships/image" Target="../media/image202.png"/><Relationship Id="rId33" Type="http://schemas.openxmlformats.org/officeDocument/2006/relationships/image" Target="../media/image158.png"/><Relationship Id="rId2" Type="http://schemas.openxmlformats.org/officeDocument/2006/relationships/image" Target="../media/image187.png"/><Relationship Id="rId16" Type="http://schemas.openxmlformats.org/officeDocument/2006/relationships/image" Target="../media/image154.png"/><Relationship Id="rId20" Type="http://schemas.openxmlformats.org/officeDocument/2006/relationships/image" Target="../media/image198.png"/><Relationship Id="rId29" Type="http://schemas.openxmlformats.org/officeDocument/2006/relationships/image" Target="../media/image20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emf"/><Relationship Id="rId11" Type="http://schemas.openxmlformats.org/officeDocument/2006/relationships/image" Target="../media/image191.png"/><Relationship Id="rId24" Type="http://schemas.openxmlformats.org/officeDocument/2006/relationships/image" Target="../media/image153.png"/><Relationship Id="rId32" Type="http://schemas.openxmlformats.org/officeDocument/2006/relationships/image" Target="../media/image157.png"/><Relationship Id="rId5" Type="http://schemas.openxmlformats.org/officeDocument/2006/relationships/image" Target="../media/image129.emf"/><Relationship Id="rId15" Type="http://schemas.openxmlformats.org/officeDocument/2006/relationships/image" Target="../media/image195.png"/><Relationship Id="rId23" Type="http://schemas.openxmlformats.org/officeDocument/2006/relationships/image" Target="../media/image152.png"/><Relationship Id="rId28" Type="http://schemas.openxmlformats.org/officeDocument/2006/relationships/image" Target="../media/image205.png"/><Relationship Id="rId10" Type="http://schemas.openxmlformats.org/officeDocument/2006/relationships/image" Target="../media/image38.png"/><Relationship Id="rId19" Type="http://schemas.openxmlformats.org/officeDocument/2006/relationships/image" Target="../media/image52.png"/><Relationship Id="rId31" Type="http://schemas.openxmlformats.org/officeDocument/2006/relationships/image" Target="../media/image208.png"/><Relationship Id="rId4" Type="http://schemas.openxmlformats.org/officeDocument/2006/relationships/image" Target="../media/image188.png"/><Relationship Id="rId9" Type="http://schemas.openxmlformats.org/officeDocument/2006/relationships/image" Target="../media/image37.png"/><Relationship Id="rId14" Type="http://schemas.openxmlformats.org/officeDocument/2006/relationships/image" Target="../media/image194.png"/><Relationship Id="rId22" Type="http://schemas.openxmlformats.org/officeDocument/2006/relationships/image" Target="../media/image151.png"/><Relationship Id="rId27" Type="http://schemas.openxmlformats.org/officeDocument/2006/relationships/image" Target="../media/image204.png"/><Relationship Id="rId30" Type="http://schemas.openxmlformats.org/officeDocument/2006/relationships/image" Target="../media/image207.png"/><Relationship Id="rId8" Type="http://schemas.openxmlformats.org/officeDocument/2006/relationships/image" Target="../media/image36.png"/></Relationships>
</file>

<file path=ppt/slides/_rels/slide11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93.png"/><Relationship Id="rId18" Type="http://schemas.openxmlformats.org/officeDocument/2006/relationships/image" Target="../media/image50.png"/><Relationship Id="rId26" Type="http://schemas.openxmlformats.org/officeDocument/2006/relationships/image" Target="../media/image203.png"/><Relationship Id="rId3" Type="http://schemas.openxmlformats.org/officeDocument/2006/relationships/image" Target="../media/image23.png"/><Relationship Id="rId21" Type="http://schemas.openxmlformats.org/officeDocument/2006/relationships/image" Target="../media/image199.png"/><Relationship Id="rId7" Type="http://schemas.openxmlformats.org/officeDocument/2006/relationships/image" Target="../media/image35.png"/><Relationship Id="rId12" Type="http://schemas.openxmlformats.org/officeDocument/2006/relationships/image" Target="../media/image192.png"/><Relationship Id="rId17" Type="http://schemas.openxmlformats.org/officeDocument/2006/relationships/image" Target="../media/image149.png"/><Relationship Id="rId25" Type="http://schemas.openxmlformats.org/officeDocument/2006/relationships/image" Target="../media/image202.png"/><Relationship Id="rId33" Type="http://schemas.openxmlformats.org/officeDocument/2006/relationships/image" Target="../media/image160.png"/><Relationship Id="rId2" Type="http://schemas.openxmlformats.org/officeDocument/2006/relationships/image" Target="../media/image187.png"/><Relationship Id="rId16" Type="http://schemas.openxmlformats.org/officeDocument/2006/relationships/image" Target="../media/image154.png"/><Relationship Id="rId20" Type="http://schemas.openxmlformats.org/officeDocument/2006/relationships/image" Target="../media/image198.png"/><Relationship Id="rId29" Type="http://schemas.openxmlformats.org/officeDocument/2006/relationships/image" Target="../media/image20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emf"/><Relationship Id="rId11" Type="http://schemas.openxmlformats.org/officeDocument/2006/relationships/image" Target="../media/image191.png"/><Relationship Id="rId24" Type="http://schemas.openxmlformats.org/officeDocument/2006/relationships/image" Target="../media/image153.png"/><Relationship Id="rId32" Type="http://schemas.openxmlformats.org/officeDocument/2006/relationships/image" Target="../media/image159.png"/><Relationship Id="rId5" Type="http://schemas.openxmlformats.org/officeDocument/2006/relationships/image" Target="../media/image129.emf"/><Relationship Id="rId15" Type="http://schemas.openxmlformats.org/officeDocument/2006/relationships/image" Target="../media/image195.png"/><Relationship Id="rId23" Type="http://schemas.openxmlformats.org/officeDocument/2006/relationships/image" Target="../media/image152.png"/><Relationship Id="rId28" Type="http://schemas.openxmlformats.org/officeDocument/2006/relationships/image" Target="../media/image205.png"/><Relationship Id="rId10" Type="http://schemas.openxmlformats.org/officeDocument/2006/relationships/image" Target="../media/image38.png"/><Relationship Id="rId19" Type="http://schemas.openxmlformats.org/officeDocument/2006/relationships/image" Target="../media/image52.png"/><Relationship Id="rId31" Type="http://schemas.openxmlformats.org/officeDocument/2006/relationships/image" Target="../media/image208.png"/><Relationship Id="rId4" Type="http://schemas.openxmlformats.org/officeDocument/2006/relationships/image" Target="../media/image188.png"/><Relationship Id="rId9" Type="http://schemas.openxmlformats.org/officeDocument/2006/relationships/image" Target="../media/image37.png"/><Relationship Id="rId14" Type="http://schemas.openxmlformats.org/officeDocument/2006/relationships/image" Target="../media/image194.png"/><Relationship Id="rId22" Type="http://schemas.openxmlformats.org/officeDocument/2006/relationships/image" Target="../media/image151.png"/><Relationship Id="rId27" Type="http://schemas.openxmlformats.org/officeDocument/2006/relationships/image" Target="../media/image204.png"/><Relationship Id="rId30" Type="http://schemas.openxmlformats.org/officeDocument/2006/relationships/image" Target="../media/image207.png"/><Relationship Id="rId8" Type="http://schemas.openxmlformats.org/officeDocument/2006/relationships/image" Target="../media/image36.png"/></Relationships>
</file>

<file path=ppt/slides/_rels/slide11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93.png"/><Relationship Id="rId18" Type="http://schemas.openxmlformats.org/officeDocument/2006/relationships/image" Target="../media/image50.png"/><Relationship Id="rId26" Type="http://schemas.openxmlformats.org/officeDocument/2006/relationships/image" Target="../media/image203.png"/><Relationship Id="rId3" Type="http://schemas.openxmlformats.org/officeDocument/2006/relationships/image" Target="../media/image23.png"/><Relationship Id="rId21" Type="http://schemas.openxmlformats.org/officeDocument/2006/relationships/image" Target="../media/image199.png"/><Relationship Id="rId7" Type="http://schemas.openxmlformats.org/officeDocument/2006/relationships/image" Target="../media/image35.png"/><Relationship Id="rId12" Type="http://schemas.openxmlformats.org/officeDocument/2006/relationships/image" Target="../media/image192.png"/><Relationship Id="rId17" Type="http://schemas.openxmlformats.org/officeDocument/2006/relationships/image" Target="../media/image149.png"/><Relationship Id="rId25" Type="http://schemas.openxmlformats.org/officeDocument/2006/relationships/image" Target="../media/image202.png"/><Relationship Id="rId33" Type="http://schemas.openxmlformats.org/officeDocument/2006/relationships/image" Target="../media/image160.png"/><Relationship Id="rId2" Type="http://schemas.openxmlformats.org/officeDocument/2006/relationships/image" Target="../media/image187.png"/><Relationship Id="rId16" Type="http://schemas.openxmlformats.org/officeDocument/2006/relationships/image" Target="../media/image154.png"/><Relationship Id="rId20" Type="http://schemas.openxmlformats.org/officeDocument/2006/relationships/image" Target="../media/image198.png"/><Relationship Id="rId29" Type="http://schemas.openxmlformats.org/officeDocument/2006/relationships/image" Target="../media/image20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emf"/><Relationship Id="rId11" Type="http://schemas.openxmlformats.org/officeDocument/2006/relationships/image" Target="../media/image191.png"/><Relationship Id="rId24" Type="http://schemas.openxmlformats.org/officeDocument/2006/relationships/image" Target="../media/image153.png"/><Relationship Id="rId32" Type="http://schemas.openxmlformats.org/officeDocument/2006/relationships/image" Target="../media/image159.png"/><Relationship Id="rId5" Type="http://schemas.openxmlformats.org/officeDocument/2006/relationships/image" Target="../media/image129.emf"/><Relationship Id="rId15" Type="http://schemas.openxmlformats.org/officeDocument/2006/relationships/image" Target="../media/image195.png"/><Relationship Id="rId23" Type="http://schemas.openxmlformats.org/officeDocument/2006/relationships/image" Target="../media/image152.png"/><Relationship Id="rId28" Type="http://schemas.openxmlformats.org/officeDocument/2006/relationships/image" Target="../media/image205.png"/><Relationship Id="rId10" Type="http://schemas.openxmlformats.org/officeDocument/2006/relationships/image" Target="../media/image38.png"/><Relationship Id="rId19" Type="http://schemas.openxmlformats.org/officeDocument/2006/relationships/image" Target="../media/image52.png"/><Relationship Id="rId31" Type="http://schemas.openxmlformats.org/officeDocument/2006/relationships/image" Target="../media/image208.png"/><Relationship Id="rId4" Type="http://schemas.openxmlformats.org/officeDocument/2006/relationships/image" Target="../media/image188.png"/><Relationship Id="rId9" Type="http://schemas.openxmlformats.org/officeDocument/2006/relationships/image" Target="../media/image37.png"/><Relationship Id="rId14" Type="http://schemas.openxmlformats.org/officeDocument/2006/relationships/image" Target="../media/image194.png"/><Relationship Id="rId22" Type="http://schemas.openxmlformats.org/officeDocument/2006/relationships/image" Target="../media/image151.png"/><Relationship Id="rId27" Type="http://schemas.openxmlformats.org/officeDocument/2006/relationships/image" Target="../media/image204.png"/><Relationship Id="rId30" Type="http://schemas.openxmlformats.org/officeDocument/2006/relationships/image" Target="../media/image207.png"/><Relationship Id="rId8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93.png"/><Relationship Id="rId18" Type="http://schemas.openxmlformats.org/officeDocument/2006/relationships/image" Target="../media/image50.png"/><Relationship Id="rId26" Type="http://schemas.openxmlformats.org/officeDocument/2006/relationships/image" Target="../media/image203.png"/><Relationship Id="rId3" Type="http://schemas.openxmlformats.org/officeDocument/2006/relationships/image" Target="../media/image23.png"/><Relationship Id="rId21" Type="http://schemas.openxmlformats.org/officeDocument/2006/relationships/image" Target="../media/image199.png"/><Relationship Id="rId7" Type="http://schemas.openxmlformats.org/officeDocument/2006/relationships/image" Target="../media/image35.png"/><Relationship Id="rId12" Type="http://schemas.openxmlformats.org/officeDocument/2006/relationships/image" Target="../media/image192.png"/><Relationship Id="rId17" Type="http://schemas.openxmlformats.org/officeDocument/2006/relationships/image" Target="../media/image149.png"/><Relationship Id="rId25" Type="http://schemas.openxmlformats.org/officeDocument/2006/relationships/image" Target="../media/image202.png"/><Relationship Id="rId33" Type="http://schemas.openxmlformats.org/officeDocument/2006/relationships/image" Target="../media/image160.png"/><Relationship Id="rId2" Type="http://schemas.openxmlformats.org/officeDocument/2006/relationships/image" Target="../media/image187.png"/><Relationship Id="rId16" Type="http://schemas.openxmlformats.org/officeDocument/2006/relationships/image" Target="../media/image148.png"/><Relationship Id="rId20" Type="http://schemas.openxmlformats.org/officeDocument/2006/relationships/image" Target="../media/image198.png"/><Relationship Id="rId29" Type="http://schemas.openxmlformats.org/officeDocument/2006/relationships/image" Target="../media/image20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emf"/><Relationship Id="rId11" Type="http://schemas.openxmlformats.org/officeDocument/2006/relationships/image" Target="../media/image191.png"/><Relationship Id="rId24" Type="http://schemas.openxmlformats.org/officeDocument/2006/relationships/image" Target="../media/image153.png"/><Relationship Id="rId32" Type="http://schemas.openxmlformats.org/officeDocument/2006/relationships/image" Target="../media/image159.png"/><Relationship Id="rId5" Type="http://schemas.openxmlformats.org/officeDocument/2006/relationships/image" Target="../media/image129.emf"/><Relationship Id="rId15" Type="http://schemas.openxmlformats.org/officeDocument/2006/relationships/image" Target="../media/image195.png"/><Relationship Id="rId23" Type="http://schemas.openxmlformats.org/officeDocument/2006/relationships/image" Target="../media/image152.png"/><Relationship Id="rId28" Type="http://schemas.openxmlformats.org/officeDocument/2006/relationships/image" Target="../media/image205.png"/><Relationship Id="rId10" Type="http://schemas.openxmlformats.org/officeDocument/2006/relationships/image" Target="../media/image38.png"/><Relationship Id="rId19" Type="http://schemas.openxmlformats.org/officeDocument/2006/relationships/image" Target="../media/image52.png"/><Relationship Id="rId31" Type="http://schemas.openxmlformats.org/officeDocument/2006/relationships/image" Target="../media/image208.png"/><Relationship Id="rId4" Type="http://schemas.openxmlformats.org/officeDocument/2006/relationships/image" Target="../media/image188.png"/><Relationship Id="rId9" Type="http://schemas.openxmlformats.org/officeDocument/2006/relationships/image" Target="../media/image37.png"/><Relationship Id="rId14" Type="http://schemas.openxmlformats.org/officeDocument/2006/relationships/image" Target="../media/image194.png"/><Relationship Id="rId22" Type="http://schemas.openxmlformats.org/officeDocument/2006/relationships/image" Target="../media/image151.png"/><Relationship Id="rId27" Type="http://schemas.openxmlformats.org/officeDocument/2006/relationships/image" Target="../media/image204.png"/><Relationship Id="rId30" Type="http://schemas.openxmlformats.org/officeDocument/2006/relationships/image" Target="../media/image207.png"/><Relationship Id="rId8" Type="http://schemas.openxmlformats.org/officeDocument/2006/relationships/image" Target="../media/image36.png"/></Relationships>
</file>

<file path=ppt/slides/_rels/slide12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93.png"/><Relationship Id="rId18" Type="http://schemas.openxmlformats.org/officeDocument/2006/relationships/image" Target="../media/image50.png"/><Relationship Id="rId26" Type="http://schemas.openxmlformats.org/officeDocument/2006/relationships/image" Target="../media/image203.png"/><Relationship Id="rId3" Type="http://schemas.openxmlformats.org/officeDocument/2006/relationships/image" Target="../media/image23.png"/><Relationship Id="rId21" Type="http://schemas.openxmlformats.org/officeDocument/2006/relationships/image" Target="../media/image199.png"/><Relationship Id="rId7" Type="http://schemas.openxmlformats.org/officeDocument/2006/relationships/image" Target="../media/image35.png"/><Relationship Id="rId12" Type="http://schemas.openxmlformats.org/officeDocument/2006/relationships/image" Target="../media/image192.png"/><Relationship Id="rId17" Type="http://schemas.openxmlformats.org/officeDocument/2006/relationships/image" Target="../media/image149.png"/><Relationship Id="rId25" Type="http://schemas.openxmlformats.org/officeDocument/2006/relationships/image" Target="../media/image202.png"/><Relationship Id="rId33" Type="http://schemas.openxmlformats.org/officeDocument/2006/relationships/image" Target="../media/image160.png"/><Relationship Id="rId2" Type="http://schemas.openxmlformats.org/officeDocument/2006/relationships/image" Target="../media/image187.png"/><Relationship Id="rId16" Type="http://schemas.openxmlformats.org/officeDocument/2006/relationships/image" Target="../media/image148.png"/><Relationship Id="rId20" Type="http://schemas.openxmlformats.org/officeDocument/2006/relationships/image" Target="../media/image198.png"/><Relationship Id="rId29" Type="http://schemas.openxmlformats.org/officeDocument/2006/relationships/image" Target="../media/image20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emf"/><Relationship Id="rId11" Type="http://schemas.openxmlformats.org/officeDocument/2006/relationships/image" Target="../media/image191.png"/><Relationship Id="rId24" Type="http://schemas.openxmlformats.org/officeDocument/2006/relationships/image" Target="../media/image153.png"/><Relationship Id="rId32" Type="http://schemas.openxmlformats.org/officeDocument/2006/relationships/image" Target="../media/image159.png"/><Relationship Id="rId5" Type="http://schemas.openxmlformats.org/officeDocument/2006/relationships/image" Target="../media/image129.emf"/><Relationship Id="rId15" Type="http://schemas.openxmlformats.org/officeDocument/2006/relationships/image" Target="../media/image195.png"/><Relationship Id="rId23" Type="http://schemas.openxmlformats.org/officeDocument/2006/relationships/image" Target="../media/image152.png"/><Relationship Id="rId28" Type="http://schemas.openxmlformats.org/officeDocument/2006/relationships/image" Target="../media/image205.png"/><Relationship Id="rId10" Type="http://schemas.openxmlformats.org/officeDocument/2006/relationships/image" Target="../media/image38.png"/><Relationship Id="rId19" Type="http://schemas.openxmlformats.org/officeDocument/2006/relationships/image" Target="../media/image52.png"/><Relationship Id="rId31" Type="http://schemas.openxmlformats.org/officeDocument/2006/relationships/image" Target="../media/image208.png"/><Relationship Id="rId4" Type="http://schemas.openxmlformats.org/officeDocument/2006/relationships/image" Target="../media/image188.png"/><Relationship Id="rId9" Type="http://schemas.openxmlformats.org/officeDocument/2006/relationships/image" Target="../media/image37.png"/><Relationship Id="rId14" Type="http://schemas.openxmlformats.org/officeDocument/2006/relationships/image" Target="../media/image194.png"/><Relationship Id="rId22" Type="http://schemas.openxmlformats.org/officeDocument/2006/relationships/image" Target="../media/image151.png"/><Relationship Id="rId27" Type="http://schemas.openxmlformats.org/officeDocument/2006/relationships/image" Target="../media/image204.png"/><Relationship Id="rId30" Type="http://schemas.openxmlformats.org/officeDocument/2006/relationships/image" Target="../media/image207.png"/><Relationship Id="rId8" Type="http://schemas.openxmlformats.org/officeDocument/2006/relationships/image" Target="../media/image36.png"/></Relationships>
</file>

<file path=ppt/slides/_rels/slide12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93.png"/><Relationship Id="rId18" Type="http://schemas.openxmlformats.org/officeDocument/2006/relationships/image" Target="../media/image50.png"/><Relationship Id="rId26" Type="http://schemas.openxmlformats.org/officeDocument/2006/relationships/image" Target="../media/image203.png"/><Relationship Id="rId3" Type="http://schemas.openxmlformats.org/officeDocument/2006/relationships/image" Target="../media/image23.png"/><Relationship Id="rId21" Type="http://schemas.openxmlformats.org/officeDocument/2006/relationships/image" Target="../media/image199.png"/><Relationship Id="rId7" Type="http://schemas.openxmlformats.org/officeDocument/2006/relationships/image" Target="../media/image35.png"/><Relationship Id="rId12" Type="http://schemas.openxmlformats.org/officeDocument/2006/relationships/image" Target="../media/image192.png"/><Relationship Id="rId17" Type="http://schemas.openxmlformats.org/officeDocument/2006/relationships/image" Target="../media/image149.png"/><Relationship Id="rId25" Type="http://schemas.openxmlformats.org/officeDocument/2006/relationships/image" Target="../media/image202.png"/><Relationship Id="rId33" Type="http://schemas.openxmlformats.org/officeDocument/2006/relationships/image" Target="../media/image160.png"/><Relationship Id="rId2" Type="http://schemas.openxmlformats.org/officeDocument/2006/relationships/image" Target="../media/image187.png"/><Relationship Id="rId16" Type="http://schemas.openxmlformats.org/officeDocument/2006/relationships/image" Target="../media/image148.png"/><Relationship Id="rId20" Type="http://schemas.openxmlformats.org/officeDocument/2006/relationships/image" Target="../media/image198.png"/><Relationship Id="rId29" Type="http://schemas.openxmlformats.org/officeDocument/2006/relationships/image" Target="../media/image20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emf"/><Relationship Id="rId11" Type="http://schemas.openxmlformats.org/officeDocument/2006/relationships/image" Target="../media/image191.png"/><Relationship Id="rId24" Type="http://schemas.openxmlformats.org/officeDocument/2006/relationships/image" Target="../media/image153.png"/><Relationship Id="rId32" Type="http://schemas.openxmlformats.org/officeDocument/2006/relationships/image" Target="../media/image159.png"/><Relationship Id="rId5" Type="http://schemas.openxmlformats.org/officeDocument/2006/relationships/image" Target="../media/image129.emf"/><Relationship Id="rId15" Type="http://schemas.openxmlformats.org/officeDocument/2006/relationships/image" Target="../media/image195.png"/><Relationship Id="rId23" Type="http://schemas.openxmlformats.org/officeDocument/2006/relationships/image" Target="../media/image152.png"/><Relationship Id="rId28" Type="http://schemas.openxmlformats.org/officeDocument/2006/relationships/image" Target="../media/image205.png"/><Relationship Id="rId10" Type="http://schemas.openxmlformats.org/officeDocument/2006/relationships/image" Target="../media/image38.png"/><Relationship Id="rId19" Type="http://schemas.openxmlformats.org/officeDocument/2006/relationships/image" Target="../media/image52.png"/><Relationship Id="rId31" Type="http://schemas.openxmlformats.org/officeDocument/2006/relationships/image" Target="../media/image208.png"/><Relationship Id="rId4" Type="http://schemas.openxmlformats.org/officeDocument/2006/relationships/image" Target="../media/image188.png"/><Relationship Id="rId9" Type="http://schemas.openxmlformats.org/officeDocument/2006/relationships/image" Target="../media/image37.png"/><Relationship Id="rId14" Type="http://schemas.openxmlformats.org/officeDocument/2006/relationships/image" Target="../media/image194.png"/><Relationship Id="rId22" Type="http://schemas.openxmlformats.org/officeDocument/2006/relationships/image" Target="../media/image151.png"/><Relationship Id="rId27" Type="http://schemas.openxmlformats.org/officeDocument/2006/relationships/image" Target="../media/image204.png"/><Relationship Id="rId30" Type="http://schemas.openxmlformats.org/officeDocument/2006/relationships/image" Target="../media/image207.png"/><Relationship Id="rId8" Type="http://schemas.openxmlformats.org/officeDocument/2006/relationships/image" Target="../media/image36.png"/></Relationships>
</file>

<file path=ppt/slides/_rels/slide12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93.png"/><Relationship Id="rId18" Type="http://schemas.openxmlformats.org/officeDocument/2006/relationships/image" Target="../media/image50.png"/><Relationship Id="rId26" Type="http://schemas.openxmlformats.org/officeDocument/2006/relationships/image" Target="../media/image203.png"/><Relationship Id="rId3" Type="http://schemas.openxmlformats.org/officeDocument/2006/relationships/image" Target="../media/image23.png"/><Relationship Id="rId21" Type="http://schemas.openxmlformats.org/officeDocument/2006/relationships/image" Target="../media/image199.png"/><Relationship Id="rId7" Type="http://schemas.openxmlformats.org/officeDocument/2006/relationships/image" Target="../media/image35.png"/><Relationship Id="rId12" Type="http://schemas.openxmlformats.org/officeDocument/2006/relationships/image" Target="../media/image192.png"/><Relationship Id="rId17" Type="http://schemas.openxmlformats.org/officeDocument/2006/relationships/image" Target="../media/image149.png"/><Relationship Id="rId25" Type="http://schemas.openxmlformats.org/officeDocument/2006/relationships/image" Target="../media/image202.png"/><Relationship Id="rId33" Type="http://schemas.openxmlformats.org/officeDocument/2006/relationships/image" Target="../media/image160.png"/><Relationship Id="rId2" Type="http://schemas.openxmlformats.org/officeDocument/2006/relationships/image" Target="../media/image187.png"/><Relationship Id="rId16" Type="http://schemas.openxmlformats.org/officeDocument/2006/relationships/image" Target="../media/image148.png"/><Relationship Id="rId20" Type="http://schemas.openxmlformats.org/officeDocument/2006/relationships/image" Target="../media/image198.png"/><Relationship Id="rId29" Type="http://schemas.openxmlformats.org/officeDocument/2006/relationships/image" Target="../media/image20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emf"/><Relationship Id="rId11" Type="http://schemas.openxmlformats.org/officeDocument/2006/relationships/image" Target="../media/image191.png"/><Relationship Id="rId24" Type="http://schemas.openxmlformats.org/officeDocument/2006/relationships/image" Target="../media/image153.png"/><Relationship Id="rId32" Type="http://schemas.openxmlformats.org/officeDocument/2006/relationships/image" Target="../media/image159.png"/><Relationship Id="rId5" Type="http://schemas.openxmlformats.org/officeDocument/2006/relationships/image" Target="../media/image129.emf"/><Relationship Id="rId15" Type="http://schemas.openxmlformats.org/officeDocument/2006/relationships/image" Target="../media/image195.png"/><Relationship Id="rId23" Type="http://schemas.openxmlformats.org/officeDocument/2006/relationships/image" Target="../media/image152.png"/><Relationship Id="rId28" Type="http://schemas.openxmlformats.org/officeDocument/2006/relationships/image" Target="../media/image205.png"/><Relationship Id="rId10" Type="http://schemas.openxmlformats.org/officeDocument/2006/relationships/image" Target="../media/image38.png"/><Relationship Id="rId19" Type="http://schemas.openxmlformats.org/officeDocument/2006/relationships/image" Target="../media/image52.png"/><Relationship Id="rId31" Type="http://schemas.openxmlformats.org/officeDocument/2006/relationships/image" Target="../media/image208.png"/><Relationship Id="rId4" Type="http://schemas.openxmlformats.org/officeDocument/2006/relationships/image" Target="../media/image188.png"/><Relationship Id="rId9" Type="http://schemas.openxmlformats.org/officeDocument/2006/relationships/image" Target="../media/image37.png"/><Relationship Id="rId14" Type="http://schemas.openxmlformats.org/officeDocument/2006/relationships/image" Target="../media/image194.png"/><Relationship Id="rId22" Type="http://schemas.openxmlformats.org/officeDocument/2006/relationships/image" Target="../media/image151.png"/><Relationship Id="rId27" Type="http://schemas.openxmlformats.org/officeDocument/2006/relationships/image" Target="../media/image204.png"/><Relationship Id="rId30" Type="http://schemas.openxmlformats.org/officeDocument/2006/relationships/image" Target="../media/image207.png"/><Relationship Id="rId8" Type="http://schemas.openxmlformats.org/officeDocument/2006/relationships/image" Target="../media/image36.png"/></Relationships>
</file>

<file path=ppt/slides/_rels/slide12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93.png"/><Relationship Id="rId18" Type="http://schemas.openxmlformats.org/officeDocument/2006/relationships/image" Target="../media/image50.png"/><Relationship Id="rId26" Type="http://schemas.openxmlformats.org/officeDocument/2006/relationships/image" Target="../media/image203.png"/><Relationship Id="rId3" Type="http://schemas.openxmlformats.org/officeDocument/2006/relationships/image" Target="../media/image23.png"/><Relationship Id="rId21" Type="http://schemas.openxmlformats.org/officeDocument/2006/relationships/image" Target="../media/image199.png"/><Relationship Id="rId7" Type="http://schemas.openxmlformats.org/officeDocument/2006/relationships/image" Target="../media/image35.png"/><Relationship Id="rId12" Type="http://schemas.openxmlformats.org/officeDocument/2006/relationships/image" Target="../media/image192.png"/><Relationship Id="rId17" Type="http://schemas.openxmlformats.org/officeDocument/2006/relationships/image" Target="../media/image149.png"/><Relationship Id="rId25" Type="http://schemas.openxmlformats.org/officeDocument/2006/relationships/image" Target="../media/image202.png"/><Relationship Id="rId33" Type="http://schemas.openxmlformats.org/officeDocument/2006/relationships/image" Target="../media/image160.png"/><Relationship Id="rId2" Type="http://schemas.openxmlformats.org/officeDocument/2006/relationships/image" Target="../media/image187.png"/><Relationship Id="rId16" Type="http://schemas.openxmlformats.org/officeDocument/2006/relationships/image" Target="../media/image148.png"/><Relationship Id="rId20" Type="http://schemas.openxmlformats.org/officeDocument/2006/relationships/image" Target="../media/image198.png"/><Relationship Id="rId29" Type="http://schemas.openxmlformats.org/officeDocument/2006/relationships/image" Target="../media/image20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emf"/><Relationship Id="rId11" Type="http://schemas.openxmlformats.org/officeDocument/2006/relationships/image" Target="../media/image191.png"/><Relationship Id="rId24" Type="http://schemas.openxmlformats.org/officeDocument/2006/relationships/image" Target="../media/image153.png"/><Relationship Id="rId32" Type="http://schemas.openxmlformats.org/officeDocument/2006/relationships/image" Target="../media/image159.png"/><Relationship Id="rId5" Type="http://schemas.openxmlformats.org/officeDocument/2006/relationships/image" Target="../media/image129.emf"/><Relationship Id="rId15" Type="http://schemas.openxmlformats.org/officeDocument/2006/relationships/image" Target="../media/image195.png"/><Relationship Id="rId23" Type="http://schemas.openxmlformats.org/officeDocument/2006/relationships/image" Target="../media/image152.png"/><Relationship Id="rId28" Type="http://schemas.openxmlformats.org/officeDocument/2006/relationships/image" Target="../media/image205.png"/><Relationship Id="rId10" Type="http://schemas.openxmlformats.org/officeDocument/2006/relationships/image" Target="../media/image38.png"/><Relationship Id="rId19" Type="http://schemas.openxmlformats.org/officeDocument/2006/relationships/image" Target="../media/image52.png"/><Relationship Id="rId31" Type="http://schemas.openxmlformats.org/officeDocument/2006/relationships/image" Target="../media/image208.png"/><Relationship Id="rId4" Type="http://schemas.openxmlformats.org/officeDocument/2006/relationships/image" Target="../media/image188.png"/><Relationship Id="rId9" Type="http://schemas.openxmlformats.org/officeDocument/2006/relationships/image" Target="../media/image37.png"/><Relationship Id="rId14" Type="http://schemas.openxmlformats.org/officeDocument/2006/relationships/image" Target="../media/image194.png"/><Relationship Id="rId22" Type="http://schemas.openxmlformats.org/officeDocument/2006/relationships/image" Target="../media/image151.png"/><Relationship Id="rId27" Type="http://schemas.openxmlformats.org/officeDocument/2006/relationships/image" Target="../media/image204.png"/><Relationship Id="rId30" Type="http://schemas.openxmlformats.org/officeDocument/2006/relationships/image" Target="../media/image207.png"/><Relationship Id="rId8" Type="http://schemas.openxmlformats.org/officeDocument/2006/relationships/image" Target="../media/image36.png"/></Relationships>
</file>

<file path=ppt/slides/_rels/slide12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93.png"/><Relationship Id="rId18" Type="http://schemas.openxmlformats.org/officeDocument/2006/relationships/image" Target="../media/image50.png"/><Relationship Id="rId26" Type="http://schemas.openxmlformats.org/officeDocument/2006/relationships/image" Target="../media/image203.png"/><Relationship Id="rId3" Type="http://schemas.openxmlformats.org/officeDocument/2006/relationships/image" Target="../media/image23.png"/><Relationship Id="rId21" Type="http://schemas.openxmlformats.org/officeDocument/2006/relationships/image" Target="../media/image199.png"/><Relationship Id="rId7" Type="http://schemas.openxmlformats.org/officeDocument/2006/relationships/image" Target="../media/image35.png"/><Relationship Id="rId12" Type="http://schemas.openxmlformats.org/officeDocument/2006/relationships/image" Target="../media/image192.png"/><Relationship Id="rId17" Type="http://schemas.openxmlformats.org/officeDocument/2006/relationships/image" Target="../media/image149.png"/><Relationship Id="rId25" Type="http://schemas.openxmlformats.org/officeDocument/2006/relationships/image" Target="../media/image202.png"/><Relationship Id="rId33" Type="http://schemas.openxmlformats.org/officeDocument/2006/relationships/image" Target="../media/image160.png"/><Relationship Id="rId2" Type="http://schemas.openxmlformats.org/officeDocument/2006/relationships/image" Target="../media/image187.png"/><Relationship Id="rId16" Type="http://schemas.openxmlformats.org/officeDocument/2006/relationships/image" Target="../media/image148.png"/><Relationship Id="rId20" Type="http://schemas.openxmlformats.org/officeDocument/2006/relationships/image" Target="../media/image198.png"/><Relationship Id="rId29" Type="http://schemas.openxmlformats.org/officeDocument/2006/relationships/image" Target="../media/image20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emf"/><Relationship Id="rId11" Type="http://schemas.openxmlformats.org/officeDocument/2006/relationships/image" Target="../media/image191.png"/><Relationship Id="rId24" Type="http://schemas.openxmlformats.org/officeDocument/2006/relationships/image" Target="../media/image153.png"/><Relationship Id="rId32" Type="http://schemas.openxmlformats.org/officeDocument/2006/relationships/image" Target="../media/image159.png"/><Relationship Id="rId5" Type="http://schemas.openxmlformats.org/officeDocument/2006/relationships/image" Target="../media/image129.emf"/><Relationship Id="rId15" Type="http://schemas.openxmlformats.org/officeDocument/2006/relationships/image" Target="../media/image195.png"/><Relationship Id="rId23" Type="http://schemas.openxmlformats.org/officeDocument/2006/relationships/image" Target="../media/image152.png"/><Relationship Id="rId28" Type="http://schemas.openxmlformats.org/officeDocument/2006/relationships/image" Target="../media/image205.png"/><Relationship Id="rId10" Type="http://schemas.openxmlformats.org/officeDocument/2006/relationships/image" Target="../media/image38.png"/><Relationship Id="rId19" Type="http://schemas.openxmlformats.org/officeDocument/2006/relationships/image" Target="../media/image52.png"/><Relationship Id="rId31" Type="http://schemas.openxmlformats.org/officeDocument/2006/relationships/image" Target="../media/image208.png"/><Relationship Id="rId4" Type="http://schemas.openxmlformats.org/officeDocument/2006/relationships/image" Target="../media/image188.png"/><Relationship Id="rId9" Type="http://schemas.openxmlformats.org/officeDocument/2006/relationships/image" Target="../media/image37.png"/><Relationship Id="rId14" Type="http://schemas.openxmlformats.org/officeDocument/2006/relationships/image" Target="../media/image194.png"/><Relationship Id="rId22" Type="http://schemas.openxmlformats.org/officeDocument/2006/relationships/image" Target="../media/image151.png"/><Relationship Id="rId27" Type="http://schemas.openxmlformats.org/officeDocument/2006/relationships/image" Target="../media/image204.png"/><Relationship Id="rId30" Type="http://schemas.openxmlformats.org/officeDocument/2006/relationships/image" Target="../media/image207.png"/><Relationship Id="rId8" Type="http://schemas.openxmlformats.org/officeDocument/2006/relationships/image" Target="../media/image36.png"/></Relationships>
</file>

<file path=ppt/slides/_rels/slide12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93.png"/><Relationship Id="rId18" Type="http://schemas.openxmlformats.org/officeDocument/2006/relationships/image" Target="../media/image50.png"/><Relationship Id="rId26" Type="http://schemas.openxmlformats.org/officeDocument/2006/relationships/image" Target="../media/image203.png"/><Relationship Id="rId3" Type="http://schemas.openxmlformats.org/officeDocument/2006/relationships/image" Target="../media/image23.png"/><Relationship Id="rId21" Type="http://schemas.openxmlformats.org/officeDocument/2006/relationships/image" Target="../media/image199.png"/><Relationship Id="rId7" Type="http://schemas.openxmlformats.org/officeDocument/2006/relationships/image" Target="../media/image35.png"/><Relationship Id="rId12" Type="http://schemas.openxmlformats.org/officeDocument/2006/relationships/image" Target="../media/image192.png"/><Relationship Id="rId17" Type="http://schemas.openxmlformats.org/officeDocument/2006/relationships/image" Target="../media/image149.png"/><Relationship Id="rId25" Type="http://schemas.openxmlformats.org/officeDocument/2006/relationships/image" Target="../media/image202.png"/><Relationship Id="rId33" Type="http://schemas.openxmlformats.org/officeDocument/2006/relationships/image" Target="../media/image160.png"/><Relationship Id="rId2" Type="http://schemas.openxmlformats.org/officeDocument/2006/relationships/image" Target="../media/image187.png"/><Relationship Id="rId16" Type="http://schemas.openxmlformats.org/officeDocument/2006/relationships/image" Target="../media/image148.png"/><Relationship Id="rId20" Type="http://schemas.openxmlformats.org/officeDocument/2006/relationships/image" Target="../media/image198.png"/><Relationship Id="rId29" Type="http://schemas.openxmlformats.org/officeDocument/2006/relationships/image" Target="../media/image20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emf"/><Relationship Id="rId11" Type="http://schemas.openxmlformats.org/officeDocument/2006/relationships/image" Target="../media/image191.png"/><Relationship Id="rId24" Type="http://schemas.openxmlformats.org/officeDocument/2006/relationships/image" Target="../media/image153.png"/><Relationship Id="rId32" Type="http://schemas.openxmlformats.org/officeDocument/2006/relationships/image" Target="../media/image159.png"/><Relationship Id="rId5" Type="http://schemas.openxmlformats.org/officeDocument/2006/relationships/image" Target="../media/image129.emf"/><Relationship Id="rId15" Type="http://schemas.openxmlformats.org/officeDocument/2006/relationships/image" Target="../media/image195.png"/><Relationship Id="rId23" Type="http://schemas.openxmlformats.org/officeDocument/2006/relationships/image" Target="../media/image152.png"/><Relationship Id="rId28" Type="http://schemas.openxmlformats.org/officeDocument/2006/relationships/image" Target="../media/image205.png"/><Relationship Id="rId10" Type="http://schemas.openxmlformats.org/officeDocument/2006/relationships/image" Target="../media/image38.png"/><Relationship Id="rId19" Type="http://schemas.openxmlformats.org/officeDocument/2006/relationships/image" Target="../media/image52.png"/><Relationship Id="rId31" Type="http://schemas.openxmlformats.org/officeDocument/2006/relationships/image" Target="../media/image208.png"/><Relationship Id="rId4" Type="http://schemas.openxmlformats.org/officeDocument/2006/relationships/image" Target="../media/image188.png"/><Relationship Id="rId9" Type="http://schemas.openxmlformats.org/officeDocument/2006/relationships/image" Target="../media/image37.png"/><Relationship Id="rId14" Type="http://schemas.openxmlformats.org/officeDocument/2006/relationships/image" Target="../media/image194.png"/><Relationship Id="rId22" Type="http://schemas.openxmlformats.org/officeDocument/2006/relationships/image" Target="../media/image151.png"/><Relationship Id="rId27" Type="http://schemas.openxmlformats.org/officeDocument/2006/relationships/image" Target="../media/image204.png"/><Relationship Id="rId30" Type="http://schemas.openxmlformats.org/officeDocument/2006/relationships/image" Target="../media/image207.png"/><Relationship Id="rId8" Type="http://schemas.openxmlformats.org/officeDocument/2006/relationships/image" Target="../media/image36.png"/></Relationships>
</file>

<file path=ppt/slides/_rels/slide12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93.png"/><Relationship Id="rId18" Type="http://schemas.openxmlformats.org/officeDocument/2006/relationships/image" Target="../media/image50.png"/><Relationship Id="rId26" Type="http://schemas.openxmlformats.org/officeDocument/2006/relationships/image" Target="../media/image203.png"/><Relationship Id="rId3" Type="http://schemas.openxmlformats.org/officeDocument/2006/relationships/image" Target="../media/image23.png"/><Relationship Id="rId21" Type="http://schemas.openxmlformats.org/officeDocument/2006/relationships/image" Target="../media/image199.png"/><Relationship Id="rId7" Type="http://schemas.openxmlformats.org/officeDocument/2006/relationships/image" Target="../media/image35.png"/><Relationship Id="rId12" Type="http://schemas.openxmlformats.org/officeDocument/2006/relationships/image" Target="../media/image192.png"/><Relationship Id="rId17" Type="http://schemas.openxmlformats.org/officeDocument/2006/relationships/image" Target="../media/image149.png"/><Relationship Id="rId25" Type="http://schemas.openxmlformats.org/officeDocument/2006/relationships/image" Target="../media/image202.png"/><Relationship Id="rId33" Type="http://schemas.openxmlformats.org/officeDocument/2006/relationships/image" Target="../media/image160.png"/><Relationship Id="rId2" Type="http://schemas.openxmlformats.org/officeDocument/2006/relationships/image" Target="../media/image187.png"/><Relationship Id="rId16" Type="http://schemas.openxmlformats.org/officeDocument/2006/relationships/image" Target="../media/image148.png"/><Relationship Id="rId20" Type="http://schemas.openxmlformats.org/officeDocument/2006/relationships/image" Target="../media/image198.png"/><Relationship Id="rId29" Type="http://schemas.openxmlformats.org/officeDocument/2006/relationships/image" Target="../media/image20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emf"/><Relationship Id="rId11" Type="http://schemas.openxmlformats.org/officeDocument/2006/relationships/image" Target="../media/image191.png"/><Relationship Id="rId24" Type="http://schemas.openxmlformats.org/officeDocument/2006/relationships/image" Target="../media/image153.png"/><Relationship Id="rId32" Type="http://schemas.openxmlformats.org/officeDocument/2006/relationships/image" Target="../media/image159.png"/><Relationship Id="rId5" Type="http://schemas.openxmlformats.org/officeDocument/2006/relationships/image" Target="../media/image129.emf"/><Relationship Id="rId15" Type="http://schemas.openxmlformats.org/officeDocument/2006/relationships/image" Target="../media/image195.png"/><Relationship Id="rId23" Type="http://schemas.openxmlformats.org/officeDocument/2006/relationships/image" Target="../media/image152.png"/><Relationship Id="rId28" Type="http://schemas.openxmlformats.org/officeDocument/2006/relationships/image" Target="../media/image205.png"/><Relationship Id="rId10" Type="http://schemas.openxmlformats.org/officeDocument/2006/relationships/image" Target="../media/image38.png"/><Relationship Id="rId19" Type="http://schemas.openxmlformats.org/officeDocument/2006/relationships/image" Target="../media/image52.png"/><Relationship Id="rId31" Type="http://schemas.openxmlformats.org/officeDocument/2006/relationships/image" Target="../media/image208.png"/><Relationship Id="rId4" Type="http://schemas.openxmlformats.org/officeDocument/2006/relationships/image" Target="../media/image188.png"/><Relationship Id="rId9" Type="http://schemas.openxmlformats.org/officeDocument/2006/relationships/image" Target="../media/image37.png"/><Relationship Id="rId14" Type="http://schemas.openxmlformats.org/officeDocument/2006/relationships/image" Target="../media/image194.png"/><Relationship Id="rId22" Type="http://schemas.openxmlformats.org/officeDocument/2006/relationships/image" Target="../media/image161.png"/><Relationship Id="rId27" Type="http://schemas.openxmlformats.org/officeDocument/2006/relationships/image" Target="../media/image204.png"/><Relationship Id="rId30" Type="http://schemas.openxmlformats.org/officeDocument/2006/relationships/image" Target="../media/image207.png"/><Relationship Id="rId8" Type="http://schemas.openxmlformats.org/officeDocument/2006/relationships/image" Target="../media/image36.png"/></Relationships>
</file>

<file path=ppt/slides/_rels/slide12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93.png"/><Relationship Id="rId18" Type="http://schemas.openxmlformats.org/officeDocument/2006/relationships/image" Target="../media/image50.png"/><Relationship Id="rId26" Type="http://schemas.openxmlformats.org/officeDocument/2006/relationships/image" Target="../media/image203.png"/><Relationship Id="rId3" Type="http://schemas.openxmlformats.org/officeDocument/2006/relationships/image" Target="../media/image23.png"/><Relationship Id="rId21" Type="http://schemas.openxmlformats.org/officeDocument/2006/relationships/image" Target="../media/image199.png"/><Relationship Id="rId34" Type="http://schemas.openxmlformats.org/officeDocument/2006/relationships/image" Target="../media/image140.png"/><Relationship Id="rId7" Type="http://schemas.openxmlformats.org/officeDocument/2006/relationships/image" Target="../media/image35.png"/><Relationship Id="rId12" Type="http://schemas.openxmlformats.org/officeDocument/2006/relationships/image" Target="../media/image192.png"/><Relationship Id="rId17" Type="http://schemas.openxmlformats.org/officeDocument/2006/relationships/image" Target="../media/image149.png"/><Relationship Id="rId25" Type="http://schemas.openxmlformats.org/officeDocument/2006/relationships/image" Target="../media/image202.png"/><Relationship Id="rId33" Type="http://schemas.openxmlformats.org/officeDocument/2006/relationships/image" Target="../media/image139.png"/><Relationship Id="rId2" Type="http://schemas.openxmlformats.org/officeDocument/2006/relationships/image" Target="../media/image187.png"/><Relationship Id="rId16" Type="http://schemas.openxmlformats.org/officeDocument/2006/relationships/image" Target="../media/image148.png"/><Relationship Id="rId20" Type="http://schemas.openxmlformats.org/officeDocument/2006/relationships/image" Target="../media/image198.png"/><Relationship Id="rId29" Type="http://schemas.openxmlformats.org/officeDocument/2006/relationships/image" Target="../media/image20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emf"/><Relationship Id="rId11" Type="http://schemas.openxmlformats.org/officeDocument/2006/relationships/image" Target="../media/image191.png"/><Relationship Id="rId24" Type="http://schemas.openxmlformats.org/officeDocument/2006/relationships/image" Target="../media/image153.png"/><Relationship Id="rId32" Type="http://schemas.openxmlformats.org/officeDocument/2006/relationships/image" Target="../media/image162.png"/><Relationship Id="rId5" Type="http://schemas.openxmlformats.org/officeDocument/2006/relationships/image" Target="../media/image129.emf"/><Relationship Id="rId15" Type="http://schemas.openxmlformats.org/officeDocument/2006/relationships/image" Target="../media/image195.png"/><Relationship Id="rId23" Type="http://schemas.openxmlformats.org/officeDocument/2006/relationships/image" Target="../media/image152.png"/><Relationship Id="rId28" Type="http://schemas.openxmlformats.org/officeDocument/2006/relationships/image" Target="../media/image205.png"/><Relationship Id="rId10" Type="http://schemas.openxmlformats.org/officeDocument/2006/relationships/image" Target="../media/image38.png"/><Relationship Id="rId19" Type="http://schemas.openxmlformats.org/officeDocument/2006/relationships/image" Target="../media/image52.png"/><Relationship Id="rId31" Type="http://schemas.openxmlformats.org/officeDocument/2006/relationships/image" Target="../media/image208.png"/><Relationship Id="rId4" Type="http://schemas.openxmlformats.org/officeDocument/2006/relationships/image" Target="../media/image188.png"/><Relationship Id="rId9" Type="http://schemas.openxmlformats.org/officeDocument/2006/relationships/image" Target="../media/image37.png"/><Relationship Id="rId14" Type="http://schemas.openxmlformats.org/officeDocument/2006/relationships/image" Target="../media/image194.png"/><Relationship Id="rId22" Type="http://schemas.openxmlformats.org/officeDocument/2006/relationships/image" Target="../media/image161.png"/><Relationship Id="rId27" Type="http://schemas.openxmlformats.org/officeDocument/2006/relationships/image" Target="../media/image204.png"/><Relationship Id="rId30" Type="http://schemas.openxmlformats.org/officeDocument/2006/relationships/image" Target="../media/image207.png"/><Relationship Id="rId8" Type="http://schemas.openxmlformats.org/officeDocument/2006/relationships/image" Target="../media/image36.png"/></Relationships>
</file>

<file path=ppt/slides/_rels/slide12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93.png"/><Relationship Id="rId18" Type="http://schemas.openxmlformats.org/officeDocument/2006/relationships/image" Target="../media/image50.png"/><Relationship Id="rId26" Type="http://schemas.openxmlformats.org/officeDocument/2006/relationships/image" Target="../media/image203.png"/><Relationship Id="rId3" Type="http://schemas.openxmlformats.org/officeDocument/2006/relationships/image" Target="../media/image23.png"/><Relationship Id="rId21" Type="http://schemas.openxmlformats.org/officeDocument/2006/relationships/image" Target="../media/image199.png"/><Relationship Id="rId34" Type="http://schemas.openxmlformats.org/officeDocument/2006/relationships/image" Target="../media/image142.png"/><Relationship Id="rId7" Type="http://schemas.openxmlformats.org/officeDocument/2006/relationships/image" Target="../media/image35.png"/><Relationship Id="rId12" Type="http://schemas.openxmlformats.org/officeDocument/2006/relationships/image" Target="../media/image192.png"/><Relationship Id="rId17" Type="http://schemas.openxmlformats.org/officeDocument/2006/relationships/image" Target="../media/image149.png"/><Relationship Id="rId25" Type="http://schemas.openxmlformats.org/officeDocument/2006/relationships/image" Target="../media/image202.png"/><Relationship Id="rId33" Type="http://schemas.openxmlformats.org/officeDocument/2006/relationships/image" Target="../media/image139.png"/><Relationship Id="rId2" Type="http://schemas.openxmlformats.org/officeDocument/2006/relationships/image" Target="../media/image187.png"/><Relationship Id="rId16" Type="http://schemas.openxmlformats.org/officeDocument/2006/relationships/image" Target="../media/image148.png"/><Relationship Id="rId20" Type="http://schemas.openxmlformats.org/officeDocument/2006/relationships/image" Target="../media/image198.png"/><Relationship Id="rId29" Type="http://schemas.openxmlformats.org/officeDocument/2006/relationships/image" Target="../media/image20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emf"/><Relationship Id="rId11" Type="http://schemas.openxmlformats.org/officeDocument/2006/relationships/image" Target="../media/image191.png"/><Relationship Id="rId24" Type="http://schemas.openxmlformats.org/officeDocument/2006/relationships/image" Target="../media/image153.png"/><Relationship Id="rId32" Type="http://schemas.openxmlformats.org/officeDocument/2006/relationships/image" Target="../media/image162.png"/><Relationship Id="rId5" Type="http://schemas.openxmlformats.org/officeDocument/2006/relationships/image" Target="../media/image129.emf"/><Relationship Id="rId15" Type="http://schemas.openxmlformats.org/officeDocument/2006/relationships/image" Target="../media/image195.png"/><Relationship Id="rId23" Type="http://schemas.openxmlformats.org/officeDocument/2006/relationships/image" Target="../media/image152.png"/><Relationship Id="rId28" Type="http://schemas.openxmlformats.org/officeDocument/2006/relationships/image" Target="../media/image205.png"/><Relationship Id="rId10" Type="http://schemas.openxmlformats.org/officeDocument/2006/relationships/image" Target="../media/image38.png"/><Relationship Id="rId19" Type="http://schemas.openxmlformats.org/officeDocument/2006/relationships/image" Target="../media/image52.png"/><Relationship Id="rId31" Type="http://schemas.openxmlformats.org/officeDocument/2006/relationships/image" Target="../media/image208.png"/><Relationship Id="rId4" Type="http://schemas.openxmlformats.org/officeDocument/2006/relationships/image" Target="../media/image188.png"/><Relationship Id="rId9" Type="http://schemas.openxmlformats.org/officeDocument/2006/relationships/image" Target="../media/image37.png"/><Relationship Id="rId14" Type="http://schemas.openxmlformats.org/officeDocument/2006/relationships/image" Target="../media/image194.png"/><Relationship Id="rId22" Type="http://schemas.openxmlformats.org/officeDocument/2006/relationships/image" Target="../media/image161.png"/><Relationship Id="rId27" Type="http://schemas.openxmlformats.org/officeDocument/2006/relationships/image" Target="../media/image141.png"/><Relationship Id="rId30" Type="http://schemas.openxmlformats.org/officeDocument/2006/relationships/image" Target="../media/image207.png"/><Relationship Id="rId8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93.png"/><Relationship Id="rId18" Type="http://schemas.openxmlformats.org/officeDocument/2006/relationships/image" Target="../media/image50.png"/><Relationship Id="rId26" Type="http://schemas.openxmlformats.org/officeDocument/2006/relationships/image" Target="../media/image203.png"/><Relationship Id="rId3" Type="http://schemas.openxmlformats.org/officeDocument/2006/relationships/image" Target="../media/image23.png"/><Relationship Id="rId21" Type="http://schemas.openxmlformats.org/officeDocument/2006/relationships/image" Target="../media/image199.png"/><Relationship Id="rId34" Type="http://schemas.openxmlformats.org/officeDocument/2006/relationships/image" Target="../media/image142.png"/><Relationship Id="rId7" Type="http://schemas.openxmlformats.org/officeDocument/2006/relationships/image" Target="../media/image35.png"/><Relationship Id="rId12" Type="http://schemas.openxmlformats.org/officeDocument/2006/relationships/image" Target="../media/image192.png"/><Relationship Id="rId17" Type="http://schemas.openxmlformats.org/officeDocument/2006/relationships/image" Target="../media/image149.png"/><Relationship Id="rId25" Type="http://schemas.openxmlformats.org/officeDocument/2006/relationships/image" Target="../media/image202.png"/><Relationship Id="rId33" Type="http://schemas.openxmlformats.org/officeDocument/2006/relationships/image" Target="../media/image143.png"/><Relationship Id="rId2" Type="http://schemas.openxmlformats.org/officeDocument/2006/relationships/image" Target="../media/image187.png"/><Relationship Id="rId16" Type="http://schemas.openxmlformats.org/officeDocument/2006/relationships/image" Target="../media/image148.png"/><Relationship Id="rId20" Type="http://schemas.openxmlformats.org/officeDocument/2006/relationships/image" Target="../media/image198.png"/><Relationship Id="rId29" Type="http://schemas.openxmlformats.org/officeDocument/2006/relationships/image" Target="../media/image20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emf"/><Relationship Id="rId11" Type="http://schemas.openxmlformats.org/officeDocument/2006/relationships/image" Target="../media/image191.png"/><Relationship Id="rId24" Type="http://schemas.openxmlformats.org/officeDocument/2006/relationships/image" Target="../media/image153.png"/><Relationship Id="rId32" Type="http://schemas.openxmlformats.org/officeDocument/2006/relationships/image" Target="../media/image162.png"/><Relationship Id="rId5" Type="http://schemas.openxmlformats.org/officeDocument/2006/relationships/image" Target="../media/image129.emf"/><Relationship Id="rId15" Type="http://schemas.openxmlformats.org/officeDocument/2006/relationships/image" Target="../media/image195.png"/><Relationship Id="rId23" Type="http://schemas.openxmlformats.org/officeDocument/2006/relationships/image" Target="../media/image152.png"/><Relationship Id="rId28" Type="http://schemas.openxmlformats.org/officeDocument/2006/relationships/image" Target="../media/image205.png"/><Relationship Id="rId10" Type="http://schemas.openxmlformats.org/officeDocument/2006/relationships/image" Target="../media/image38.png"/><Relationship Id="rId19" Type="http://schemas.openxmlformats.org/officeDocument/2006/relationships/image" Target="../media/image52.png"/><Relationship Id="rId31" Type="http://schemas.openxmlformats.org/officeDocument/2006/relationships/image" Target="../media/image208.png"/><Relationship Id="rId4" Type="http://schemas.openxmlformats.org/officeDocument/2006/relationships/image" Target="../media/image188.png"/><Relationship Id="rId9" Type="http://schemas.openxmlformats.org/officeDocument/2006/relationships/image" Target="../media/image37.png"/><Relationship Id="rId14" Type="http://schemas.openxmlformats.org/officeDocument/2006/relationships/image" Target="../media/image194.png"/><Relationship Id="rId22" Type="http://schemas.openxmlformats.org/officeDocument/2006/relationships/image" Target="../media/image161.png"/><Relationship Id="rId27" Type="http://schemas.openxmlformats.org/officeDocument/2006/relationships/image" Target="../media/image141.png"/><Relationship Id="rId30" Type="http://schemas.openxmlformats.org/officeDocument/2006/relationships/image" Target="../media/image207.png"/><Relationship Id="rId35" Type="http://schemas.openxmlformats.org/officeDocument/2006/relationships/image" Target="../media/image144.png"/><Relationship Id="rId8" Type="http://schemas.openxmlformats.org/officeDocument/2006/relationships/image" Target="../media/image36.png"/></Relationships>
</file>

<file path=ppt/slides/_rels/slide13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93.png"/><Relationship Id="rId18" Type="http://schemas.openxmlformats.org/officeDocument/2006/relationships/image" Target="../media/image50.png"/><Relationship Id="rId26" Type="http://schemas.openxmlformats.org/officeDocument/2006/relationships/image" Target="../media/image203.png"/><Relationship Id="rId3" Type="http://schemas.openxmlformats.org/officeDocument/2006/relationships/image" Target="../media/image23.png"/><Relationship Id="rId21" Type="http://schemas.openxmlformats.org/officeDocument/2006/relationships/image" Target="../media/image199.png"/><Relationship Id="rId7" Type="http://schemas.openxmlformats.org/officeDocument/2006/relationships/image" Target="../media/image35.png"/><Relationship Id="rId12" Type="http://schemas.openxmlformats.org/officeDocument/2006/relationships/image" Target="../media/image192.png"/><Relationship Id="rId17" Type="http://schemas.openxmlformats.org/officeDocument/2006/relationships/image" Target="../media/image149.png"/><Relationship Id="rId25" Type="http://schemas.openxmlformats.org/officeDocument/2006/relationships/image" Target="../media/image202.png"/><Relationship Id="rId33" Type="http://schemas.openxmlformats.org/officeDocument/2006/relationships/image" Target="../media/image143.png"/><Relationship Id="rId2" Type="http://schemas.openxmlformats.org/officeDocument/2006/relationships/image" Target="../media/image187.png"/><Relationship Id="rId16" Type="http://schemas.openxmlformats.org/officeDocument/2006/relationships/image" Target="../media/image148.png"/><Relationship Id="rId20" Type="http://schemas.openxmlformats.org/officeDocument/2006/relationships/image" Target="../media/image198.png"/><Relationship Id="rId29" Type="http://schemas.openxmlformats.org/officeDocument/2006/relationships/image" Target="../media/image20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emf"/><Relationship Id="rId11" Type="http://schemas.openxmlformats.org/officeDocument/2006/relationships/image" Target="../media/image191.png"/><Relationship Id="rId24" Type="http://schemas.openxmlformats.org/officeDocument/2006/relationships/image" Target="../media/image153.png"/><Relationship Id="rId32" Type="http://schemas.openxmlformats.org/officeDocument/2006/relationships/image" Target="../media/image145.png"/><Relationship Id="rId5" Type="http://schemas.openxmlformats.org/officeDocument/2006/relationships/image" Target="../media/image129.emf"/><Relationship Id="rId15" Type="http://schemas.openxmlformats.org/officeDocument/2006/relationships/image" Target="../media/image195.png"/><Relationship Id="rId23" Type="http://schemas.openxmlformats.org/officeDocument/2006/relationships/image" Target="../media/image152.png"/><Relationship Id="rId28" Type="http://schemas.openxmlformats.org/officeDocument/2006/relationships/image" Target="../media/image205.png"/><Relationship Id="rId10" Type="http://schemas.openxmlformats.org/officeDocument/2006/relationships/image" Target="../media/image38.png"/><Relationship Id="rId19" Type="http://schemas.openxmlformats.org/officeDocument/2006/relationships/image" Target="../media/image52.png"/><Relationship Id="rId31" Type="http://schemas.openxmlformats.org/officeDocument/2006/relationships/image" Target="../media/image208.png"/><Relationship Id="rId4" Type="http://schemas.openxmlformats.org/officeDocument/2006/relationships/image" Target="../media/image188.png"/><Relationship Id="rId9" Type="http://schemas.openxmlformats.org/officeDocument/2006/relationships/image" Target="../media/image37.png"/><Relationship Id="rId14" Type="http://schemas.openxmlformats.org/officeDocument/2006/relationships/image" Target="../media/image194.png"/><Relationship Id="rId22" Type="http://schemas.openxmlformats.org/officeDocument/2006/relationships/image" Target="../media/image151.png"/><Relationship Id="rId27" Type="http://schemas.openxmlformats.org/officeDocument/2006/relationships/image" Target="../media/image204.png"/><Relationship Id="rId30" Type="http://schemas.openxmlformats.org/officeDocument/2006/relationships/image" Target="../media/image207.png"/><Relationship Id="rId8" Type="http://schemas.openxmlformats.org/officeDocument/2006/relationships/image" Target="../media/image36.png"/></Relationships>
</file>

<file path=ppt/slides/_rels/slide13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93.png"/><Relationship Id="rId18" Type="http://schemas.openxmlformats.org/officeDocument/2006/relationships/image" Target="../media/image50.png"/><Relationship Id="rId26" Type="http://schemas.openxmlformats.org/officeDocument/2006/relationships/image" Target="../media/image203.png"/><Relationship Id="rId3" Type="http://schemas.openxmlformats.org/officeDocument/2006/relationships/image" Target="../media/image23.png"/><Relationship Id="rId21" Type="http://schemas.openxmlformats.org/officeDocument/2006/relationships/image" Target="../media/image199.png"/><Relationship Id="rId7" Type="http://schemas.openxmlformats.org/officeDocument/2006/relationships/image" Target="../media/image35.png"/><Relationship Id="rId12" Type="http://schemas.openxmlformats.org/officeDocument/2006/relationships/image" Target="../media/image192.png"/><Relationship Id="rId17" Type="http://schemas.openxmlformats.org/officeDocument/2006/relationships/image" Target="../media/image149.png"/><Relationship Id="rId25" Type="http://schemas.openxmlformats.org/officeDocument/2006/relationships/image" Target="../media/image202.png"/><Relationship Id="rId33" Type="http://schemas.openxmlformats.org/officeDocument/2006/relationships/image" Target="../media/image143.png"/><Relationship Id="rId2" Type="http://schemas.openxmlformats.org/officeDocument/2006/relationships/image" Target="../media/image187.png"/><Relationship Id="rId16" Type="http://schemas.openxmlformats.org/officeDocument/2006/relationships/image" Target="../media/image148.png"/><Relationship Id="rId20" Type="http://schemas.openxmlformats.org/officeDocument/2006/relationships/image" Target="../media/image198.png"/><Relationship Id="rId29" Type="http://schemas.openxmlformats.org/officeDocument/2006/relationships/image" Target="../media/image20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emf"/><Relationship Id="rId11" Type="http://schemas.openxmlformats.org/officeDocument/2006/relationships/image" Target="../media/image191.png"/><Relationship Id="rId24" Type="http://schemas.openxmlformats.org/officeDocument/2006/relationships/image" Target="../media/image153.png"/><Relationship Id="rId32" Type="http://schemas.openxmlformats.org/officeDocument/2006/relationships/image" Target="../media/image145.png"/><Relationship Id="rId5" Type="http://schemas.openxmlformats.org/officeDocument/2006/relationships/image" Target="../media/image129.emf"/><Relationship Id="rId15" Type="http://schemas.openxmlformats.org/officeDocument/2006/relationships/image" Target="../media/image195.png"/><Relationship Id="rId23" Type="http://schemas.openxmlformats.org/officeDocument/2006/relationships/image" Target="../media/image152.png"/><Relationship Id="rId28" Type="http://schemas.openxmlformats.org/officeDocument/2006/relationships/image" Target="../media/image205.png"/><Relationship Id="rId10" Type="http://schemas.openxmlformats.org/officeDocument/2006/relationships/image" Target="../media/image38.png"/><Relationship Id="rId19" Type="http://schemas.openxmlformats.org/officeDocument/2006/relationships/image" Target="../media/image52.png"/><Relationship Id="rId31" Type="http://schemas.openxmlformats.org/officeDocument/2006/relationships/image" Target="../media/image208.png"/><Relationship Id="rId4" Type="http://schemas.openxmlformats.org/officeDocument/2006/relationships/image" Target="../media/image188.png"/><Relationship Id="rId9" Type="http://schemas.openxmlformats.org/officeDocument/2006/relationships/image" Target="../media/image37.png"/><Relationship Id="rId14" Type="http://schemas.openxmlformats.org/officeDocument/2006/relationships/image" Target="../media/image194.png"/><Relationship Id="rId22" Type="http://schemas.openxmlformats.org/officeDocument/2006/relationships/image" Target="../media/image151.png"/><Relationship Id="rId27" Type="http://schemas.openxmlformats.org/officeDocument/2006/relationships/image" Target="../media/image204.png"/><Relationship Id="rId30" Type="http://schemas.openxmlformats.org/officeDocument/2006/relationships/image" Target="../media/image207.png"/><Relationship Id="rId8" Type="http://schemas.openxmlformats.org/officeDocument/2006/relationships/image" Target="../media/image36.png"/></Relationships>
</file>

<file path=ppt/slides/_rels/slide13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92.png"/><Relationship Id="rId18" Type="http://schemas.openxmlformats.org/officeDocument/2006/relationships/image" Target="../media/image149.png"/><Relationship Id="rId26" Type="http://schemas.openxmlformats.org/officeDocument/2006/relationships/image" Target="../media/image202.png"/><Relationship Id="rId3" Type="http://schemas.openxmlformats.org/officeDocument/2006/relationships/image" Target="../media/image187.png"/><Relationship Id="rId21" Type="http://schemas.openxmlformats.org/officeDocument/2006/relationships/image" Target="../media/image198.png"/><Relationship Id="rId34" Type="http://schemas.openxmlformats.org/officeDocument/2006/relationships/image" Target="../media/image143.png"/><Relationship Id="rId7" Type="http://schemas.openxmlformats.org/officeDocument/2006/relationships/image" Target="../media/image130.emf"/><Relationship Id="rId12" Type="http://schemas.openxmlformats.org/officeDocument/2006/relationships/image" Target="../media/image191.png"/><Relationship Id="rId17" Type="http://schemas.openxmlformats.org/officeDocument/2006/relationships/image" Target="../media/image148.png"/><Relationship Id="rId25" Type="http://schemas.openxmlformats.org/officeDocument/2006/relationships/image" Target="../media/image153.png"/><Relationship Id="rId33" Type="http://schemas.openxmlformats.org/officeDocument/2006/relationships/image" Target="../media/image145.png"/><Relationship Id="rId2" Type="http://schemas.openxmlformats.org/officeDocument/2006/relationships/notesSlide" Target="../notesSlides/notesSlide40.xml"/><Relationship Id="rId16" Type="http://schemas.openxmlformats.org/officeDocument/2006/relationships/image" Target="../media/image195.png"/><Relationship Id="rId20" Type="http://schemas.openxmlformats.org/officeDocument/2006/relationships/image" Target="../media/image52.png"/><Relationship Id="rId29" Type="http://schemas.openxmlformats.org/officeDocument/2006/relationships/image" Target="../media/image2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9.emf"/><Relationship Id="rId11" Type="http://schemas.openxmlformats.org/officeDocument/2006/relationships/image" Target="../media/image38.png"/><Relationship Id="rId24" Type="http://schemas.openxmlformats.org/officeDocument/2006/relationships/image" Target="../media/image152.png"/><Relationship Id="rId32" Type="http://schemas.openxmlformats.org/officeDocument/2006/relationships/image" Target="../media/image208.png"/><Relationship Id="rId5" Type="http://schemas.openxmlformats.org/officeDocument/2006/relationships/image" Target="../media/image188.png"/><Relationship Id="rId15" Type="http://schemas.openxmlformats.org/officeDocument/2006/relationships/image" Target="../media/image194.png"/><Relationship Id="rId23" Type="http://schemas.openxmlformats.org/officeDocument/2006/relationships/image" Target="../media/image151.png"/><Relationship Id="rId28" Type="http://schemas.openxmlformats.org/officeDocument/2006/relationships/image" Target="../media/image204.png"/><Relationship Id="rId10" Type="http://schemas.openxmlformats.org/officeDocument/2006/relationships/image" Target="../media/image37.png"/><Relationship Id="rId19" Type="http://schemas.openxmlformats.org/officeDocument/2006/relationships/image" Target="../media/image50.png"/><Relationship Id="rId31" Type="http://schemas.openxmlformats.org/officeDocument/2006/relationships/image" Target="../media/image207.png"/><Relationship Id="rId4" Type="http://schemas.openxmlformats.org/officeDocument/2006/relationships/image" Target="../media/image23.png"/><Relationship Id="rId9" Type="http://schemas.openxmlformats.org/officeDocument/2006/relationships/image" Target="../media/image36.png"/><Relationship Id="rId14" Type="http://schemas.openxmlformats.org/officeDocument/2006/relationships/image" Target="../media/image193.png"/><Relationship Id="rId22" Type="http://schemas.openxmlformats.org/officeDocument/2006/relationships/image" Target="../media/image199.png"/><Relationship Id="rId27" Type="http://schemas.openxmlformats.org/officeDocument/2006/relationships/image" Target="../media/image203.png"/><Relationship Id="rId30" Type="http://schemas.openxmlformats.org/officeDocument/2006/relationships/image" Target="../media/image206.png"/><Relationship Id="rId8" Type="http://schemas.openxmlformats.org/officeDocument/2006/relationships/image" Target="../media/image35.png"/></Relationships>
</file>

<file path=ppt/slides/_rels/slide13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93.png"/><Relationship Id="rId18" Type="http://schemas.openxmlformats.org/officeDocument/2006/relationships/image" Target="../media/image50.png"/><Relationship Id="rId26" Type="http://schemas.openxmlformats.org/officeDocument/2006/relationships/image" Target="../media/image203.png"/><Relationship Id="rId3" Type="http://schemas.openxmlformats.org/officeDocument/2006/relationships/image" Target="../media/image23.png"/><Relationship Id="rId21" Type="http://schemas.openxmlformats.org/officeDocument/2006/relationships/image" Target="../media/image199.png"/><Relationship Id="rId34" Type="http://schemas.openxmlformats.org/officeDocument/2006/relationships/image" Target="../media/image165.png"/><Relationship Id="rId7" Type="http://schemas.openxmlformats.org/officeDocument/2006/relationships/image" Target="../media/image35.png"/><Relationship Id="rId12" Type="http://schemas.openxmlformats.org/officeDocument/2006/relationships/image" Target="../media/image192.png"/><Relationship Id="rId17" Type="http://schemas.openxmlformats.org/officeDocument/2006/relationships/image" Target="../media/image149.png"/><Relationship Id="rId25" Type="http://schemas.openxmlformats.org/officeDocument/2006/relationships/image" Target="../media/image202.png"/><Relationship Id="rId2" Type="http://schemas.openxmlformats.org/officeDocument/2006/relationships/image" Target="../media/image187.png"/><Relationship Id="rId16" Type="http://schemas.openxmlformats.org/officeDocument/2006/relationships/image" Target="../media/image148.png"/><Relationship Id="rId20" Type="http://schemas.openxmlformats.org/officeDocument/2006/relationships/image" Target="../media/image164.png"/><Relationship Id="rId29" Type="http://schemas.openxmlformats.org/officeDocument/2006/relationships/image" Target="../media/image20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emf"/><Relationship Id="rId11" Type="http://schemas.openxmlformats.org/officeDocument/2006/relationships/image" Target="../media/image191.png"/><Relationship Id="rId24" Type="http://schemas.openxmlformats.org/officeDocument/2006/relationships/image" Target="../media/image153.png"/><Relationship Id="rId5" Type="http://schemas.openxmlformats.org/officeDocument/2006/relationships/image" Target="../media/image129.emf"/><Relationship Id="rId15" Type="http://schemas.openxmlformats.org/officeDocument/2006/relationships/image" Target="../media/image195.png"/><Relationship Id="rId23" Type="http://schemas.openxmlformats.org/officeDocument/2006/relationships/image" Target="../media/image152.png"/><Relationship Id="rId28" Type="http://schemas.openxmlformats.org/officeDocument/2006/relationships/image" Target="../media/image205.png"/><Relationship Id="rId36" Type="http://schemas.openxmlformats.org/officeDocument/2006/relationships/image" Target="../media/image143.png"/><Relationship Id="rId10" Type="http://schemas.openxmlformats.org/officeDocument/2006/relationships/image" Target="../media/image38.png"/><Relationship Id="rId19" Type="http://schemas.openxmlformats.org/officeDocument/2006/relationships/image" Target="../media/image52.png"/><Relationship Id="rId31" Type="http://schemas.openxmlformats.org/officeDocument/2006/relationships/image" Target="../media/image208.png"/><Relationship Id="rId4" Type="http://schemas.openxmlformats.org/officeDocument/2006/relationships/image" Target="../media/image188.png"/><Relationship Id="rId9" Type="http://schemas.openxmlformats.org/officeDocument/2006/relationships/image" Target="../media/image37.png"/><Relationship Id="rId14" Type="http://schemas.openxmlformats.org/officeDocument/2006/relationships/image" Target="../media/image194.png"/><Relationship Id="rId22" Type="http://schemas.openxmlformats.org/officeDocument/2006/relationships/image" Target="../media/image151.png"/><Relationship Id="rId27" Type="http://schemas.openxmlformats.org/officeDocument/2006/relationships/image" Target="../media/image204.png"/><Relationship Id="rId30" Type="http://schemas.openxmlformats.org/officeDocument/2006/relationships/image" Target="../media/image207.png"/><Relationship Id="rId35" Type="http://schemas.openxmlformats.org/officeDocument/2006/relationships/image" Target="../media/image145.png"/><Relationship Id="rId8" Type="http://schemas.openxmlformats.org/officeDocument/2006/relationships/image" Target="../media/image36.png"/></Relationships>
</file>

<file path=ppt/slides/_rels/slide13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93.png"/><Relationship Id="rId18" Type="http://schemas.openxmlformats.org/officeDocument/2006/relationships/image" Target="../media/image50.png"/><Relationship Id="rId26" Type="http://schemas.openxmlformats.org/officeDocument/2006/relationships/image" Target="../media/image203.png"/><Relationship Id="rId3" Type="http://schemas.openxmlformats.org/officeDocument/2006/relationships/image" Target="../media/image23.png"/><Relationship Id="rId21" Type="http://schemas.openxmlformats.org/officeDocument/2006/relationships/image" Target="../media/image167.png"/><Relationship Id="rId34" Type="http://schemas.openxmlformats.org/officeDocument/2006/relationships/image" Target="../media/image143.png"/><Relationship Id="rId7" Type="http://schemas.openxmlformats.org/officeDocument/2006/relationships/image" Target="../media/image35.png"/><Relationship Id="rId12" Type="http://schemas.openxmlformats.org/officeDocument/2006/relationships/image" Target="../media/image192.png"/><Relationship Id="rId17" Type="http://schemas.openxmlformats.org/officeDocument/2006/relationships/image" Target="../media/image149.png"/><Relationship Id="rId25" Type="http://schemas.openxmlformats.org/officeDocument/2006/relationships/image" Target="../media/image202.png"/><Relationship Id="rId33" Type="http://schemas.openxmlformats.org/officeDocument/2006/relationships/image" Target="../media/image145.png"/><Relationship Id="rId2" Type="http://schemas.openxmlformats.org/officeDocument/2006/relationships/image" Target="../media/image187.png"/><Relationship Id="rId16" Type="http://schemas.openxmlformats.org/officeDocument/2006/relationships/image" Target="../media/image148.png"/><Relationship Id="rId20" Type="http://schemas.openxmlformats.org/officeDocument/2006/relationships/image" Target="../media/image166.png"/><Relationship Id="rId29" Type="http://schemas.openxmlformats.org/officeDocument/2006/relationships/image" Target="../media/image20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emf"/><Relationship Id="rId11" Type="http://schemas.openxmlformats.org/officeDocument/2006/relationships/image" Target="../media/image191.png"/><Relationship Id="rId24" Type="http://schemas.openxmlformats.org/officeDocument/2006/relationships/image" Target="../media/image153.png"/><Relationship Id="rId32" Type="http://schemas.openxmlformats.org/officeDocument/2006/relationships/image" Target="../media/image131.jpg"/><Relationship Id="rId5" Type="http://schemas.openxmlformats.org/officeDocument/2006/relationships/image" Target="../media/image129.emf"/><Relationship Id="rId15" Type="http://schemas.openxmlformats.org/officeDocument/2006/relationships/image" Target="../media/image195.png"/><Relationship Id="rId23" Type="http://schemas.openxmlformats.org/officeDocument/2006/relationships/image" Target="../media/image152.png"/><Relationship Id="rId28" Type="http://schemas.openxmlformats.org/officeDocument/2006/relationships/image" Target="../media/image205.png"/><Relationship Id="rId10" Type="http://schemas.openxmlformats.org/officeDocument/2006/relationships/image" Target="../media/image38.png"/><Relationship Id="rId19" Type="http://schemas.openxmlformats.org/officeDocument/2006/relationships/image" Target="../media/image52.png"/><Relationship Id="rId31" Type="http://schemas.openxmlformats.org/officeDocument/2006/relationships/image" Target="../media/image208.png"/><Relationship Id="rId4" Type="http://schemas.openxmlformats.org/officeDocument/2006/relationships/image" Target="../media/image188.png"/><Relationship Id="rId9" Type="http://schemas.openxmlformats.org/officeDocument/2006/relationships/image" Target="../media/image37.png"/><Relationship Id="rId14" Type="http://schemas.openxmlformats.org/officeDocument/2006/relationships/image" Target="../media/image194.png"/><Relationship Id="rId22" Type="http://schemas.openxmlformats.org/officeDocument/2006/relationships/image" Target="../media/image151.png"/><Relationship Id="rId27" Type="http://schemas.openxmlformats.org/officeDocument/2006/relationships/image" Target="../media/image204.png"/><Relationship Id="rId30" Type="http://schemas.openxmlformats.org/officeDocument/2006/relationships/image" Target="../media/image207.png"/><Relationship Id="rId8" Type="http://schemas.openxmlformats.org/officeDocument/2006/relationships/image" Target="../media/image36.png"/></Relationships>
</file>

<file path=ppt/slides/_rels/slide13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93.png"/><Relationship Id="rId18" Type="http://schemas.openxmlformats.org/officeDocument/2006/relationships/image" Target="../media/image50.png"/><Relationship Id="rId26" Type="http://schemas.openxmlformats.org/officeDocument/2006/relationships/image" Target="../media/image203.png"/><Relationship Id="rId3" Type="http://schemas.openxmlformats.org/officeDocument/2006/relationships/image" Target="../media/image23.png"/><Relationship Id="rId21" Type="http://schemas.openxmlformats.org/officeDocument/2006/relationships/image" Target="../media/image169.png"/><Relationship Id="rId7" Type="http://schemas.openxmlformats.org/officeDocument/2006/relationships/image" Target="../media/image35.png"/><Relationship Id="rId12" Type="http://schemas.openxmlformats.org/officeDocument/2006/relationships/image" Target="../media/image192.png"/><Relationship Id="rId17" Type="http://schemas.openxmlformats.org/officeDocument/2006/relationships/image" Target="../media/image149.png"/><Relationship Id="rId25" Type="http://schemas.openxmlformats.org/officeDocument/2006/relationships/image" Target="../media/image202.png"/><Relationship Id="rId33" Type="http://schemas.openxmlformats.org/officeDocument/2006/relationships/image" Target="../media/image143.png"/><Relationship Id="rId2" Type="http://schemas.openxmlformats.org/officeDocument/2006/relationships/image" Target="../media/image187.png"/><Relationship Id="rId16" Type="http://schemas.openxmlformats.org/officeDocument/2006/relationships/image" Target="../media/image148.png"/><Relationship Id="rId20" Type="http://schemas.openxmlformats.org/officeDocument/2006/relationships/image" Target="../media/image166.png"/><Relationship Id="rId29" Type="http://schemas.openxmlformats.org/officeDocument/2006/relationships/image" Target="../media/image20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emf"/><Relationship Id="rId11" Type="http://schemas.openxmlformats.org/officeDocument/2006/relationships/image" Target="../media/image191.png"/><Relationship Id="rId24" Type="http://schemas.openxmlformats.org/officeDocument/2006/relationships/image" Target="../media/image153.png"/><Relationship Id="rId32" Type="http://schemas.openxmlformats.org/officeDocument/2006/relationships/image" Target="../media/image145.png"/><Relationship Id="rId5" Type="http://schemas.openxmlformats.org/officeDocument/2006/relationships/image" Target="../media/image129.emf"/><Relationship Id="rId15" Type="http://schemas.openxmlformats.org/officeDocument/2006/relationships/image" Target="../media/image195.png"/><Relationship Id="rId23" Type="http://schemas.openxmlformats.org/officeDocument/2006/relationships/image" Target="../media/image152.png"/><Relationship Id="rId28" Type="http://schemas.openxmlformats.org/officeDocument/2006/relationships/image" Target="../media/image205.png"/><Relationship Id="rId10" Type="http://schemas.openxmlformats.org/officeDocument/2006/relationships/image" Target="../media/image38.png"/><Relationship Id="rId19" Type="http://schemas.openxmlformats.org/officeDocument/2006/relationships/image" Target="../media/image52.png"/><Relationship Id="rId31" Type="http://schemas.openxmlformats.org/officeDocument/2006/relationships/image" Target="../media/image208.png"/><Relationship Id="rId4" Type="http://schemas.openxmlformats.org/officeDocument/2006/relationships/image" Target="../media/image188.png"/><Relationship Id="rId9" Type="http://schemas.openxmlformats.org/officeDocument/2006/relationships/image" Target="../media/image37.png"/><Relationship Id="rId14" Type="http://schemas.openxmlformats.org/officeDocument/2006/relationships/image" Target="../media/image194.png"/><Relationship Id="rId22" Type="http://schemas.openxmlformats.org/officeDocument/2006/relationships/image" Target="../media/image151.png"/><Relationship Id="rId27" Type="http://schemas.openxmlformats.org/officeDocument/2006/relationships/image" Target="../media/image204.png"/><Relationship Id="rId30" Type="http://schemas.openxmlformats.org/officeDocument/2006/relationships/image" Target="../media/image207.png"/><Relationship Id="rId8" Type="http://schemas.openxmlformats.org/officeDocument/2006/relationships/image" Target="../media/image36.png"/></Relationships>
</file>

<file path=ppt/slides/_rels/slide13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93.png"/><Relationship Id="rId18" Type="http://schemas.openxmlformats.org/officeDocument/2006/relationships/image" Target="../media/image50.png"/><Relationship Id="rId26" Type="http://schemas.openxmlformats.org/officeDocument/2006/relationships/image" Target="../media/image203.png"/><Relationship Id="rId3" Type="http://schemas.openxmlformats.org/officeDocument/2006/relationships/image" Target="../media/image23.png"/><Relationship Id="rId21" Type="http://schemas.openxmlformats.org/officeDocument/2006/relationships/image" Target="../media/image169.png"/><Relationship Id="rId7" Type="http://schemas.openxmlformats.org/officeDocument/2006/relationships/image" Target="../media/image35.png"/><Relationship Id="rId12" Type="http://schemas.openxmlformats.org/officeDocument/2006/relationships/image" Target="../media/image192.png"/><Relationship Id="rId17" Type="http://schemas.openxmlformats.org/officeDocument/2006/relationships/image" Target="../media/image149.png"/><Relationship Id="rId25" Type="http://schemas.openxmlformats.org/officeDocument/2006/relationships/image" Target="../media/image202.png"/><Relationship Id="rId33" Type="http://schemas.openxmlformats.org/officeDocument/2006/relationships/image" Target="../media/image143.png"/><Relationship Id="rId2" Type="http://schemas.openxmlformats.org/officeDocument/2006/relationships/image" Target="../media/image187.png"/><Relationship Id="rId16" Type="http://schemas.openxmlformats.org/officeDocument/2006/relationships/image" Target="../media/image148.png"/><Relationship Id="rId20" Type="http://schemas.openxmlformats.org/officeDocument/2006/relationships/image" Target="../media/image166.png"/><Relationship Id="rId29" Type="http://schemas.openxmlformats.org/officeDocument/2006/relationships/image" Target="../media/image20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emf"/><Relationship Id="rId11" Type="http://schemas.openxmlformats.org/officeDocument/2006/relationships/image" Target="../media/image191.png"/><Relationship Id="rId24" Type="http://schemas.openxmlformats.org/officeDocument/2006/relationships/image" Target="../media/image153.png"/><Relationship Id="rId32" Type="http://schemas.openxmlformats.org/officeDocument/2006/relationships/image" Target="../media/image145.png"/><Relationship Id="rId5" Type="http://schemas.openxmlformats.org/officeDocument/2006/relationships/image" Target="../media/image129.emf"/><Relationship Id="rId15" Type="http://schemas.openxmlformats.org/officeDocument/2006/relationships/image" Target="../media/image195.png"/><Relationship Id="rId23" Type="http://schemas.openxmlformats.org/officeDocument/2006/relationships/image" Target="../media/image152.png"/><Relationship Id="rId28" Type="http://schemas.openxmlformats.org/officeDocument/2006/relationships/image" Target="../media/image205.png"/><Relationship Id="rId10" Type="http://schemas.openxmlformats.org/officeDocument/2006/relationships/image" Target="../media/image38.png"/><Relationship Id="rId19" Type="http://schemas.openxmlformats.org/officeDocument/2006/relationships/image" Target="../media/image52.png"/><Relationship Id="rId31" Type="http://schemas.openxmlformats.org/officeDocument/2006/relationships/image" Target="../media/image208.png"/><Relationship Id="rId4" Type="http://schemas.openxmlformats.org/officeDocument/2006/relationships/image" Target="../media/image188.png"/><Relationship Id="rId9" Type="http://schemas.openxmlformats.org/officeDocument/2006/relationships/image" Target="../media/image37.png"/><Relationship Id="rId14" Type="http://schemas.openxmlformats.org/officeDocument/2006/relationships/image" Target="../media/image194.png"/><Relationship Id="rId22" Type="http://schemas.openxmlformats.org/officeDocument/2006/relationships/image" Target="../media/image151.png"/><Relationship Id="rId27" Type="http://schemas.openxmlformats.org/officeDocument/2006/relationships/image" Target="../media/image204.png"/><Relationship Id="rId30" Type="http://schemas.openxmlformats.org/officeDocument/2006/relationships/image" Target="../media/image207.png"/><Relationship Id="rId8" Type="http://schemas.openxmlformats.org/officeDocument/2006/relationships/image" Target="../media/image36.png"/></Relationships>
</file>

<file path=ppt/slides/_rels/slide13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93.png"/><Relationship Id="rId18" Type="http://schemas.openxmlformats.org/officeDocument/2006/relationships/image" Target="../media/image50.png"/><Relationship Id="rId26" Type="http://schemas.openxmlformats.org/officeDocument/2006/relationships/image" Target="../media/image203.png"/><Relationship Id="rId3" Type="http://schemas.openxmlformats.org/officeDocument/2006/relationships/image" Target="../media/image23.png"/><Relationship Id="rId21" Type="http://schemas.openxmlformats.org/officeDocument/2006/relationships/image" Target="../media/image169.png"/><Relationship Id="rId7" Type="http://schemas.openxmlformats.org/officeDocument/2006/relationships/image" Target="../media/image35.png"/><Relationship Id="rId12" Type="http://schemas.openxmlformats.org/officeDocument/2006/relationships/image" Target="../media/image192.png"/><Relationship Id="rId17" Type="http://schemas.openxmlformats.org/officeDocument/2006/relationships/image" Target="../media/image149.png"/><Relationship Id="rId25" Type="http://schemas.openxmlformats.org/officeDocument/2006/relationships/image" Target="../media/image202.png"/><Relationship Id="rId33" Type="http://schemas.openxmlformats.org/officeDocument/2006/relationships/image" Target="../media/image143.png"/><Relationship Id="rId2" Type="http://schemas.openxmlformats.org/officeDocument/2006/relationships/image" Target="../media/image187.png"/><Relationship Id="rId16" Type="http://schemas.openxmlformats.org/officeDocument/2006/relationships/image" Target="../media/image148.png"/><Relationship Id="rId20" Type="http://schemas.openxmlformats.org/officeDocument/2006/relationships/image" Target="../media/image166.png"/><Relationship Id="rId29" Type="http://schemas.openxmlformats.org/officeDocument/2006/relationships/image" Target="../media/image20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emf"/><Relationship Id="rId11" Type="http://schemas.openxmlformats.org/officeDocument/2006/relationships/image" Target="../media/image191.png"/><Relationship Id="rId24" Type="http://schemas.openxmlformats.org/officeDocument/2006/relationships/image" Target="../media/image153.png"/><Relationship Id="rId32" Type="http://schemas.openxmlformats.org/officeDocument/2006/relationships/image" Target="../media/image145.png"/><Relationship Id="rId5" Type="http://schemas.openxmlformats.org/officeDocument/2006/relationships/image" Target="../media/image129.emf"/><Relationship Id="rId15" Type="http://schemas.openxmlformats.org/officeDocument/2006/relationships/image" Target="../media/image195.png"/><Relationship Id="rId23" Type="http://schemas.openxmlformats.org/officeDocument/2006/relationships/image" Target="../media/image152.png"/><Relationship Id="rId28" Type="http://schemas.openxmlformats.org/officeDocument/2006/relationships/image" Target="../media/image205.png"/><Relationship Id="rId10" Type="http://schemas.openxmlformats.org/officeDocument/2006/relationships/image" Target="../media/image38.png"/><Relationship Id="rId19" Type="http://schemas.openxmlformats.org/officeDocument/2006/relationships/image" Target="../media/image52.png"/><Relationship Id="rId31" Type="http://schemas.openxmlformats.org/officeDocument/2006/relationships/image" Target="../media/image208.png"/><Relationship Id="rId4" Type="http://schemas.openxmlformats.org/officeDocument/2006/relationships/image" Target="../media/image188.png"/><Relationship Id="rId9" Type="http://schemas.openxmlformats.org/officeDocument/2006/relationships/image" Target="../media/image37.png"/><Relationship Id="rId14" Type="http://schemas.openxmlformats.org/officeDocument/2006/relationships/image" Target="../media/image194.png"/><Relationship Id="rId22" Type="http://schemas.openxmlformats.org/officeDocument/2006/relationships/image" Target="../media/image151.png"/><Relationship Id="rId27" Type="http://schemas.openxmlformats.org/officeDocument/2006/relationships/image" Target="../media/image204.png"/><Relationship Id="rId30" Type="http://schemas.openxmlformats.org/officeDocument/2006/relationships/image" Target="../media/image207.png"/><Relationship Id="rId8" Type="http://schemas.openxmlformats.org/officeDocument/2006/relationships/image" Target="../media/image36.png"/></Relationships>
</file>

<file path=ppt/slides/_rels/slide13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93.png"/><Relationship Id="rId18" Type="http://schemas.openxmlformats.org/officeDocument/2006/relationships/image" Target="../media/image50.png"/><Relationship Id="rId26" Type="http://schemas.openxmlformats.org/officeDocument/2006/relationships/image" Target="../media/image203.png"/><Relationship Id="rId3" Type="http://schemas.openxmlformats.org/officeDocument/2006/relationships/image" Target="../media/image23.png"/><Relationship Id="rId21" Type="http://schemas.openxmlformats.org/officeDocument/2006/relationships/image" Target="../media/image169.png"/><Relationship Id="rId34" Type="http://schemas.openxmlformats.org/officeDocument/2006/relationships/image" Target="../media/image143.png"/><Relationship Id="rId7" Type="http://schemas.openxmlformats.org/officeDocument/2006/relationships/image" Target="../media/image35.png"/><Relationship Id="rId12" Type="http://schemas.openxmlformats.org/officeDocument/2006/relationships/image" Target="../media/image192.png"/><Relationship Id="rId17" Type="http://schemas.openxmlformats.org/officeDocument/2006/relationships/image" Target="../media/image149.png"/><Relationship Id="rId25" Type="http://schemas.openxmlformats.org/officeDocument/2006/relationships/image" Target="../media/image202.png"/><Relationship Id="rId33" Type="http://schemas.openxmlformats.org/officeDocument/2006/relationships/image" Target="../media/image145.png"/><Relationship Id="rId2" Type="http://schemas.openxmlformats.org/officeDocument/2006/relationships/image" Target="../media/image187.png"/><Relationship Id="rId16" Type="http://schemas.openxmlformats.org/officeDocument/2006/relationships/image" Target="../media/image148.png"/><Relationship Id="rId20" Type="http://schemas.openxmlformats.org/officeDocument/2006/relationships/image" Target="../media/image166.png"/><Relationship Id="rId29" Type="http://schemas.openxmlformats.org/officeDocument/2006/relationships/image" Target="../media/image20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emf"/><Relationship Id="rId11" Type="http://schemas.openxmlformats.org/officeDocument/2006/relationships/image" Target="../media/image191.png"/><Relationship Id="rId24" Type="http://schemas.openxmlformats.org/officeDocument/2006/relationships/image" Target="../media/image153.png"/><Relationship Id="rId32" Type="http://schemas.openxmlformats.org/officeDocument/2006/relationships/image" Target="../media/image132.gif"/><Relationship Id="rId5" Type="http://schemas.openxmlformats.org/officeDocument/2006/relationships/image" Target="../media/image129.emf"/><Relationship Id="rId15" Type="http://schemas.openxmlformats.org/officeDocument/2006/relationships/image" Target="../media/image195.png"/><Relationship Id="rId23" Type="http://schemas.openxmlformats.org/officeDocument/2006/relationships/image" Target="../media/image152.png"/><Relationship Id="rId28" Type="http://schemas.openxmlformats.org/officeDocument/2006/relationships/image" Target="../media/image205.png"/><Relationship Id="rId10" Type="http://schemas.openxmlformats.org/officeDocument/2006/relationships/image" Target="../media/image38.png"/><Relationship Id="rId19" Type="http://schemas.openxmlformats.org/officeDocument/2006/relationships/image" Target="../media/image170.png"/><Relationship Id="rId31" Type="http://schemas.openxmlformats.org/officeDocument/2006/relationships/image" Target="../media/image208.png"/><Relationship Id="rId4" Type="http://schemas.openxmlformats.org/officeDocument/2006/relationships/image" Target="../media/image188.png"/><Relationship Id="rId9" Type="http://schemas.openxmlformats.org/officeDocument/2006/relationships/image" Target="../media/image37.png"/><Relationship Id="rId14" Type="http://schemas.openxmlformats.org/officeDocument/2006/relationships/image" Target="../media/image194.png"/><Relationship Id="rId22" Type="http://schemas.openxmlformats.org/officeDocument/2006/relationships/image" Target="../media/image151.png"/><Relationship Id="rId27" Type="http://schemas.openxmlformats.org/officeDocument/2006/relationships/image" Target="../media/image204.png"/><Relationship Id="rId30" Type="http://schemas.openxmlformats.org/officeDocument/2006/relationships/image" Target="../media/image207.png"/><Relationship Id="rId8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93.png"/><Relationship Id="rId18" Type="http://schemas.openxmlformats.org/officeDocument/2006/relationships/image" Target="../media/image172.png"/><Relationship Id="rId26" Type="http://schemas.openxmlformats.org/officeDocument/2006/relationships/image" Target="../media/image203.png"/><Relationship Id="rId3" Type="http://schemas.openxmlformats.org/officeDocument/2006/relationships/image" Target="../media/image23.png"/><Relationship Id="rId21" Type="http://schemas.openxmlformats.org/officeDocument/2006/relationships/image" Target="../media/image169.png"/><Relationship Id="rId34" Type="http://schemas.openxmlformats.org/officeDocument/2006/relationships/image" Target="../media/image143.png"/><Relationship Id="rId7" Type="http://schemas.openxmlformats.org/officeDocument/2006/relationships/image" Target="../media/image35.png"/><Relationship Id="rId12" Type="http://schemas.openxmlformats.org/officeDocument/2006/relationships/image" Target="../media/image192.png"/><Relationship Id="rId17" Type="http://schemas.openxmlformats.org/officeDocument/2006/relationships/image" Target="../media/image149.png"/><Relationship Id="rId25" Type="http://schemas.openxmlformats.org/officeDocument/2006/relationships/image" Target="../media/image202.png"/><Relationship Id="rId33" Type="http://schemas.openxmlformats.org/officeDocument/2006/relationships/image" Target="../media/image145.png"/><Relationship Id="rId2" Type="http://schemas.openxmlformats.org/officeDocument/2006/relationships/image" Target="../media/image187.png"/><Relationship Id="rId16" Type="http://schemas.openxmlformats.org/officeDocument/2006/relationships/image" Target="../media/image148.png"/><Relationship Id="rId20" Type="http://schemas.openxmlformats.org/officeDocument/2006/relationships/image" Target="../media/image166.png"/><Relationship Id="rId29" Type="http://schemas.openxmlformats.org/officeDocument/2006/relationships/image" Target="../media/image20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emf"/><Relationship Id="rId11" Type="http://schemas.openxmlformats.org/officeDocument/2006/relationships/image" Target="../media/image191.png"/><Relationship Id="rId24" Type="http://schemas.openxmlformats.org/officeDocument/2006/relationships/image" Target="../media/image153.png"/><Relationship Id="rId32" Type="http://schemas.openxmlformats.org/officeDocument/2006/relationships/image" Target="../media/image133.gif"/><Relationship Id="rId5" Type="http://schemas.openxmlformats.org/officeDocument/2006/relationships/image" Target="../media/image129.emf"/><Relationship Id="rId15" Type="http://schemas.openxmlformats.org/officeDocument/2006/relationships/image" Target="../media/image195.png"/><Relationship Id="rId23" Type="http://schemas.openxmlformats.org/officeDocument/2006/relationships/image" Target="../media/image152.png"/><Relationship Id="rId28" Type="http://schemas.openxmlformats.org/officeDocument/2006/relationships/image" Target="../media/image205.png"/><Relationship Id="rId10" Type="http://schemas.openxmlformats.org/officeDocument/2006/relationships/image" Target="../media/image38.png"/><Relationship Id="rId19" Type="http://schemas.openxmlformats.org/officeDocument/2006/relationships/image" Target="../media/image173.png"/><Relationship Id="rId31" Type="http://schemas.openxmlformats.org/officeDocument/2006/relationships/image" Target="../media/image208.png"/><Relationship Id="rId4" Type="http://schemas.openxmlformats.org/officeDocument/2006/relationships/image" Target="../media/image188.png"/><Relationship Id="rId9" Type="http://schemas.openxmlformats.org/officeDocument/2006/relationships/image" Target="../media/image37.png"/><Relationship Id="rId14" Type="http://schemas.openxmlformats.org/officeDocument/2006/relationships/image" Target="../media/image194.png"/><Relationship Id="rId22" Type="http://schemas.openxmlformats.org/officeDocument/2006/relationships/image" Target="../media/image151.png"/><Relationship Id="rId27" Type="http://schemas.openxmlformats.org/officeDocument/2006/relationships/image" Target="../media/image204.png"/><Relationship Id="rId30" Type="http://schemas.openxmlformats.org/officeDocument/2006/relationships/image" Target="../media/image207.png"/><Relationship Id="rId8" Type="http://schemas.openxmlformats.org/officeDocument/2006/relationships/image" Target="../media/image36.png"/></Relationships>
</file>

<file path=ppt/slides/_rels/slide14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93.png"/><Relationship Id="rId18" Type="http://schemas.openxmlformats.org/officeDocument/2006/relationships/image" Target="../media/image175.png"/><Relationship Id="rId26" Type="http://schemas.openxmlformats.org/officeDocument/2006/relationships/image" Target="../media/image203.png"/><Relationship Id="rId3" Type="http://schemas.openxmlformats.org/officeDocument/2006/relationships/image" Target="../media/image23.png"/><Relationship Id="rId21" Type="http://schemas.openxmlformats.org/officeDocument/2006/relationships/image" Target="../media/image169.png"/><Relationship Id="rId7" Type="http://schemas.openxmlformats.org/officeDocument/2006/relationships/image" Target="../media/image35.png"/><Relationship Id="rId12" Type="http://schemas.openxmlformats.org/officeDocument/2006/relationships/image" Target="../media/image192.png"/><Relationship Id="rId17" Type="http://schemas.openxmlformats.org/officeDocument/2006/relationships/image" Target="../media/image149.png"/><Relationship Id="rId25" Type="http://schemas.openxmlformats.org/officeDocument/2006/relationships/image" Target="../media/image202.png"/><Relationship Id="rId33" Type="http://schemas.openxmlformats.org/officeDocument/2006/relationships/image" Target="../media/image143.png"/><Relationship Id="rId2" Type="http://schemas.openxmlformats.org/officeDocument/2006/relationships/image" Target="../media/image187.png"/><Relationship Id="rId16" Type="http://schemas.openxmlformats.org/officeDocument/2006/relationships/image" Target="../media/image148.png"/><Relationship Id="rId20" Type="http://schemas.openxmlformats.org/officeDocument/2006/relationships/image" Target="../media/image166.png"/><Relationship Id="rId29" Type="http://schemas.openxmlformats.org/officeDocument/2006/relationships/image" Target="../media/image20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emf"/><Relationship Id="rId11" Type="http://schemas.openxmlformats.org/officeDocument/2006/relationships/image" Target="../media/image191.png"/><Relationship Id="rId24" Type="http://schemas.openxmlformats.org/officeDocument/2006/relationships/image" Target="../media/image153.png"/><Relationship Id="rId32" Type="http://schemas.openxmlformats.org/officeDocument/2006/relationships/image" Target="../media/image145.png"/><Relationship Id="rId5" Type="http://schemas.openxmlformats.org/officeDocument/2006/relationships/image" Target="../media/image129.emf"/><Relationship Id="rId15" Type="http://schemas.openxmlformats.org/officeDocument/2006/relationships/image" Target="../media/image195.png"/><Relationship Id="rId23" Type="http://schemas.openxmlformats.org/officeDocument/2006/relationships/image" Target="../media/image152.png"/><Relationship Id="rId28" Type="http://schemas.openxmlformats.org/officeDocument/2006/relationships/image" Target="../media/image205.png"/><Relationship Id="rId10" Type="http://schemas.openxmlformats.org/officeDocument/2006/relationships/image" Target="../media/image38.png"/><Relationship Id="rId19" Type="http://schemas.openxmlformats.org/officeDocument/2006/relationships/image" Target="../media/image173.png"/><Relationship Id="rId31" Type="http://schemas.openxmlformats.org/officeDocument/2006/relationships/image" Target="../media/image208.png"/><Relationship Id="rId4" Type="http://schemas.openxmlformats.org/officeDocument/2006/relationships/image" Target="../media/image188.png"/><Relationship Id="rId9" Type="http://schemas.openxmlformats.org/officeDocument/2006/relationships/image" Target="../media/image37.png"/><Relationship Id="rId14" Type="http://schemas.openxmlformats.org/officeDocument/2006/relationships/image" Target="../media/image194.png"/><Relationship Id="rId22" Type="http://schemas.openxmlformats.org/officeDocument/2006/relationships/image" Target="../media/image151.png"/><Relationship Id="rId27" Type="http://schemas.openxmlformats.org/officeDocument/2006/relationships/image" Target="../media/image204.png"/><Relationship Id="rId30" Type="http://schemas.openxmlformats.org/officeDocument/2006/relationships/image" Target="../media/image207.png"/><Relationship Id="rId8" Type="http://schemas.openxmlformats.org/officeDocument/2006/relationships/image" Target="../media/image36.png"/></Relationships>
</file>

<file path=ppt/slides/_rels/slide14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93.png"/><Relationship Id="rId18" Type="http://schemas.openxmlformats.org/officeDocument/2006/relationships/image" Target="../media/image175.png"/><Relationship Id="rId26" Type="http://schemas.openxmlformats.org/officeDocument/2006/relationships/image" Target="../media/image203.png"/><Relationship Id="rId3" Type="http://schemas.openxmlformats.org/officeDocument/2006/relationships/image" Target="../media/image23.png"/><Relationship Id="rId21" Type="http://schemas.openxmlformats.org/officeDocument/2006/relationships/image" Target="../media/image169.png"/><Relationship Id="rId7" Type="http://schemas.openxmlformats.org/officeDocument/2006/relationships/image" Target="../media/image35.png"/><Relationship Id="rId12" Type="http://schemas.openxmlformats.org/officeDocument/2006/relationships/image" Target="../media/image192.png"/><Relationship Id="rId17" Type="http://schemas.openxmlformats.org/officeDocument/2006/relationships/image" Target="../media/image149.png"/><Relationship Id="rId25" Type="http://schemas.openxmlformats.org/officeDocument/2006/relationships/image" Target="../media/image202.png"/><Relationship Id="rId33" Type="http://schemas.openxmlformats.org/officeDocument/2006/relationships/image" Target="../media/image143.png"/><Relationship Id="rId2" Type="http://schemas.openxmlformats.org/officeDocument/2006/relationships/image" Target="../media/image187.png"/><Relationship Id="rId16" Type="http://schemas.openxmlformats.org/officeDocument/2006/relationships/image" Target="../media/image148.png"/><Relationship Id="rId20" Type="http://schemas.openxmlformats.org/officeDocument/2006/relationships/image" Target="../media/image166.png"/><Relationship Id="rId29" Type="http://schemas.openxmlformats.org/officeDocument/2006/relationships/image" Target="../media/image20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emf"/><Relationship Id="rId11" Type="http://schemas.openxmlformats.org/officeDocument/2006/relationships/image" Target="../media/image191.png"/><Relationship Id="rId24" Type="http://schemas.openxmlformats.org/officeDocument/2006/relationships/image" Target="../media/image153.png"/><Relationship Id="rId32" Type="http://schemas.openxmlformats.org/officeDocument/2006/relationships/image" Target="../media/image145.png"/><Relationship Id="rId5" Type="http://schemas.openxmlformats.org/officeDocument/2006/relationships/image" Target="../media/image129.emf"/><Relationship Id="rId15" Type="http://schemas.openxmlformats.org/officeDocument/2006/relationships/image" Target="../media/image195.png"/><Relationship Id="rId23" Type="http://schemas.openxmlformats.org/officeDocument/2006/relationships/image" Target="../media/image152.png"/><Relationship Id="rId28" Type="http://schemas.openxmlformats.org/officeDocument/2006/relationships/image" Target="../media/image205.png"/><Relationship Id="rId10" Type="http://schemas.openxmlformats.org/officeDocument/2006/relationships/image" Target="../media/image38.png"/><Relationship Id="rId19" Type="http://schemas.openxmlformats.org/officeDocument/2006/relationships/image" Target="../media/image173.png"/><Relationship Id="rId31" Type="http://schemas.openxmlformats.org/officeDocument/2006/relationships/image" Target="../media/image208.png"/><Relationship Id="rId4" Type="http://schemas.openxmlformats.org/officeDocument/2006/relationships/image" Target="../media/image188.png"/><Relationship Id="rId9" Type="http://schemas.openxmlformats.org/officeDocument/2006/relationships/image" Target="../media/image37.png"/><Relationship Id="rId14" Type="http://schemas.openxmlformats.org/officeDocument/2006/relationships/image" Target="../media/image194.png"/><Relationship Id="rId22" Type="http://schemas.openxmlformats.org/officeDocument/2006/relationships/image" Target="../media/image151.png"/><Relationship Id="rId27" Type="http://schemas.openxmlformats.org/officeDocument/2006/relationships/image" Target="../media/image204.png"/><Relationship Id="rId30" Type="http://schemas.openxmlformats.org/officeDocument/2006/relationships/image" Target="../media/image207.png"/><Relationship Id="rId8" Type="http://schemas.openxmlformats.org/officeDocument/2006/relationships/image" Target="../media/image36.png"/></Relationships>
</file>

<file path=ppt/slides/_rels/slide14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93.png"/><Relationship Id="rId18" Type="http://schemas.openxmlformats.org/officeDocument/2006/relationships/image" Target="../media/image175.png"/><Relationship Id="rId26" Type="http://schemas.openxmlformats.org/officeDocument/2006/relationships/image" Target="../media/image203.png"/><Relationship Id="rId3" Type="http://schemas.openxmlformats.org/officeDocument/2006/relationships/image" Target="../media/image23.png"/><Relationship Id="rId21" Type="http://schemas.openxmlformats.org/officeDocument/2006/relationships/image" Target="../media/image169.png"/><Relationship Id="rId7" Type="http://schemas.openxmlformats.org/officeDocument/2006/relationships/image" Target="../media/image35.png"/><Relationship Id="rId12" Type="http://schemas.openxmlformats.org/officeDocument/2006/relationships/image" Target="../media/image192.png"/><Relationship Id="rId17" Type="http://schemas.openxmlformats.org/officeDocument/2006/relationships/image" Target="../media/image149.png"/><Relationship Id="rId25" Type="http://schemas.openxmlformats.org/officeDocument/2006/relationships/image" Target="../media/image202.png"/><Relationship Id="rId33" Type="http://schemas.openxmlformats.org/officeDocument/2006/relationships/image" Target="../media/image143.png"/><Relationship Id="rId2" Type="http://schemas.openxmlformats.org/officeDocument/2006/relationships/image" Target="../media/image187.png"/><Relationship Id="rId16" Type="http://schemas.openxmlformats.org/officeDocument/2006/relationships/image" Target="../media/image148.png"/><Relationship Id="rId20" Type="http://schemas.openxmlformats.org/officeDocument/2006/relationships/image" Target="../media/image166.png"/><Relationship Id="rId29" Type="http://schemas.openxmlformats.org/officeDocument/2006/relationships/image" Target="../media/image20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emf"/><Relationship Id="rId11" Type="http://schemas.openxmlformats.org/officeDocument/2006/relationships/image" Target="../media/image191.png"/><Relationship Id="rId24" Type="http://schemas.openxmlformats.org/officeDocument/2006/relationships/image" Target="../media/image153.png"/><Relationship Id="rId32" Type="http://schemas.openxmlformats.org/officeDocument/2006/relationships/image" Target="../media/image145.png"/><Relationship Id="rId5" Type="http://schemas.openxmlformats.org/officeDocument/2006/relationships/image" Target="../media/image129.emf"/><Relationship Id="rId15" Type="http://schemas.openxmlformats.org/officeDocument/2006/relationships/image" Target="../media/image195.png"/><Relationship Id="rId23" Type="http://schemas.openxmlformats.org/officeDocument/2006/relationships/image" Target="../media/image152.png"/><Relationship Id="rId28" Type="http://schemas.openxmlformats.org/officeDocument/2006/relationships/image" Target="../media/image205.png"/><Relationship Id="rId10" Type="http://schemas.openxmlformats.org/officeDocument/2006/relationships/image" Target="../media/image38.png"/><Relationship Id="rId19" Type="http://schemas.openxmlformats.org/officeDocument/2006/relationships/image" Target="../media/image173.png"/><Relationship Id="rId31" Type="http://schemas.openxmlformats.org/officeDocument/2006/relationships/image" Target="../media/image208.png"/><Relationship Id="rId4" Type="http://schemas.openxmlformats.org/officeDocument/2006/relationships/image" Target="../media/image188.png"/><Relationship Id="rId9" Type="http://schemas.openxmlformats.org/officeDocument/2006/relationships/image" Target="../media/image37.png"/><Relationship Id="rId14" Type="http://schemas.openxmlformats.org/officeDocument/2006/relationships/image" Target="../media/image194.png"/><Relationship Id="rId22" Type="http://schemas.openxmlformats.org/officeDocument/2006/relationships/image" Target="../media/image151.png"/><Relationship Id="rId27" Type="http://schemas.openxmlformats.org/officeDocument/2006/relationships/image" Target="../media/image204.png"/><Relationship Id="rId30" Type="http://schemas.openxmlformats.org/officeDocument/2006/relationships/image" Target="../media/image207.png"/><Relationship Id="rId8" Type="http://schemas.openxmlformats.org/officeDocument/2006/relationships/image" Target="../media/image36.png"/></Relationships>
</file>

<file path=ppt/slides/_rels/slide14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93.png"/><Relationship Id="rId18" Type="http://schemas.openxmlformats.org/officeDocument/2006/relationships/image" Target="../media/image175.png"/><Relationship Id="rId26" Type="http://schemas.openxmlformats.org/officeDocument/2006/relationships/image" Target="../media/image203.png"/><Relationship Id="rId3" Type="http://schemas.openxmlformats.org/officeDocument/2006/relationships/image" Target="../media/image23.png"/><Relationship Id="rId21" Type="http://schemas.openxmlformats.org/officeDocument/2006/relationships/image" Target="../media/image169.png"/><Relationship Id="rId7" Type="http://schemas.openxmlformats.org/officeDocument/2006/relationships/image" Target="../media/image35.png"/><Relationship Id="rId12" Type="http://schemas.openxmlformats.org/officeDocument/2006/relationships/image" Target="../media/image192.png"/><Relationship Id="rId17" Type="http://schemas.openxmlformats.org/officeDocument/2006/relationships/image" Target="../media/image149.png"/><Relationship Id="rId25" Type="http://schemas.openxmlformats.org/officeDocument/2006/relationships/image" Target="../media/image202.png"/><Relationship Id="rId33" Type="http://schemas.openxmlformats.org/officeDocument/2006/relationships/image" Target="../media/image143.png"/><Relationship Id="rId2" Type="http://schemas.openxmlformats.org/officeDocument/2006/relationships/image" Target="../media/image187.png"/><Relationship Id="rId16" Type="http://schemas.openxmlformats.org/officeDocument/2006/relationships/image" Target="../media/image148.png"/><Relationship Id="rId20" Type="http://schemas.openxmlformats.org/officeDocument/2006/relationships/image" Target="../media/image166.png"/><Relationship Id="rId29" Type="http://schemas.openxmlformats.org/officeDocument/2006/relationships/image" Target="../media/image20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emf"/><Relationship Id="rId11" Type="http://schemas.openxmlformats.org/officeDocument/2006/relationships/image" Target="../media/image191.png"/><Relationship Id="rId24" Type="http://schemas.openxmlformats.org/officeDocument/2006/relationships/image" Target="../media/image153.png"/><Relationship Id="rId32" Type="http://schemas.openxmlformats.org/officeDocument/2006/relationships/image" Target="../media/image145.png"/><Relationship Id="rId5" Type="http://schemas.openxmlformats.org/officeDocument/2006/relationships/image" Target="../media/image129.emf"/><Relationship Id="rId15" Type="http://schemas.openxmlformats.org/officeDocument/2006/relationships/image" Target="../media/image195.png"/><Relationship Id="rId23" Type="http://schemas.openxmlformats.org/officeDocument/2006/relationships/image" Target="../media/image152.png"/><Relationship Id="rId28" Type="http://schemas.openxmlformats.org/officeDocument/2006/relationships/image" Target="../media/image205.png"/><Relationship Id="rId10" Type="http://schemas.openxmlformats.org/officeDocument/2006/relationships/image" Target="../media/image38.png"/><Relationship Id="rId19" Type="http://schemas.openxmlformats.org/officeDocument/2006/relationships/image" Target="../media/image173.png"/><Relationship Id="rId31" Type="http://schemas.openxmlformats.org/officeDocument/2006/relationships/image" Target="../media/image208.png"/><Relationship Id="rId4" Type="http://schemas.openxmlformats.org/officeDocument/2006/relationships/image" Target="../media/image188.png"/><Relationship Id="rId9" Type="http://schemas.openxmlformats.org/officeDocument/2006/relationships/image" Target="../media/image37.png"/><Relationship Id="rId14" Type="http://schemas.openxmlformats.org/officeDocument/2006/relationships/image" Target="../media/image194.png"/><Relationship Id="rId22" Type="http://schemas.openxmlformats.org/officeDocument/2006/relationships/image" Target="../media/image151.png"/><Relationship Id="rId27" Type="http://schemas.openxmlformats.org/officeDocument/2006/relationships/image" Target="../media/image204.png"/><Relationship Id="rId30" Type="http://schemas.openxmlformats.org/officeDocument/2006/relationships/image" Target="../media/image207.png"/><Relationship Id="rId8" Type="http://schemas.openxmlformats.org/officeDocument/2006/relationships/image" Target="../media/image36.png"/></Relationships>
</file>

<file path=ppt/slides/_rels/slide14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93.png"/><Relationship Id="rId18" Type="http://schemas.openxmlformats.org/officeDocument/2006/relationships/image" Target="../media/image175.png"/><Relationship Id="rId26" Type="http://schemas.openxmlformats.org/officeDocument/2006/relationships/image" Target="../media/image203.png"/><Relationship Id="rId3" Type="http://schemas.openxmlformats.org/officeDocument/2006/relationships/image" Target="../media/image23.png"/><Relationship Id="rId21" Type="http://schemas.openxmlformats.org/officeDocument/2006/relationships/image" Target="../media/image169.png"/><Relationship Id="rId7" Type="http://schemas.openxmlformats.org/officeDocument/2006/relationships/image" Target="../media/image35.png"/><Relationship Id="rId12" Type="http://schemas.openxmlformats.org/officeDocument/2006/relationships/image" Target="../media/image192.png"/><Relationship Id="rId17" Type="http://schemas.openxmlformats.org/officeDocument/2006/relationships/image" Target="../media/image149.png"/><Relationship Id="rId25" Type="http://schemas.openxmlformats.org/officeDocument/2006/relationships/image" Target="../media/image202.png"/><Relationship Id="rId33" Type="http://schemas.openxmlformats.org/officeDocument/2006/relationships/image" Target="../media/image143.png"/><Relationship Id="rId2" Type="http://schemas.openxmlformats.org/officeDocument/2006/relationships/image" Target="../media/image187.png"/><Relationship Id="rId16" Type="http://schemas.openxmlformats.org/officeDocument/2006/relationships/image" Target="../media/image148.png"/><Relationship Id="rId20" Type="http://schemas.openxmlformats.org/officeDocument/2006/relationships/image" Target="../media/image166.png"/><Relationship Id="rId29" Type="http://schemas.openxmlformats.org/officeDocument/2006/relationships/image" Target="../media/image20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emf"/><Relationship Id="rId11" Type="http://schemas.openxmlformats.org/officeDocument/2006/relationships/image" Target="../media/image191.png"/><Relationship Id="rId24" Type="http://schemas.openxmlformats.org/officeDocument/2006/relationships/image" Target="../media/image153.png"/><Relationship Id="rId32" Type="http://schemas.openxmlformats.org/officeDocument/2006/relationships/image" Target="../media/image145.png"/><Relationship Id="rId5" Type="http://schemas.openxmlformats.org/officeDocument/2006/relationships/image" Target="../media/image129.emf"/><Relationship Id="rId15" Type="http://schemas.openxmlformats.org/officeDocument/2006/relationships/image" Target="../media/image195.png"/><Relationship Id="rId23" Type="http://schemas.openxmlformats.org/officeDocument/2006/relationships/image" Target="../media/image152.png"/><Relationship Id="rId28" Type="http://schemas.openxmlformats.org/officeDocument/2006/relationships/image" Target="../media/image205.png"/><Relationship Id="rId10" Type="http://schemas.openxmlformats.org/officeDocument/2006/relationships/image" Target="../media/image38.png"/><Relationship Id="rId19" Type="http://schemas.openxmlformats.org/officeDocument/2006/relationships/image" Target="../media/image173.png"/><Relationship Id="rId31" Type="http://schemas.openxmlformats.org/officeDocument/2006/relationships/image" Target="../media/image208.png"/><Relationship Id="rId4" Type="http://schemas.openxmlformats.org/officeDocument/2006/relationships/image" Target="../media/image188.png"/><Relationship Id="rId9" Type="http://schemas.openxmlformats.org/officeDocument/2006/relationships/image" Target="../media/image37.png"/><Relationship Id="rId14" Type="http://schemas.openxmlformats.org/officeDocument/2006/relationships/image" Target="../media/image194.png"/><Relationship Id="rId22" Type="http://schemas.openxmlformats.org/officeDocument/2006/relationships/image" Target="../media/image151.png"/><Relationship Id="rId27" Type="http://schemas.openxmlformats.org/officeDocument/2006/relationships/image" Target="../media/image204.png"/><Relationship Id="rId30" Type="http://schemas.openxmlformats.org/officeDocument/2006/relationships/image" Target="../media/image207.png"/><Relationship Id="rId8" Type="http://schemas.openxmlformats.org/officeDocument/2006/relationships/image" Target="../media/image36.png"/></Relationships>
</file>

<file path=ppt/slides/_rels/slide14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93.png"/><Relationship Id="rId18" Type="http://schemas.openxmlformats.org/officeDocument/2006/relationships/image" Target="../media/image175.png"/><Relationship Id="rId26" Type="http://schemas.openxmlformats.org/officeDocument/2006/relationships/image" Target="../media/image203.png"/><Relationship Id="rId3" Type="http://schemas.openxmlformats.org/officeDocument/2006/relationships/image" Target="../media/image23.png"/><Relationship Id="rId21" Type="http://schemas.openxmlformats.org/officeDocument/2006/relationships/image" Target="../media/image169.png"/><Relationship Id="rId7" Type="http://schemas.openxmlformats.org/officeDocument/2006/relationships/image" Target="../media/image35.png"/><Relationship Id="rId12" Type="http://schemas.openxmlformats.org/officeDocument/2006/relationships/image" Target="../media/image192.png"/><Relationship Id="rId17" Type="http://schemas.openxmlformats.org/officeDocument/2006/relationships/image" Target="../media/image149.png"/><Relationship Id="rId25" Type="http://schemas.openxmlformats.org/officeDocument/2006/relationships/image" Target="../media/image202.png"/><Relationship Id="rId33" Type="http://schemas.openxmlformats.org/officeDocument/2006/relationships/image" Target="../media/image143.png"/><Relationship Id="rId2" Type="http://schemas.openxmlformats.org/officeDocument/2006/relationships/image" Target="../media/image187.png"/><Relationship Id="rId16" Type="http://schemas.openxmlformats.org/officeDocument/2006/relationships/image" Target="../media/image148.png"/><Relationship Id="rId20" Type="http://schemas.openxmlformats.org/officeDocument/2006/relationships/image" Target="../media/image166.png"/><Relationship Id="rId29" Type="http://schemas.openxmlformats.org/officeDocument/2006/relationships/image" Target="../media/image20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emf"/><Relationship Id="rId11" Type="http://schemas.openxmlformats.org/officeDocument/2006/relationships/image" Target="../media/image191.png"/><Relationship Id="rId24" Type="http://schemas.openxmlformats.org/officeDocument/2006/relationships/image" Target="../media/image153.png"/><Relationship Id="rId32" Type="http://schemas.openxmlformats.org/officeDocument/2006/relationships/image" Target="../media/image145.png"/><Relationship Id="rId5" Type="http://schemas.openxmlformats.org/officeDocument/2006/relationships/image" Target="../media/image129.emf"/><Relationship Id="rId15" Type="http://schemas.openxmlformats.org/officeDocument/2006/relationships/image" Target="../media/image195.png"/><Relationship Id="rId23" Type="http://schemas.openxmlformats.org/officeDocument/2006/relationships/image" Target="../media/image152.png"/><Relationship Id="rId28" Type="http://schemas.openxmlformats.org/officeDocument/2006/relationships/image" Target="../media/image205.png"/><Relationship Id="rId10" Type="http://schemas.openxmlformats.org/officeDocument/2006/relationships/image" Target="../media/image38.png"/><Relationship Id="rId19" Type="http://schemas.openxmlformats.org/officeDocument/2006/relationships/image" Target="../media/image173.png"/><Relationship Id="rId31" Type="http://schemas.openxmlformats.org/officeDocument/2006/relationships/image" Target="../media/image208.png"/><Relationship Id="rId4" Type="http://schemas.openxmlformats.org/officeDocument/2006/relationships/image" Target="../media/image188.png"/><Relationship Id="rId9" Type="http://schemas.openxmlformats.org/officeDocument/2006/relationships/image" Target="../media/image37.png"/><Relationship Id="rId14" Type="http://schemas.openxmlformats.org/officeDocument/2006/relationships/image" Target="../media/image194.png"/><Relationship Id="rId22" Type="http://schemas.openxmlformats.org/officeDocument/2006/relationships/image" Target="../media/image151.png"/><Relationship Id="rId27" Type="http://schemas.openxmlformats.org/officeDocument/2006/relationships/image" Target="../media/image204.png"/><Relationship Id="rId30" Type="http://schemas.openxmlformats.org/officeDocument/2006/relationships/image" Target="../media/image207.png"/><Relationship Id="rId8" Type="http://schemas.openxmlformats.org/officeDocument/2006/relationships/image" Target="../media/image36.png"/></Relationships>
</file>

<file path=ppt/slides/_rels/slide14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93.png"/><Relationship Id="rId18" Type="http://schemas.openxmlformats.org/officeDocument/2006/relationships/image" Target="../media/image175.png"/><Relationship Id="rId26" Type="http://schemas.openxmlformats.org/officeDocument/2006/relationships/image" Target="../media/image203.png"/><Relationship Id="rId3" Type="http://schemas.openxmlformats.org/officeDocument/2006/relationships/image" Target="../media/image23.png"/><Relationship Id="rId21" Type="http://schemas.openxmlformats.org/officeDocument/2006/relationships/image" Target="../media/image169.png"/><Relationship Id="rId7" Type="http://schemas.openxmlformats.org/officeDocument/2006/relationships/image" Target="../media/image35.png"/><Relationship Id="rId12" Type="http://schemas.openxmlformats.org/officeDocument/2006/relationships/image" Target="../media/image192.png"/><Relationship Id="rId17" Type="http://schemas.openxmlformats.org/officeDocument/2006/relationships/image" Target="../media/image149.png"/><Relationship Id="rId25" Type="http://schemas.openxmlformats.org/officeDocument/2006/relationships/image" Target="../media/image202.png"/><Relationship Id="rId33" Type="http://schemas.openxmlformats.org/officeDocument/2006/relationships/image" Target="../media/image143.png"/><Relationship Id="rId2" Type="http://schemas.openxmlformats.org/officeDocument/2006/relationships/image" Target="../media/image187.png"/><Relationship Id="rId16" Type="http://schemas.openxmlformats.org/officeDocument/2006/relationships/image" Target="../media/image148.png"/><Relationship Id="rId20" Type="http://schemas.openxmlformats.org/officeDocument/2006/relationships/image" Target="../media/image166.png"/><Relationship Id="rId29" Type="http://schemas.openxmlformats.org/officeDocument/2006/relationships/image" Target="../media/image20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emf"/><Relationship Id="rId11" Type="http://schemas.openxmlformats.org/officeDocument/2006/relationships/image" Target="../media/image191.png"/><Relationship Id="rId24" Type="http://schemas.openxmlformats.org/officeDocument/2006/relationships/image" Target="../media/image153.png"/><Relationship Id="rId32" Type="http://schemas.openxmlformats.org/officeDocument/2006/relationships/image" Target="../media/image145.png"/><Relationship Id="rId5" Type="http://schemas.openxmlformats.org/officeDocument/2006/relationships/image" Target="../media/image129.emf"/><Relationship Id="rId15" Type="http://schemas.openxmlformats.org/officeDocument/2006/relationships/image" Target="../media/image195.png"/><Relationship Id="rId23" Type="http://schemas.openxmlformats.org/officeDocument/2006/relationships/image" Target="../media/image152.png"/><Relationship Id="rId28" Type="http://schemas.openxmlformats.org/officeDocument/2006/relationships/image" Target="../media/image205.png"/><Relationship Id="rId10" Type="http://schemas.openxmlformats.org/officeDocument/2006/relationships/image" Target="../media/image38.png"/><Relationship Id="rId19" Type="http://schemas.openxmlformats.org/officeDocument/2006/relationships/image" Target="../media/image173.png"/><Relationship Id="rId31" Type="http://schemas.openxmlformats.org/officeDocument/2006/relationships/image" Target="../media/image208.png"/><Relationship Id="rId4" Type="http://schemas.openxmlformats.org/officeDocument/2006/relationships/image" Target="../media/image188.png"/><Relationship Id="rId9" Type="http://schemas.openxmlformats.org/officeDocument/2006/relationships/image" Target="../media/image37.png"/><Relationship Id="rId14" Type="http://schemas.openxmlformats.org/officeDocument/2006/relationships/image" Target="../media/image194.png"/><Relationship Id="rId22" Type="http://schemas.openxmlformats.org/officeDocument/2006/relationships/image" Target="../media/image151.png"/><Relationship Id="rId27" Type="http://schemas.openxmlformats.org/officeDocument/2006/relationships/image" Target="../media/image204.png"/><Relationship Id="rId30" Type="http://schemas.openxmlformats.org/officeDocument/2006/relationships/image" Target="../media/image207.png"/><Relationship Id="rId8" Type="http://schemas.openxmlformats.org/officeDocument/2006/relationships/image" Target="../media/image36.png"/></Relationships>
</file>

<file path=ppt/slides/_rels/slide1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193.png"/><Relationship Id="rId18" Type="http://schemas.openxmlformats.org/officeDocument/2006/relationships/image" Target="../media/image175.png"/><Relationship Id="rId26" Type="http://schemas.openxmlformats.org/officeDocument/2006/relationships/image" Target="../media/image203.png"/><Relationship Id="rId3" Type="http://schemas.openxmlformats.org/officeDocument/2006/relationships/image" Target="../media/image23.png"/><Relationship Id="rId21" Type="http://schemas.openxmlformats.org/officeDocument/2006/relationships/image" Target="../media/image169.png"/><Relationship Id="rId7" Type="http://schemas.openxmlformats.org/officeDocument/2006/relationships/image" Target="../media/image35.png"/><Relationship Id="rId12" Type="http://schemas.openxmlformats.org/officeDocument/2006/relationships/image" Target="../media/image192.png"/><Relationship Id="rId17" Type="http://schemas.openxmlformats.org/officeDocument/2006/relationships/image" Target="../media/image149.png"/><Relationship Id="rId25" Type="http://schemas.openxmlformats.org/officeDocument/2006/relationships/image" Target="../media/image202.png"/><Relationship Id="rId2" Type="http://schemas.openxmlformats.org/officeDocument/2006/relationships/image" Target="../media/image187.png"/><Relationship Id="rId16" Type="http://schemas.openxmlformats.org/officeDocument/2006/relationships/image" Target="../media/image148.png"/><Relationship Id="rId20" Type="http://schemas.openxmlformats.org/officeDocument/2006/relationships/image" Target="../media/image166.png"/><Relationship Id="rId29" Type="http://schemas.openxmlformats.org/officeDocument/2006/relationships/image" Target="../media/image20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emf"/><Relationship Id="rId11" Type="http://schemas.openxmlformats.org/officeDocument/2006/relationships/image" Target="../media/image191.png"/><Relationship Id="rId24" Type="http://schemas.openxmlformats.org/officeDocument/2006/relationships/image" Target="../media/image177.png"/><Relationship Id="rId5" Type="http://schemas.openxmlformats.org/officeDocument/2006/relationships/image" Target="../media/image129.emf"/><Relationship Id="rId15" Type="http://schemas.openxmlformats.org/officeDocument/2006/relationships/image" Target="../media/image195.png"/><Relationship Id="rId23" Type="http://schemas.openxmlformats.org/officeDocument/2006/relationships/image" Target="../media/image176.png"/><Relationship Id="rId28" Type="http://schemas.openxmlformats.org/officeDocument/2006/relationships/image" Target="../media/image205.png"/><Relationship Id="rId10" Type="http://schemas.openxmlformats.org/officeDocument/2006/relationships/image" Target="../media/image38.png"/><Relationship Id="rId19" Type="http://schemas.openxmlformats.org/officeDocument/2006/relationships/image" Target="../media/image173.png"/><Relationship Id="rId31" Type="http://schemas.openxmlformats.org/officeDocument/2006/relationships/image" Target="../media/image208.png"/><Relationship Id="rId4" Type="http://schemas.openxmlformats.org/officeDocument/2006/relationships/image" Target="../media/image188.png"/><Relationship Id="rId9" Type="http://schemas.openxmlformats.org/officeDocument/2006/relationships/image" Target="../media/image37.png"/><Relationship Id="rId14" Type="http://schemas.openxmlformats.org/officeDocument/2006/relationships/image" Target="../media/image194.png"/><Relationship Id="rId22" Type="http://schemas.openxmlformats.org/officeDocument/2006/relationships/image" Target="../media/image151.png"/><Relationship Id="rId27" Type="http://schemas.openxmlformats.org/officeDocument/2006/relationships/image" Target="../media/image204.png"/><Relationship Id="rId30" Type="http://schemas.openxmlformats.org/officeDocument/2006/relationships/image" Target="../media/image207.png"/></Relationships>
</file>

<file path=ppt/slides/_rels/slide14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93.png"/><Relationship Id="rId18" Type="http://schemas.openxmlformats.org/officeDocument/2006/relationships/image" Target="../media/image175.png"/><Relationship Id="rId26" Type="http://schemas.openxmlformats.org/officeDocument/2006/relationships/image" Target="../media/image203.png"/><Relationship Id="rId3" Type="http://schemas.openxmlformats.org/officeDocument/2006/relationships/image" Target="../media/image23.png"/><Relationship Id="rId21" Type="http://schemas.openxmlformats.org/officeDocument/2006/relationships/image" Target="../media/image169.png"/><Relationship Id="rId7" Type="http://schemas.openxmlformats.org/officeDocument/2006/relationships/image" Target="../media/image35.png"/><Relationship Id="rId12" Type="http://schemas.openxmlformats.org/officeDocument/2006/relationships/image" Target="../media/image192.png"/><Relationship Id="rId17" Type="http://schemas.openxmlformats.org/officeDocument/2006/relationships/image" Target="../media/image149.png"/><Relationship Id="rId25" Type="http://schemas.openxmlformats.org/officeDocument/2006/relationships/image" Target="../media/image202.png"/><Relationship Id="rId33" Type="http://schemas.openxmlformats.org/officeDocument/2006/relationships/image" Target="../media/image143.png"/><Relationship Id="rId2" Type="http://schemas.openxmlformats.org/officeDocument/2006/relationships/image" Target="../media/image187.png"/><Relationship Id="rId16" Type="http://schemas.openxmlformats.org/officeDocument/2006/relationships/image" Target="../media/image148.png"/><Relationship Id="rId20" Type="http://schemas.openxmlformats.org/officeDocument/2006/relationships/image" Target="../media/image166.png"/><Relationship Id="rId29" Type="http://schemas.openxmlformats.org/officeDocument/2006/relationships/image" Target="../media/image20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emf"/><Relationship Id="rId11" Type="http://schemas.openxmlformats.org/officeDocument/2006/relationships/image" Target="../media/image191.png"/><Relationship Id="rId24" Type="http://schemas.openxmlformats.org/officeDocument/2006/relationships/image" Target="../media/image179.png"/><Relationship Id="rId32" Type="http://schemas.openxmlformats.org/officeDocument/2006/relationships/image" Target="../media/image145.png"/><Relationship Id="rId5" Type="http://schemas.openxmlformats.org/officeDocument/2006/relationships/image" Target="../media/image129.emf"/><Relationship Id="rId15" Type="http://schemas.openxmlformats.org/officeDocument/2006/relationships/image" Target="../media/image195.png"/><Relationship Id="rId23" Type="http://schemas.openxmlformats.org/officeDocument/2006/relationships/image" Target="../media/image178.png"/><Relationship Id="rId28" Type="http://schemas.openxmlformats.org/officeDocument/2006/relationships/image" Target="../media/image205.png"/><Relationship Id="rId10" Type="http://schemas.openxmlformats.org/officeDocument/2006/relationships/image" Target="../media/image38.png"/><Relationship Id="rId19" Type="http://schemas.openxmlformats.org/officeDocument/2006/relationships/image" Target="../media/image173.png"/><Relationship Id="rId31" Type="http://schemas.openxmlformats.org/officeDocument/2006/relationships/image" Target="../media/image208.png"/><Relationship Id="rId4" Type="http://schemas.openxmlformats.org/officeDocument/2006/relationships/image" Target="../media/image188.png"/><Relationship Id="rId9" Type="http://schemas.openxmlformats.org/officeDocument/2006/relationships/image" Target="../media/image37.png"/><Relationship Id="rId14" Type="http://schemas.openxmlformats.org/officeDocument/2006/relationships/image" Target="../media/image194.png"/><Relationship Id="rId22" Type="http://schemas.openxmlformats.org/officeDocument/2006/relationships/image" Target="../media/image151.png"/><Relationship Id="rId27" Type="http://schemas.openxmlformats.org/officeDocument/2006/relationships/image" Target="../media/image204.png"/><Relationship Id="rId30" Type="http://schemas.openxmlformats.org/officeDocument/2006/relationships/image" Target="../media/image207.png"/><Relationship Id="rId8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93.png"/><Relationship Id="rId18" Type="http://schemas.openxmlformats.org/officeDocument/2006/relationships/image" Target="../media/image175.png"/><Relationship Id="rId26" Type="http://schemas.openxmlformats.org/officeDocument/2006/relationships/image" Target="../media/image203.png"/><Relationship Id="rId3" Type="http://schemas.openxmlformats.org/officeDocument/2006/relationships/image" Target="../media/image23.png"/><Relationship Id="rId21" Type="http://schemas.openxmlformats.org/officeDocument/2006/relationships/image" Target="../media/image169.png"/><Relationship Id="rId7" Type="http://schemas.openxmlformats.org/officeDocument/2006/relationships/image" Target="../media/image35.png"/><Relationship Id="rId12" Type="http://schemas.openxmlformats.org/officeDocument/2006/relationships/image" Target="../media/image192.png"/><Relationship Id="rId17" Type="http://schemas.openxmlformats.org/officeDocument/2006/relationships/image" Target="../media/image149.png"/><Relationship Id="rId25" Type="http://schemas.openxmlformats.org/officeDocument/2006/relationships/image" Target="../media/image202.png"/><Relationship Id="rId33" Type="http://schemas.openxmlformats.org/officeDocument/2006/relationships/image" Target="../media/image143.png"/><Relationship Id="rId2" Type="http://schemas.openxmlformats.org/officeDocument/2006/relationships/image" Target="../media/image187.png"/><Relationship Id="rId16" Type="http://schemas.openxmlformats.org/officeDocument/2006/relationships/image" Target="../media/image148.png"/><Relationship Id="rId20" Type="http://schemas.openxmlformats.org/officeDocument/2006/relationships/image" Target="../media/image166.png"/><Relationship Id="rId29" Type="http://schemas.openxmlformats.org/officeDocument/2006/relationships/image" Target="../media/image20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emf"/><Relationship Id="rId11" Type="http://schemas.openxmlformats.org/officeDocument/2006/relationships/image" Target="../media/image191.png"/><Relationship Id="rId24" Type="http://schemas.openxmlformats.org/officeDocument/2006/relationships/image" Target="../media/image179.png"/><Relationship Id="rId32" Type="http://schemas.openxmlformats.org/officeDocument/2006/relationships/image" Target="../media/image145.png"/><Relationship Id="rId5" Type="http://schemas.openxmlformats.org/officeDocument/2006/relationships/image" Target="../media/image129.emf"/><Relationship Id="rId15" Type="http://schemas.openxmlformats.org/officeDocument/2006/relationships/image" Target="../media/image195.png"/><Relationship Id="rId23" Type="http://schemas.openxmlformats.org/officeDocument/2006/relationships/image" Target="../media/image178.png"/><Relationship Id="rId28" Type="http://schemas.openxmlformats.org/officeDocument/2006/relationships/image" Target="../media/image205.png"/><Relationship Id="rId10" Type="http://schemas.openxmlformats.org/officeDocument/2006/relationships/image" Target="../media/image38.png"/><Relationship Id="rId19" Type="http://schemas.openxmlformats.org/officeDocument/2006/relationships/image" Target="../media/image173.png"/><Relationship Id="rId31" Type="http://schemas.openxmlformats.org/officeDocument/2006/relationships/image" Target="../media/image208.png"/><Relationship Id="rId4" Type="http://schemas.openxmlformats.org/officeDocument/2006/relationships/image" Target="../media/image188.png"/><Relationship Id="rId9" Type="http://schemas.openxmlformats.org/officeDocument/2006/relationships/image" Target="../media/image37.png"/><Relationship Id="rId14" Type="http://schemas.openxmlformats.org/officeDocument/2006/relationships/image" Target="../media/image194.png"/><Relationship Id="rId22" Type="http://schemas.openxmlformats.org/officeDocument/2006/relationships/image" Target="../media/image151.png"/><Relationship Id="rId27" Type="http://schemas.openxmlformats.org/officeDocument/2006/relationships/image" Target="../media/image204.png"/><Relationship Id="rId30" Type="http://schemas.openxmlformats.org/officeDocument/2006/relationships/image" Target="../media/image207.png"/><Relationship Id="rId8" Type="http://schemas.openxmlformats.org/officeDocument/2006/relationships/image" Target="../media/image36.png"/></Relationships>
</file>

<file path=ppt/slides/_rels/slide15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93.png"/><Relationship Id="rId18" Type="http://schemas.openxmlformats.org/officeDocument/2006/relationships/image" Target="../media/image175.png"/><Relationship Id="rId26" Type="http://schemas.openxmlformats.org/officeDocument/2006/relationships/image" Target="../media/image203.png"/><Relationship Id="rId3" Type="http://schemas.openxmlformats.org/officeDocument/2006/relationships/image" Target="../media/image23.png"/><Relationship Id="rId21" Type="http://schemas.openxmlformats.org/officeDocument/2006/relationships/image" Target="../media/image169.png"/><Relationship Id="rId7" Type="http://schemas.openxmlformats.org/officeDocument/2006/relationships/image" Target="../media/image35.png"/><Relationship Id="rId12" Type="http://schemas.openxmlformats.org/officeDocument/2006/relationships/image" Target="../media/image192.png"/><Relationship Id="rId17" Type="http://schemas.openxmlformats.org/officeDocument/2006/relationships/image" Target="../media/image180.png"/><Relationship Id="rId25" Type="http://schemas.openxmlformats.org/officeDocument/2006/relationships/image" Target="../media/image202.png"/><Relationship Id="rId33" Type="http://schemas.openxmlformats.org/officeDocument/2006/relationships/image" Target="../media/image143.png"/><Relationship Id="rId2" Type="http://schemas.openxmlformats.org/officeDocument/2006/relationships/image" Target="../media/image187.png"/><Relationship Id="rId16" Type="http://schemas.openxmlformats.org/officeDocument/2006/relationships/image" Target="../media/image148.png"/><Relationship Id="rId20" Type="http://schemas.openxmlformats.org/officeDocument/2006/relationships/image" Target="../media/image166.png"/><Relationship Id="rId29" Type="http://schemas.openxmlformats.org/officeDocument/2006/relationships/image" Target="../media/image20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emf"/><Relationship Id="rId11" Type="http://schemas.openxmlformats.org/officeDocument/2006/relationships/image" Target="../media/image191.png"/><Relationship Id="rId24" Type="http://schemas.openxmlformats.org/officeDocument/2006/relationships/image" Target="../media/image179.png"/><Relationship Id="rId32" Type="http://schemas.openxmlformats.org/officeDocument/2006/relationships/image" Target="../media/image145.png"/><Relationship Id="rId5" Type="http://schemas.openxmlformats.org/officeDocument/2006/relationships/image" Target="../media/image129.emf"/><Relationship Id="rId15" Type="http://schemas.openxmlformats.org/officeDocument/2006/relationships/image" Target="../media/image195.png"/><Relationship Id="rId23" Type="http://schemas.openxmlformats.org/officeDocument/2006/relationships/image" Target="../media/image178.png"/><Relationship Id="rId28" Type="http://schemas.openxmlformats.org/officeDocument/2006/relationships/image" Target="../media/image205.png"/><Relationship Id="rId10" Type="http://schemas.openxmlformats.org/officeDocument/2006/relationships/image" Target="../media/image38.png"/><Relationship Id="rId19" Type="http://schemas.openxmlformats.org/officeDocument/2006/relationships/image" Target="../media/image173.png"/><Relationship Id="rId31" Type="http://schemas.openxmlformats.org/officeDocument/2006/relationships/image" Target="../media/image208.png"/><Relationship Id="rId4" Type="http://schemas.openxmlformats.org/officeDocument/2006/relationships/image" Target="../media/image188.png"/><Relationship Id="rId9" Type="http://schemas.openxmlformats.org/officeDocument/2006/relationships/image" Target="../media/image37.png"/><Relationship Id="rId14" Type="http://schemas.openxmlformats.org/officeDocument/2006/relationships/image" Target="../media/image194.png"/><Relationship Id="rId22" Type="http://schemas.openxmlformats.org/officeDocument/2006/relationships/image" Target="../media/image151.png"/><Relationship Id="rId27" Type="http://schemas.openxmlformats.org/officeDocument/2006/relationships/image" Target="../media/image204.png"/><Relationship Id="rId30" Type="http://schemas.openxmlformats.org/officeDocument/2006/relationships/image" Target="../media/image207.png"/><Relationship Id="rId8" Type="http://schemas.openxmlformats.org/officeDocument/2006/relationships/image" Target="../media/image36.png"/></Relationships>
</file>

<file path=ppt/slides/_rels/slide15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93.png"/><Relationship Id="rId18" Type="http://schemas.openxmlformats.org/officeDocument/2006/relationships/image" Target="../media/image175.png"/><Relationship Id="rId26" Type="http://schemas.openxmlformats.org/officeDocument/2006/relationships/image" Target="../media/image203.png"/><Relationship Id="rId3" Type="http://schemas.openxmlformats.org/officeDocument/2006/relationships/image" Target="../media/image23.png"/><Relationship Id="rId21" Type="http://schemas.openxmlformats.org/officeDocument/2006/relationships/image" Target="../media/image169.png"/><Relationship Id="rId34" Type="http://schemas.openxmlformats.org/officeDocument/2006/relationships/image" Target="../media/image145.png"/><Relationship Id="rId7" Type="http://schemas.openxmlformats.org/officeDocument/2006/relationships/image" Target="../media/image35.png"/><Relationship Id="rId12" Type="http://schemas.openxmlformats.org/officeDocument/2006/relationships/image" Target="../media/image192.png"/><Relationship Id="rId17" Type="http://schemas.openxmlformats.org/officeDocument/2006/relationships/image" Target="../media/image180.png"/><Relationship Id="rId25" Type="http://schemas.openxmlformats.org/officeDocument/2006/relationships/image" Target="../media/image202.png"/><Relationship Id="rId33" Type="http://schemas.openxmlformats.org/officeDocument/2006/relationships/image" Target="../media/image134.png"/><Relationship Id="rId2" Type="http://schemas.openxmlformats.org/officeDocument/2006/relationships/image" Target="../media/image187.png"/><Relationship Id="rId16" Type="http://schemas.openxmlformats.org/officeDocument/2006/relationships/image" Target="../media/image148.png"/><Relationship Id="rId20" Type="http://schemas.openxmlformats.org/officeDocument/2006/relationships/image" Target="../media/image166.png"/><Relationship Id="rId29" Type="http://schemas.openxmlformats.org/officeDocument/2006/relationships/image" Target="../media/image20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emf"/><Relationship Id="rId11" Type="http://schemas.openxmlformats.org/officeDocument/2006/relationships/image" Target="../media/image191.png"/><Relationship Id="rId24" Type="http://schemas.openxmlformats.org/officeDocument/2006/relationships/image" Target="../media/image179.png"/><Relationship Id="rId32" Type="http://schemas.openxmlformats.org/officeDocument/2006/relationships/image" Target="../media/image163.png"/><Relationship Id="rId5" Type="http://schemas.openxmlformats.org/officeDocument/2006/relationships/image" Target="../media/image129.emf"/><Relationship Id="rId15" Type="http://schemas.openxmlformats.org/officeDocument/2006/relationships/image" Target="../media/image195.png"/><Relationship Id="rId23" Type="http://schemas.openxmlformats.org/officeDocument/2006/relationships/image" Target="../media/image178.png"/><Relationship Id="rId28" Type="http://schemas.openxmlformats.org/officeDocument/2006/relationships/image" Target="../media/image205.png"/><Relationship Id="rId10" Type="http://schemas.openxmlformats.org/officeDocument/2006/relationships/image" Target="../media/image38.png"/><Relationship Id="rId19" Type="http://schemas.openxmlformats.org/officeDocument/2006/relationships/image" Target="../media/image173.png"/><Relationship Id="rId31" Type="http://schemas.openxmlformats.org/officeDocument/2006/relationships/image" Target="../media/image208.png"/><Relationship Id="rId4" Type="http://schemas.openxmlformats.org/officeDocument/2006/relationships/image" Target="../media/image188.png"/><Relationship Id="rId9" Type="http://schemas.openxmlformats.org/officeDocument/2006/relationships/image" Target="../media/image37.png"/><Relationship Id="rId14" Type="http://schemas.openxmlformats.org/officeDocument/2006/relationships/image" Target="../media/image194.png"/><Relationship Id="rId22" Type="http://schemas.openxmlformats.org/officeDocument/2006/relationships/image" Target="../media/image151.png"/><Relationship Id="rId27" Type="http://schemas.openxmlformats.org/officeDocument/2006/relationships/image" Target="../media/image204.png"/><Relationship Id="rId30" Type="http://schemas.openxmlformats.org/officeDocument/2006/relationships/image" Target="../media/image207.png"/><Relationship Id="rId35" Type="http://schemas.openxmlformats.org/officeDocument/2006/relationships/image" Target="../media/image143.png"/><Relationship Id="rId8" Type="http://schemas.openxmlformats.org/officeDocument/2006/relationships/image" Target="../media/image36.png"/></Relationships>
</file>

<file path=ppt/slides/_rels/slide15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93.png"/><Relationship Id="rId18" Type="http://schemas.openxmlformats.org/officeDocument/2006/relationships/image" Target="../media/image175.png"/><Relationship Id="rId26" Type="http://schemas.openxmlformats.org/officeDocument/2006/relationships/image" Target="../media/image203.png"/><Relationship Id="rId3" Type="http://schemas.openxmlformats.org/officeDocument/2006/relationships/image" Target="../media/image23.png"/><Relationship Id="rId21" Type="http://schemas.openxmlformats.org/officeDocument/2006/relationships/image" Target="../media/image169.png"/><Relationship Id="rId34" Type="http://schemas.openxmlformats.org/officeDocument/2006/relationships/image" Target="../media/image163.png"/><Relationship Id="rId7" Type="http://schemas.openxmlformats.org/officeDocument/2006/relationships/image" Target="../media/image35.png"/><Relationship Id="rId12" Type="http://schemas.openxmlformats.org/officeDocument/2006/relationships/image" Target="../media/image192.png"/><Relationship Id="rId17" Type="http://schemas.openxmlformats.org/officeDocument/2006/relationships/image" Target="../media/image180.png"/><Relationship Id="rId25" Type="http://schemas.openxmlformats.org/officeDocument/2006/relationships/image" Target="../media/image202.png"/><Relationship Id="rId33" Type="http://schemas.openxmlformats.org/officeDocument/2006/relationships/image" Target="../media/image185.png"/><Relationship Id="rId2" Type="http://schemas.openxmlformats.org/officeDocument/2006/relationships/image" Target="../media/image187.png"/><Relationship Id="rId16" Type="http://schemas.openxmlformats.org/officeDocument/2006/relationships/image" Target="../media/image148.png"/><Relationship Id="rId20" Type="http://schemas.openxmlformats.org/officeDocument/2006/relationships/image" Target="../media/image166.png"/><Relationship Id="rId29" Type="http://schemas.openxmlformats.org/officeDocument/2006/relationships/image" Target="../media/image20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emf"/><Relationship Id="rId11" Type="http://schemas.openxmlformats.org/officeDocument/2006/relationships/image" Target="../media/image191.png"/><Relationship Id="rId24" Type="http://schemas.openxmlformats.org/officeDocument/2006/relationships/image" Target="../media/image179.png"/><Relationship Id="rId32" Type="http://schemas.openxmlformats.org/officeDocument/2006/relationships/image" Target="../media/image184.png"/><Relationship Id="rId5" Type="http://schemas.openxmlformats.org/officeDocument/2006/relationships/image" Target="../media/image129.emf"/><Relationship Id="rId15" Type="http://schemas.openxmlformats.org/officeDocument/2006/relationships/image" Target="../media/image195.png"/><Relationship Id="rId23" Type="http://schemas.openxmlformats.org/officeDocument/2006/relationships/image" Target="../media/image178.png"/><Relationship Id="rId28" Type="http://schemas.openxmlformats.org/officeDocument/2006/relationships/image" Target="../media/image205.png"/><Relationship Id="rId10" Type="http://schemas.openxmlformats.org/officeDocument/2006/relationships/image" Target="../media/image38.png"/><Relationship Id="rId19" Type="http://schemas.openxmlformats.org/officeDocument/2006/relationships/image" Target="../media/image173.png"/><Relationship Id="rId31" Type="http://schemas.openxmlformats.org/officeDocument/2006/relationships/image" Target="../media/image208.png"/><Relationship Id="rId4" Type="http://schemas.openxmlformats.org/officeDocument/2006/relationships/image" Target="../media/image188.png"/><Relationship Id="rId9" Type="http://schemas.openxmlformats.org/officeDocument/2006/relationships/image" Target="../media/image37.png"/><Relationship Id="rId14" Type="http://schemas.openxmlformats.org/officeDocument/2006/relationships/image" Target="../media/image194.png"/><Relationship Id="rId22" Type="http://schemas.openxmlformats.org/officeDocument/2006/relationships/image" Target="../media/image151.png"/><Relationship Id="rId27" Type="http://schemas.openxmlformats.org/officeDocument/2006/relationships/image" Target="../media/image204.png"/><Relationship Id="rId30" Type="http://schemas.openxmlformats.org/officeDocument/2006/relationships/image" Target="../media/image207.png"/><Relationship Id="rId35" Type="http://schemas.openxmlformats.org/officeDocument/2006/relationships/image" Target="../media/image134.png"/><Relationship Id="rId8" Type="http://schemas.openxmlformats.org/officeDocument/2006/relationships/image" Target="../media/image36.png"/></Relationships>
</file>

<file path=ppt/slides/_rels/slide15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93.png"/><Relationship Id="rId18" Type="http://schemas.openxmlformats.org/officeDocument/2006/relationships/image" Target="../media/image175.png"/><Relationship Id="rId26" Type="http://schemas.openxmlformats.org/officeDocument/2006/relationships/image" Target="../media/image203.png"/><Relationship Id="rId3" Type="http://schemas.openxmlformats.org/officeDocument/2006/relationships/image" Target="../media/image23.png"/><Relationship Id="rId21" Type="http://schemas.openxmlformats.org/officeDocument/2006/relationships/image" Target="../media/image169.png"/><Relationship Id="rId7" Type="http://schemas.openxmlformats.org/officeDocument/2006/relationships/image" Target="../media/image35.png"/><Relationship Id="rId12" Type="http://schemas.openxmlformats.org/officeDocument/2006/relationships/image" Target="../media/image192.png"/><Relationship Id="rId17" Type="http://schemas.openxmlformats.org/officeDocument/2006/relationships/image" Target="../media/image149.png"/><Relationship Id="rId25" Type="http://schemas.openxmlformats.org/officeDocument/2006/relationships/image" Target="../media/image202.png"/><Relationship Id="rId33" Type="http://schemas.openxmlformats.org/officeDocument/2006/relationships/image" Target="../media/image185.png"/><Relationship Id="rId2" Type="http://schemas.openxmlformats.org/officeDocument/2006/relationships/image" Target="../media/image187.png"/><Relationship Id="rId16" Type="http://schemas.openxmlformats.org/officeDocument/2006/relationships/image" Target="../media/image148.png"/><Relationship Id="rId20" Type="http://schemas.openxmlformats.org/officeDocument/2006/relationships/image" Target="../media/image166.png"/><Relationship Id="rId29" Type="http://schemas.openxmlformats.org/officeDocument/2006/relationships/image" Target="../media/image20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emf"/><Relationship Id="rId11" Type="http://schemas.openxmlformats.org/officeDocument/2006/relationships/image" Target="../media/image191.png"/><Relationship Id="rId24" Type="http://schemas.openxmlformats.org/officeDocument/2006/relationships/image" Target="../media/image179.png"/><Relationship Id="rId32" Type="http://schemas.openxmlformats.org/officeDocument/2006/relationships/image" Target="../media/image184.png"/><Relationship Id="rId5" Type="http://schemas.openxmlformats.org/officeDocument/2006/relationships/image" Target="../media/image129.emf"/><Relationship Id="rId15" Type="http://schemas.openxmlformats.org/officeDocument/2006/relationships/image" Target="../media/image195.png"/><Relationship Id="rId23" Type="http://schemas.openxmlformats.org/officeDocument/2006/relationships/image" Target="../media/image178.png"/><Relationship Id="rId28" Type="http://schemas.openxmlformats.org/officeDocument/2006/relationships/image" Target="../media/image205.png"/><Relationship Id="rId10" Type="http://schemas.openxmlformats.org/officeDocument/2006/relationships/image" Target="../media/image38.png"/><Relationship Id="rId19" Type="http://schemas.openxmlformats.org/officeDocument/2006/relationships/image" Target="../media/image173.png"/><Relationship Id="rId31" Type="http://schemas.openxmlformats.org/officeDocument/2006/relationships/image" Target="../media/image208.png"/><Relationship Id="rId4" Type="http://schemas.openxmlformats.org/officeDocument/2006/relationships/image" Target="../media/image188.png"/><Relationship Id="rId9" Type="http://schemas.openxmlformats.org/officeDocument/2006/relationships/image" Target="../media/image37.png"/><Relationship Id="rId14" Type="http://schemas.openxmlformats.org/officeDocument/2006/relationships/image" Target="../media/image194.png"/><Relationship Id="rId22" Type="http://schemas.openxmlformats.org/officeDocument/2006/relationships/image" Target="../media/image151.png"/><Relationship Id="rId27" Type="http://schemas.openxmlformats.org/officeDocument/2006/relationships/image" Target="../media/image204.png"/><Relationship Id="rId30" Type="http://schemas.openxmlformats.org/officeDocument/2006/relationships/image" Target="../media/image207.png"/><Relationship Id="rId8" Type="http://schemas.openxmlformats.org/officeDocument/2006/relationships/image" Target="../media/image36.png"/></Relationships>
</file>

<file path=ppt/slides/_rels/slide15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93.png"/><Relationship Id="rId18" Type="http://schemas.openxmlformats.org/officeDocument/2006/relationships/image" Target="../media/image175.png"/><Relationship Id="rId26" Type="http://schemas.openxmlformats.org/officeDocument/2006/relationships/image" Target="../media/image203.png"/><Relationship Id="rId3" Type="http://schemas.openxmlformats.org/officeDocument/2006/relationships/image" Target="../media/image23.png"/><Relationship Id="rId21" Type="http://schemas.openxmlformats.org/officeDocument/2006/relationships/image" Target="../media/image169.png"/><Relationship Id="rId7" Type="http://schemas.openxmlformats.org/officeDocument/2006/relationships/image" Target="../media/image35.png"/><Relationship Id="rId12" Type="http://schemas.openxmlformats.org/officeDocument/2006/relationships/image" Target="../media/image192.png"/><Relationship Id="rId17" Type="http://schemas.openxmlformats.org/officeDocument/2006/relationships/image" Target="../media/image149.png"/><Relationship Id="rId25" Type="http://schemas.openxmlformats.org/officeDocument/2006/relationships/image" Target="../media/image202.png"/><Relationship Id="rId33" Type="http://schemas.openxmlformats.org/officeDocument/2006/relationships/image" Target="../media/image185.png"/><Relationship Id="rId2" Type="http://schemas.openxmlformats.org/officeDocument/2006/relationships/image" Target="../media/image187.png"/><Relationship Id="rId16" Type="http://schemas.openxmlformats.org/officeDocument/2006/relationships/image" Target="../media/image148.png"/><Relationship Id="rId20" Type="http://schemas.openxmlformats.org/officeDocument/2006/relationships/image" Target="../media/image166.png"/><Relationship Id="rId29" Type="http://schemas.openxmlformats.org/officeDocument/2006/relationships/image" Target="../media/image20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emf"/><Relationship Id="rId11" Type="http://schemas.openxmlformats.org/officeDocument/2006/relationships/image" Target="../media/image191.png"/><Relationship Id="rId24" Type="http://schemas.openxmlformats.org/officeDocument/2006/relationships/image" Target="../media/image179.png"/><Relationship Id="rId32" Type="http://schemas.openxmlformats.org/officeDocument/2006/relationships/image" Target="../media/image184.png"/><Relationship Id="rId5" Type="http://schemas.openxmlformats.org/officeDocument/2006/relationships/image" Target="../media/image129.emf"/><Relationship Id="rId15" Type="http://schemas.openxmlformats.org/officeDocument/2006/relationships/image" Target="../media/image195.png"/><Relationship Id="rId23" Type="http://schemas.openxmlformats.org/officeDocument/2006/relationships/image" Target="../media/image178.png"/><Relationship Id="rId28" Type="http://schemas.openxmlformats.org/officeDocument/2006/relationships/image" Target="../media/image205.png"/><Relationship Id="rId10" Type="http://schemas.openxmlformats.org/officeDocument/2006/relationships/image" Target="../media/image38.png"/><Relationship Id="rId19" Type="http://schemas.openxmlformats.org/officeDocument/2006/relationships/image" Target="../media/image173.png"/><Relationship Id="rId31" Type="http://schemas.openxmlformats.org/officeDocument/2006/relationships/image" Target="../media/image208.png"/><Relationship Id="rId4" Type="http://schemas.openxmlformats.org/officeDocument/2006/relationships/image" Target="../media/image188.png"/><Relationship Id="rId9" Type="http://schemas.openxmlformats.org/officeDocument/2006/relationships/image" Target="../media/image37.png"/><Relationship Id="rId14" Type="http://schemas.openxmlformats.org/officeDocument/2006/relationships/image" Target="../media/image194.png"/><Relationship Id="rId22" Type="http://schemas.openxmlformats.org/officeDocument/2006/relationships/image" Target="../media/image151.png"/><Relationship Id="rId27" Type="http://schemas.openxmlformats.org/officeDocument/2006/relationships/image" Target="../media/image204.png"/><Relationship Id="rId30" Type="http://schemas.openxmlformats.org/officeDocument/2006/relationships/image" Target="../media/image207.png"/><Relationship Id="rId8" Type="http://schemas.openxmlformats.org/officeDocument/2006/relationships/image" Target="../media/image36.png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g"/><Relationship Id="rId5" Type="http://schemas.openxmlformats.org/officeDocument/2006/relationships/image" Target="../media/image19.png"/><Relationship Id="rId4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g"/><Relationship Id="rId4" Type="http://schemas.openxmlformats.org/officeDocument/2006/relationships/image" Target="../media/image5.jp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g"/><Relationship Id="rId4" Type="http://schemas.openxmlformats.org/officeDocument/2006/relationships/image" Target="../media/image53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7.png"/><Relationship Id="rId18" Type="http://schemas.openxmlformats.org/officeDocument/2006/relationships/image" Target="../media/image54.png"/><Relationship Id="rId3" Type="http://schemas.openxmlformats.org/officeDocument/2006/relationships/image" Target="../media/image32.png"/><Relationship Id="rId21" Type="http://schemas.openxmlformats.org/officeDocument/2006/relationships/image" Target="../media/image57.png"/><Relationship Id="rId7" Type="http://schemas.openxmlformats.org/officeDocument/2006/relationships/image" Target="../media/image36.png"/><Relationship Id="rId12" Type="http://schemas.openxmlformats.org/officeDocument/2006/relationships/image" Target="../media/image43.png"/><Relationship Id="rId17" Type="http://schemas.openxmlformats.org/officeDocument/2006/relationships/image" Target="../media/image52.png"/><Relationship Id="rId2" Type="http://schemas.openxmlformats.org/officeDocument/2006/relationships/image" Target="../media/image23.png"/><Relationship Id="rId16" Type="http://schemas.openxmlformats.org/officeDocument/2006/relationships/image" Target="../media/image50.png"/><Relationship Id="rId20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41.png"/><Relationship Id="rId24" Type="http://schemas.openxmlformats.org/officeDocument/2006/relationships/image" Target="../media/image60.png"/><Relationship Id="rId5" Type="http://schemas.openxmlformats.org/officeDocument/2006/relationships/image" Target="../media/image25.emf"/><Relationship Id="rId15" Type="http://schemas.openxmlformats.org/officeDocument/2006/relationships/image" Target="../media/image49.png"/><Relationship Id="rId23" Type="http://schemas.openxmlformats.org/officeDocument/2006/relationships/image" Target="../media/image59.png"/><Relationship Id="rId10" Type="http://schemas.openxmlformats.org/officeDocument/2006/relationships/image" Target="../media/image39.png"/><Relationship Id="rId19" Type="http://schemas.openxmlformats.org/officeDocument/2006/relationships/image" Target="../media/image55.png"/><Relationship Id="rId4" Type="http://schemas.openxmlformats.org/officeDocument/2006/relationships/image" Target="../media/image24.emf"/><Relationship Id="rId9" Type="http://schemas.openxmlformats.org/officeDocument/2006/relationships/image" Target="../media/image38.png"/><Relationship Id="rId14" Type="http://schemas.openxmlformats.org/officeDocument/2006/relationships/image" Target="../media/image48.png"/><Relationship Id="rId22" Type="http://schemas.openxmlformats.org/officeDocument/2006/relationships/image" Target="../media/image58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7.png"/><Relationship Id="rId18" Type="http://schemas.openxmlformats.org/officeDocument/2006/relationships/image" Target="../media/image54.png"/><Relationship Id="rId3" Type="http://schemas.openxmlformats.org/officeDocument/2006/relationships/image" Target="../media/image32.png"/><Relationship Id="rId21" Type="http://schemas.openxmlformats.org/officeDocument/2006/relationships/image" Target="../media/image63.png"/><Relationship Id="rId7" Type="http://schemas.openxmlformats.org/officeDocument/2006/relationships/image" Target="../media/image36.png"/><Relationship Id="rId12" Type="http://schemas.openxmlformats.org/officeDocument/2006/relationships/image" Target="../media/image43.png"/><Relationship Id="rId17" Type="http://schemas.openxmlformats.org/officeDocument/2006/relationships/image" Target="../media/image52.png"/><Relationship Id="rId25" Type="http://schemas.openxmlformats.org/officeDocument/2006/relationships/image" Target="../media/image58.png"/><Relationship Id="rId2" Type="http://schemas.openxmlformats.org/officeDocument/2006/relationships/image" Target="../media/image23.png"/><Relationship Id="rId16" Type="http://schemas.openxmlformats.org/officeDocument/2006/relationships/image" Target="../media/image50.png"/><Relationship Id="rId20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41.png"/><Relationship Id="rId24" Type="http://schemas.openxmlformats.org/officeDocument/2006/relationships/image" Target="../media/image57.png"/><Relationship Id="rId5" Type="http://schemas.openxmlformats.org/officeDocument/2006/relationships/image" Target="../media/image27.emf"/><Relationship Id="rId15" Type="http://schemas.openxmlformats.org/officeDocument/2006/relationships/image" Target="../media/image49.png"/><Relationship Id="rId23" Type="http://schemas.openxmlformats.org/officeDocument/2006/relationships/image" Target="../media/image60.png"/><Relationship Id="rId10" Type="http://schemas.openxmlformats.org/officeDocument/2006/relationships/image" Target="../media/image39.png"/><Relationship Id="rId19" Type="http://schemas.openxmlformats.org/officeDocument/2006/relationships/image" Target="../media/image55.png"/><Relationship Id="rId4" Type="http://schemas.openxmlformats.org/officeDocument/2006/relationships/image" Target="../media/image26.emf"/><Relationship Id="rId9" Type="http://schemas.openxmlformats.org/officeDocument/2006/relationships/image" Target="../media/image38.png"/><Relationship Id="rId14" Type="http://schemas.openxmlformats.org/officeDocument/2006/relationships/image" Target="../media/image48.png"/><Relationship Id="rId22" Type="http://schemas.openxmlformats.org/officeDocument/2006/relationships/image" Target="../media/image59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7.png"/><Relationship Id="rId18" Type="http://schemas.openxmlformats.org/officeDocument/2006/relationships/image" Target="../media/image54.png"/><Relationship Id="rId3" Type="http://schemas.openxmlformats.org/officeDocument/2006/relationships/image" Target="../media/image32.png"/><Relationship Id="rId21" Type="http://schemas.openxmlformats.org/officeDocument/2006/relationships/image" Target="../media/image63.png"/><Relationship Id="rId7" Type="http://schemas.openxmlformats.org/officeDocument/2006/relationships/image" Target="../media/image36.png"/><Relationship Id="rId12" Type="http://schemas.openxmlformats.org/officeDocument/2006/relationships/image" Target="../media/image43.png"/><Relationship Id="rId17" Type="http://schemas.openxmlformats.org/officeDocument/2006/relationships/image" Target="../media/image52.png"/><Relationship Id="rId25" Type="http://schemas.openxmlformats.org/officeDocument/2006/relationships/image" Target="../media/image58.png"/><Relationship Id="rId2" Type="http://schemas.openxmlformats.org/officeDocument/2006/relationships/image" Target="../media/image23.png"/><Relationship Id="rId16" Type="http://schemas.openxmlformats.org/officeDocument/2006/relationships/image" Target="../media/image50.png"/><Relationship Id="rId20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41.png"/><Relationship Id="rId24" Type="http://schemas.openxmlformats.org/officeDocument/2006/relationships/image" Target="../media/image57.png"/><Relationship Id="rId5" Type="http://schemas.openxmlformats.org/officeDocument/2006/relationships/image" Target="../media/image29.emf"/><Relationship Id="rId15" Type="http://schemas.openxmlformats.org/officeDocument/2006/relationships/image" Target="../media/image49.png"/><Relationship Id="rId23" Type="http://schemas.openxmlformats.org/officeDocument/2006/relationships/image" Target="../media/image60.png"/><Relationship Id="rId10" Type="http://schemas.openxmlformats.org/officeDocument/2006/relationships/image" Target="../media/image39.png"/><Relationship Id="rId19" Type="http://schemas.openxmlformats.org/officeDocument/2006/relationships/image" Target="../media/image55.png"/><Relationship Id="rId4" Type="http://schemas.openxmlformats.org/officeDocument/2006/relationships/image" Target="../media/image28.emf"/><Relationship Id="rId9" Type="http://schemas.openxmlformats.org/officeDocument/2006/relationships/image" Target="../media/image38.png"/><Relationship Id="rId14" Type="http://schemas.openxmlformats.org/officeDocument/2006/relationships/image" Target="../media/image48.png"/><Relationship Id="rId22" Type="http://schemas.openxmlformats.org/officeDocument/2006/relationships/image" Target="../media/image5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7.png"/><Relationship Id="rId18" Type="http://schemas.openxmlformats.org/officeDocument/2006/relationships/image" Target="../media/image54.png"/><Relationship Id="rId26" Type="http://schemas.openxmlformats.org/officeDocument/2006/relationships/image" Target="../media/image58.png"/><Relationship Id="rId3" Type="http://schemas.openxmlformats.org/officeDocument/2006/relationships/image" Target="../media/image32.png"/><Relationship Id="rId21" Type="http://schemas.openxmlformats.org/officeDocument/2006/relationships/image" Target="../media/image63.png"/><Relationship Id="rId7" Type="http://schemas.openxmlformats.org/officeDocument/2006/relationships/image" Target="../media/image36.png"/><Relationship Id="rId12" Type="http://schemas.openxmlformats.org/officeDocument/2006/relationships/image" Target="../media/image43.png"/><Relationship Id="rId17" Type="http://schemas.openxmlformats.org/officeDocument/2006/relationships/image" Target="../media/image52.png"/><Relationship Id="rId25" Type="http://schemas.openxmlformats.org/officeDocument/2006/relationships/image" Target="../media/image57.png"/><Relationship Id="rId2" Type="http://schemas.openxmlformats.org/officeDocument/2006/relationships/image" Target="../media/image23.png"/><Relationship Id="rId16" Type="http://schemas.openxmlformats.org/officeDocument/2006/relationships/image" Target="../media/image50.png"/><Relationship Id="rId20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41.png"/><Relationship Id="rId24" Type="http://schemas.openxmlformats.org/officeDocument/2006/relationships/image" Target="../media/image60.png"/><Relationship Id="rId5" Type="http://schemas.openxmlformats.org/officeDocument/2006/relationships/image" Target="../media/image31.emf"/><Relationship Id="rId15" Type="http://schemas.openxmlformats.org/officeDocument/2006/relationships/image" Target="../media/image49.png"/><Relationship Id="rId23" Type="http://schemas.openxmlformats.org/officeDocument/2006/relationships/image" Target="../media/image59.png"/><Relationship Id="rId10" Type="http://schemas.openxmlformats.org/officeDocument/2006/relationships/image" Target="../media/image39.png"/><Relationship Id="rId19" Type="http://schemas.openxmlformats.org/officeDocument/2006/relationships/image" Target="../media/image55.png"/><Relationship Id="rId4" Type="http://schemas.openxmlformats.org/officeDocument/2006/relationships/image" Target="../media/image30.emf"/><Relationship Id="rId9" Type="http://schemas.openxmlformats.org/officeDocument/2006/relationships/image" Target="../media/image38.png"/><Relationship Id="rId14" Type="http://schemas.openxmlformats.org/officeDocument/2006/relationships/image" Target="../media/image48.png"/><Relationship Id="rId22" Type="http://schemas.openxmlformats.org/officeDocument/2006/relationships/image" Target="../media/image32.jp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7.png"/><Relationship Id="rId18" Type="http://schemas.openxmlformats.org/officeDocument/2006/relationships/image" Target="../media/image54.png"/><Relationship Id="rId3" Type="http://schemas.openxmlformats.org/officeDocument/2006/relationships/image" Target="../media/image32.png"/><Relationship Id="rId21" Type="http://schemas.openxmlformats.org/officeDocument/2006/relationships/image" Target="../media/image63.png"/><Relationship Id="rId7" Type="http://schemas.openxmlformats.org/officeDocument/2006/relationships/image" Target="../media/image36.png"/><Relationship Id="rId12" Type="http://schemas.openxmlformats.org/officeDocument/2006/relationships/image" Target="../media/image43.png"/><Relationship Id="rId17" Type="http://schemas.openxmlformats.org/officeDocument/2006/relationships/image" Target="../media/image52.png"/><Relationship Id="rId25" Type="http://schemas.openxmlformats.org/officeDocument/2006/relationships/image" Target="../media/image58.png"/><Relationship Id="rId2" Type="http://schemas.openxmlformats.org/officeDocument/2006/relationships/image" Target="../media/image23.png"/><Relationship Id="rId16" Type="http://schemas.openxmlformats.org/officeDocument/2006/relationships/image" Target="../media/image50.png"/><Relationship Id="rId20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41.png"/><Relationship Id="rId24" Type="http://schemas.openxmlformats.org/officeDocument/2006/relationships/image" Target="../media/image57.png"/><Relationship Id="rId5" Type="http://schemas.openxmlformats.org/officeDocument/2006/relationships/image" Target="../media/image34.emf"/><Relationship Id="rId15" Type="http://schemas.openxmlformats.org/officeDocument/2006/relationships/image" Target="../media/image49.png"/><Relationship Id="rId23" Type="http://schemas.openxmlformats.org/officeDocument/2006/relationships/image" Target="../media/image60.png"/><Relationship Id="rId10" Type="http://schemas.openxmlformats.org/officeDocument/2006/relationships/image" Target="../media/image39.png"/><Relationship Id="rId19" Type="http://schemas.openxmlformats.org/officeDocument/2006/relationships/image" Target="../media/image55.png"/><Relationship Id="rId4" Type="http://schemas.openxmlformats.org/officeDocument/2006/relationships/image" Target="../media/image33.emf"/><Relationship Id="rId9" Type="http://schemas.openxmlformats.org/officeDocument/2006/relationships/image" Target="../media/image38.png"/><Relationship Id="rId14" Type="http://schemas.openxmlformats.org/officeDocument/2006/relationships/image" Target="../media/image48.png"/><Relationship Id="rId22" Type="http://schemas.openxmlformats.org/officeDocument/2006/relationships/image" Target="../media/image59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7.png"/><Relationship Id="rId18" Type="http://schemas.openxmlformats.org/officeDocument/2006/relationships/image" Target="../media/image54.png"/><Relationship Id="rId3" Type="http://schemas.openxmlformats.org/officeDocument/2006/relationships/image" Target="../media/image32.png"/><Relationship Id="rId21" Type="http://schemas.openxmlformats.org/officeDocument/2006/relationships/image" Target="../media/image63.png"/><Relationship Id="rId7" Type="http://schemas.openxmlformats.org/officeDocument/2006/relationships/image" Target="../media/image36.png"/><Relationship Id="rId12" Type="http://schemas.openxmlformats.org/officeDocument/2006/relationships/image" Target="../media/image43.png"/><Relationship Id="rId17" Type="http://schemas.openxmlformats.org/officeDocument/2006/relationships/image" Target="../media/image52.png"/><Relationship Id="rId25" Type="http://schemas.openxmlformats.org/officeDocument/2006/relationships/image" Target="../media/image58.png"/><Relationship Id="rId2" Type="http://schemas.openxmlformats.org/officeDocument/2006/relationships/image" Target="../media/image23.png"/><Relationship Id="rId16" Type="http://schemas.openxmlformats.org/officeDocument/2006/relationships/image" Target="../media/image50.png"/><Relationship Id="rId20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41.png"/><Relationship Id="rId24" Type="http://schemas.openxmlformats.org/officeDocument/2006/relationships/image" Target="../media/image57.png"/><Relationship Id="rId5" Type="http://schemas.openxmlformats.org/officeDocument/2006/relationships/image" Target="../media/image36.emf"/><Relationship Id="rId15" Type="http://schemas.openxmlformats.org/officeDocument/2006/relationships/image" Target="../media/image49.png"/><Relationship Id="rId23" Type="http://schemas.openxmlformats.org/officeDocument/2006/relationships/image" Target="../media/image60.png"/><Relationship Id="rId10" Type="http://schemas.openxmlformats.org/officeDocument/2006/relationships/image" Target="../media/image39.png"/><Relationship Id="rId19" Type="http://schemas.openxmlformats.org/officeDocument/2006/relationships/image" Target="../media/image55.png"/><Relationship Id="rId4" Type="http://schemas.openxmlformats.org/officeDocument/2006/relationships/image" Target="../media/image35.emf"/><Relationship Id="rId9" Type="http://schemas.openxmlformats.org/officeDocument/2006/relationships/image" Target="../media/image38.png"/><Relationship Id="rId14" Type="http://schemas.openxmlformats.org/officeDocument/2006/relationships/image" Target="../media/image48.png"/><Relationship Id="rId22" Type="http://schemas.openxmlformats.org/officeDocument/2006/relationships/image" Target="../media/image59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7.png"/><Relationship Id="rId18" Type="http://schemas.openxmlformats.org/officeDocument/2006/relationships/image" Target="../media/image54.png"/><Relationship Id="rId3" Type="http://schemas.openxmlformats.org/officeDocument/2006/relationships/image" Target="../media/image32.png"/><Relationship Id="rId21" Type="http://schemas.openxmlformats.org/officeDocument/2006/relationships/image" Target="../media/image63.png"/><Relationship Id="rId7" Type="http://schemas.openxmlformats.org/officeDocument/2006/relationships/image" Target="../media/image36.png"/><Relationship Id="rId12" Type="http://schemas.openxmlformats.org/officeDocument/2006/relationships/image" Target="../media/image43.png"/><Relationship Id="rId17" Type="http://schemas.openxmlformats.org/officeDocument/2006/relationships/image" Target="../media/image52.png"/><Relationship Id="rId25" Type="http://schemas.openxmlformats.org/officeDocument/2006/relationships/image" Target="../media/image58.png"/><Relationship Id="rId2" Type="http://schemas.openxmlformats.org/officeDocument/2006/relationships/image" Target="../media/image23.png"/><Relationship Id="rId16" Type="http://schemas.openxmlformats.org/officeDocument/2006/relationships/image" Target="../media/image50.png"/><Relationship Id="rId20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41.png"/><Relationship Id="rId24" Type="http://schemas.openxmlformats.org/officeDocument/2006/relationships/image" Target="../media/image57.png"/><Relationship Id="rId5" Type="http://schemas.openxmlformats.org/officeDocument/2006/relationships/image" Target="../media/image38.emf"/><Relationship Id="rId15" Type="http://schemas.openxmlformats.org/officeDocument/2006/relationships/image" Target="../media/image49.png"/><Relationship Id="rId23" Type="http://schemas.openxmlformats.org/officeDocument/2006/relationships/image" Target="../media/image60.png"/><Relationship Id="rId10" Type="http://schemas.openxmlformats.org/officeDocument/2006/relationships/image" Target="../media/image39.png"/><Relationship Id="rId19" Type="http://schemas.openxmlformats.org/officeDocument/2006/relationships/image" Target="../media/image55.png"/><Relationship Id="rId4" Type="http://schemas.openxmlformats.org/officeDocument/2006/relationships/image" Target="../media/image37.emf"/><Relationship Id="rId9" Type="http://schemas.openxmlformats.org/officeDocument/2006/relationships/image" Target="../media/image38.png"/><Relationship Id="rId14" Type="http://schemas.openxmlformats.org/officeDocument/2006/relationships/image" Target="../media/image48.png"/><Relationship Id="rId22" Type="http://schemas.openxmlformats.org/officeDocument/2006/relationships/image" Target="../media/image59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7.png"/><Relationship Id="rId18" Type="http://schemas.openxmlformats.org/officeDocument/2006/relationships/image" Target="../media/image54.png"/><Relationship Id="rId3" Type="http://schemas.openxmlformats.org/officeDocument/2006/relationships/image" Target="../media/image32.png"/><Relationship Id="rId21" Type="http://schemas.openxmlformats.org/officeDocument/2006/relationships/image" Target="../media/image63.png"/><Relationship Id="rId7" Type="http://schemas.openxmlformats.org/officeDocument/2006/relationships/image" Target="../media/image36.png"/><Relationship Id="rId12" Type="http://schemas.openxmlformats.org/officeDocument/2006/relationships/image" Target="../media/image43.png"/><Relationship Id="rId17" Type="http://schemas.openxmlformats.org/officeDocument/2006/relationships/image" Target="../media/image52.png"/><Relationship Id="rId25" Type="http://schemas.openxmlformats.org/officeDocument/2006/relationships/image" Target="../media/image58.png"/><Relationship Id="rId2" Type="http://schemas.openxmlformats.org/officeDocument/2006/relationships/image" Target="../media/image23.png"/><Relationship Id="rId16" Type="http://schemas.openxmlformats.org/officeDocument/2006/relationships/image" Target="../media/image50.png"/><Relationship Id="rId20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41.png"/><Relationship Id="rId24" Type="http://schemas.openxmlformats.org/officeDocument/2006/relationships/image" Target="../media/image57.png"/><Relationship Id="rId5" Type="http://schemas.openxmlformats.org/officeDocument/2006/relationships/image" Target="../media/image40.emf"/><Relationship Id="rId15" Type="http://schemas.openxmlformats.org/officeDocument/2006/relationships/image" Target="../media/image49.png"/><Relationship Id="rId23" Type="http://schemas.openxmlformats.org/officeDocument/2006/relationships/image" Target="../media/image60.png"/><Relationship Id="rId10" Type="http://schemas.openxmlformats.org/officeDocument/2006/relationships/image" Target="../media/image39.png"/><Relationship Id="rId19" Type="http://schemas.openxmlformats.org/officeDocument/2006/relationships/image" Target="../media/image55.png"/><Relationship Id="rId4" Type="http://schemas.openxmlformats.org/officeDocument/2006/relationships/image" Target="../media/image39.emf"/><Relationship Id="rId9" Type="http://schemas.openxmlformats.org/officeDocument/2006/relationships/image" Target="../media/image38.png"/><Relationship Id="rId14" Type="http://schemas.openxmlformats.org/officeDocument/2006/relationships/image" Target="../media/image48.png"/><Relationship Id="rId22" Type="http://schemas.openxmlformats.org/officeDocument/2006/relationships/image" Target="../media/image59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7.png"/><Relationship Id="rId18" Type="http://schemas.openxmlformats.org/officeDocument/2006/relationships/image" Target="../media/image54.png"/><Relationship Id="rId3" Type="http://schemas.openxmlformats.org/officeDocument/2006/relationships/image" Target="../media/image32.png"/><Relationship Id="rId21" Type="http://schemas.openxmlformats.org/officeDocument/2006/relationships/image" Target="../media/image63.png"/><Relationship Id="rId7" Type="http://schemas.openxmlformats.org/officeDocument/2006/relationships/image" Target="../media/image36.png"/><Relationship Id="rId12" Type="http://schemas.openxmlformats.org/officeDocument/2006/relationships/image" Target="../media/image43.png"/><Relationship Id="rId17" Type="http://schemas.openxmlformats.org/officeDocument/2006/relationships/image" Target="../media/image52.png"/><Relationship Id="rId25" Type="http://schemas.openxmlformats.org/officeDocument/2006/relationships/image" Target="../media/image58.png"/><Relationship Id="rId2" Type="http://schemas.openxmlformats.org/officeDocument/2006/relationships/image" Target="../media/image23.png"/><Relationship Id="rId16" Type="http://schemas.openxmlformats.org/officeDocument/2006/relationships/image" Target="../media/image50.png"/><Relationship Id="rId20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41.png"/><Relationship Id="rId24" Type="http://schemas.openxmlformats.org/officeDocument/2006/relationships/image" Target="../media/image57.png"/><Relationship Id="rId5" Type="http://schemas.openxmlformats.org/officeDocument/2006/relationships/image" Target="../media/image42.emf"/><Relationship Id="rId15" Type="http://schemas.openxmlformats.org/officeDocument/2006/relationships/image" Target="../media/image49.png"/><Relationship Id="rId23" Type="http://schemas.openxmlformats.org/officeDocument/2006/relationships/image" Target="../media/image60.png"/><Relationship Id="rId10" Type="http://schemas.openxmlformats.org/officeDocument/2006/relationships/image" Target="../media/image39.png"/><Relationship Id="rId19" Type="http://schemas.openxmlformats.org/officeDocument/2006/relationships/image" Target="../media/image55.png"/><Relationship Id="rId4" Type="http://schemas.openxmlformats.org/officeDocument/2006/relationships/image" Target="../media/image41.emf"/><Relationship Id="rId9" Type="http://schemas.openxmlformats.org/officeDocument/2006/relationships/image" Target="../media/image38.png"/><Relationship Id="rId14" Type="http://schemas.openxmlformats.org/officeDocument/2006/relationships/image" Target="../media/image48.png"/><Relationship Id="rId22" Type="http://schemas.openxmlformats.org/officeDocument/2006/relationships/image" Target="../media/image59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7.png"/><Relationship Id="rId18" Type="http://schemas.openxmlformats.org/officeDocument/2006/relationships/image" Target="../media/image54.png"/><Relationship Id="rId26" Type="http://schemas.openxmlformats.org/officeDocument/2006/relationships/image" Target="../media/image58.png"/><Relationship Id="rId3" Type="http://schemas.openxmlformats.org/officeDocument/2006/relationships/image" Target="../media/image32.png"/><Relationship Id="rId21" Type="http://schemas.openxmlformats.org/officeDocument/2006/relationships/image" Target="../media/image63.png"/><Relationship Id="rId7" Type="http://schemas.openxmlformats.org/officeDocument/2006/relationships/image" Target="../media/image36.png"/><Relationship Id="rId12" Type="http://schemas.openxmlformats.org/officeDocument/2006/relationships/image" Target="../media/image43.png"/><Relationship Id="rId17" Type="http://schemas.openxmlformats.org/officeDocument/2006/relationships/image" Target="../media/image52.png"/><Relationship Id="rId25" Type="http://schemas.openxmlformats.org/officeDocument/2006/relationships/image" Target="../media/image57.png"/><Relationship Id="rId2" Type="http://schemas.openxmlformats.org/officeDocument/2006/relationships/image" Target="../media/image23.png"/><Relationship Id="rId16" Type="http://schemas.openxmlformats.org/officeDocument/2006/relationships/image" Target="../media/image50.png"/><Relationship Id="rId20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41.png"/><Relationship Id="rId24" Type="http://schemas.openxmlformats.org/officeDocument/2006/relationships/image" Target="../media/image60.png"/><Relationship Id="rId5" Type="http://schemas.openxmlformats.org/officeDocument/2006/relationships/image" Target="../media/image44.emf"/><Relationship Id="rId15" Type="http://schemas.openxmlformats.org/officeDocument/2006/relationships/image" Target="../media/image49.png"/><Relationship Id="rId23" Type="http://schemas.openxmlformats.org/officeDocument/2006/relationships/image" Target="../media/image59.png"/><Relationship Id="rId10" Type="http://schemas.openxmlformats.org/officeDocument/2006/relationships/image" Target="../media/image39.png"/><Relationship Id="rId19" Type="http://schemas.openxmlformats.org/officeDocument/2006/relationships/image" Target="../media/image55.png"/><Relationship Id="rId4" Type="http://schemas.openxmlformats.org/officeDocument/2006/relationships/image" Target="../media/image43.emf"/><Relationship Id="rId9" Type="http://schemas.openxmlformats.org/officeDocument/2006/relationships/image" Target="../media/image38.png"/><Relationship Id="rId14" Type="http://schemas.openxmlformats.org/officeDocument/2006/relationships/image" Target="../media/image48.png"/><Relationship Id="rId22" Type="http://schemas.openxmlformats.org/officeDocument/2006/relationships/image" Target="../media/image45.gif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7.png"/><Relationship Id="rId18" Type="http://schemas.openxmlformats.org/officeDocument/2006/relationships/image" Target="../media/image54.png"/><Relationship Id="rId3" Type="http://schemas.openxmlformats.org/officeDocument/2006/relationships/image" Target="../media/image32.png"/><Relationship Id="rId21" Type="http://schemas.openxmlformats.org/officeDocument/2006/relationships/image" Target="../media/image63.png"/><Relationship Id="rId7" Type="http://schemas.openxmlformats.org/officeDocument/2006/relationships/image" Target="../media/image36.png"/><Relationship Id="rId12" Type="http://schemas.openxmlformats.org/officeDocument/2006/relationships/image" Target="../media/image43.png"/><Relationship Id="rId17" Type="http://schemas.openxmlformats.org/officeDocument/2006/relationships/image" Target="../media/image52.png"/><Relationship Id="rId25" Type="http://schemas.openxmlformats.org/officeDocument/2006/relationships/image" Target="../media/image58.png"/><Relationship Id="rId2" Type="http://schemas.openxmlformats.org/officeDocument/2006/relationships/image" Target="../media/image23.png"/><Relationship Id="rId16" Type="http://schemas.openxmlformats.org/officeDocument/2006/relationships/image" Target="../media/image50.png"/><Relationship Id="rId20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41.png"/><Relationship Id="rId24" Type="http://schemas.openxmlformats.org/officeDocument/2006/relationships/image" Target="../media/image57.png"/><Relationship Id="rId5" Type="http://schemas.openxmlformats.org/officeDocument/2006/relationships/image" Target="../media/image47.emf"/><Relationship Id="rId15" Type="http://schemas.openxmlformats.org/officeDocument/2006/relationships/image" Target="../media/image49.png"/><Relationship Id="rId23" Type="http://schemas.openxmlformats.org/officeDocument/2006/relationships/image" Target="../media/image60.png"/><Relationship Id="rId10" Type="http://schemas.openxmlformats.org/officeDocument/2006/relationships/image" Target="../media/image39.png"/><Relationship Id="rId19" Type="http://schemas.openxmlformats.org/officeDocument/2006/relationships/image" Target="../media/image55.png"/><Relationship Id="rId4" Type="http://schemas.openxmlformats.org/officeDocument/2006/relationships/image" Target="../media/image46.emf"/><Relationship Id="rId9" Type="http://schemas.openxmlformats.org/officeDocument/2006/relationships/image" Target="../media/image38.png"/><Relationship Id="rId14" Type="http://schemas.openxmlformats.org/officeDocument/2006/relationships/image" Target="../media/image48.png"/><Relationship Id="rId22" Type="http://schemas.openxmlformats.org/officeDocument/2006/relationships/image" Target="../media/image59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7.png"/><Relationship Id="rId18" Type="http://schemas.openxmlformats.org/officeDocument/2006/relationships/image" Target="../media/image54.png"/><Relationship Id="rId3" Type="http://schemas.openxmlformats.org/officeDocument/2006/relationships/image" Target="../media/image32.png"/><Relationship Id="rId21" Type="http://schemas.openxmlformats.org/officeDocument/2006/relationships/image" Target="../media/image63.png"/><Relationship Id="rId7" Type="http://schemas.openxmlformats.org/officeDocument/2006/relationships/image" Target="../media/image36.png"/><Relationship Id="rId12" Type="http://schemas.openxmlformats.org/officeDocument/2006/relationships/image" Target="../media/image43.png"/><Relationship Id="rId17" Type="http://schemas.openxmlformats.org/officeDocument/2006/relationships/image" Target="../media/image52.png"/><Relationship Id="rId25" Type="http://schemas.openxmlformats.org/officeDocument/2006/relationships/image" Target="../media/image58.png"/><Relationship Id="rId2" Type="http://schemas.openxmlformats.org/officeDocument/2006/relationships/image" Target="../media/image23.png"/><Relationship Id="rId16" Type="http://schemas.openxmlformats.org/officeDocument/2006/relationships/image" Target="../media/image50.png"/><Relationship Id="rId20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41.png"/><Relationship Id="rId24" Type="http://schemas.openxmlformats.org/officeDocument/2006/relationships/image" Target="../media/image57.png"/><Relationship Id="rId5" Type="http://schemas.openxmlformats.org/officeDocument/2006/relationships/image" Target="../media/image49.emf"/><Relationship Id="rId15" Type="http://schemas.openxmlformats.org/officeDocument/2006/relationships/image" Target="../media/image49.png"/><Relationship Id="rId23" Type="http://schemas.openxmlformats.org/officeDocument/2006/relationships/image" Target="../media/image60.png"/><Relationship Id="rId10" Type="http://schemas.openxmlformats.org/officeDocument/2006/relationships/image" Target="../media/image39.png"/><Relationship Id="rId19" Type="http://schemas.openxmlformats.org/officeDocument/2006/relationships/image" Target="../media/image55.png"/><Relationship Id="rId4" Type="http://schemas.openxmlformats.org/officeDocument/2006/relationships/image" Target="../media/image48.emf"/><Relationship Id="rId9" Type="http://schemas.openxmlformats.org/officeDocument/2006/relationships/image" Target="../media/image38.png"/><Relationship Id="rId14" Type="http://schemas.openxmlformats.org/officeDocument/2006/relationships/image" Target="../media/image48.png"/><Relationship Id="rId22" Type="http://schemas.openxmlformats.org/officeDocument/2006/relationships/image" Target="../media/image59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7.png"/><Relationship Id="rId18" Type="http://schemas.openxmlformats.org/officeDocument/2006/relationships/image" Target="../media/image54.png"/><Relationship Id="rId3" Type="http://schemas.openxmlformats.org/officeDocument/2006/relationships/image" Target="../media/image32.png"/><Relationship Id="rId21" Type="http://schemas.openxmlformats.org/officeDocument/2006/relationships/image" Target="../media/image63.png"/><Relationship Id="rId7" Type="http://schemas.openxmlformats.org/officeDocument/2006/relationships/image" Target="../media/image36.png"/><Relationship Id="rId12" Type="http://schemas.openxmlformats.org/officeDocument/2006/relationships/image" Target="../media/image43.png"/><Relationship Id="rId17" Type="http://schemas.openxmlformats.org/officeDocument/2006/relationships/image" Target="../media/image52.png"/><Relationship Id="rId25" Type="http://schemas.openxmlformats.org/officeDocument/2006/relationships/image" Target="../media/image58.png"/><Relationship Id="rId2" Type="http://schemas.openxmlformats.org/officeDocument/2006/relationships/image" Target="../media/image23.png"/><Relationship Id="rId16" Type="http://schemas.openxmlformats.org/officeDocument/2006/relationships/image" Target="../media/image50.png"/><Relationship Id="rId20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41.png"/><Relationship Id="rId24" Type="http://schemas.openxmlformats.org/officeDocument/2006/relationships/image" Target="../media/image57.png"/><Relationship Id="rId5" Type="http://schemas.openxmlformats.org/officeDocument/2006/relationships/image" Target="../media/image51.emf"/><Relationship Id="rId15" Type="http://schemas.openxmlformats.org/officeDocument/2006/relationships/image" Target="../media/image49.png"/><Relationship Id="rId23" Type="http://schemas.openxmlformats.org/officeDocument/2006/relationships/image" Target="../media/image60.png"/><Relationship Id="rId10" Type="http://schemas.openxmlformats.org/officeDocument/2006/relationships/image" Target="../media/image39.png"/><Relationship Id="rId19" Type="http://schemas.openxmlformats.org/officeDocument/2006/relationships/image" Target="../media/image55.png"/><Relationship Id="rId4" Type="http://schemas.openxmlformats.org/officeDocument/2006/relationships/image" Target="../media/image50.emf"/><Relationship Id="rId9" Type="http://schemas.openxmlformats.org/officeDocument/2006/relationships/image" Target="../media/image38.png"/><Relationship Id="rId14" Type="http://schemas.openxmlformats.org/officeDocument/2006/relationships/image" Target="../media/image48.png"/><Relationship Id="rId22" Type="http://schemas.openxmlformats.org/officeDocument/2006/relationships/image" Target="../media/image5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7.png"/><Relationship Id="rId18" Type="http://schemas.openxmlformats.org/officeDocument/2006/relationships/image" Target="../media/image54.png"/><Relationship Id="rId3" Type="http://schemas.openxmlformats.org/officeDocument/2006/relationships/image" Target="../media/image32.png"/><Relationship Id="rId21" Type="http://schemas.openxmlformats.org/officeDocument/2006/relationships/image" Target="../media/image63.png"/><Relationship Id="rId7" Type="http://schemas.openxmlformats.org/officeDocument/2006/relationships/image" Target="../media/image36.png"/><Relationship Id="rId12" Type="http://schemas.openxmlformats.org/officeDocument/2006/relationships/image" Target="../media/image43.png"/><Relationship Id="rId17" Type="http://schemas.openxmlformats.org/officeDocument/2006/relationships/image" Target="../media/image52.png"/><Relationship Id="rId25" Type="http://schemas.openxmlformats.org/officeDocument/2006/relationships/image" Target="../media/image58.png"/><Relationship Id="rId2" Type="http://schemas.openxmlformats.org/officeDocument/2006/relationships/image" Target="../media/image23.png"/><Relationship Id="rId16" Type="http://schemas.openxmlformats.org/officeDocument/2006/relationships/image" Target="../media/image50.png"/><Relationship Id="rId20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41.png"/><Relationship Id="rId24" Type="http://schemas.openxmlformats.org/officeDocument/2006/relationships/image" Target="../media/image57.png"/><Relationship Id="rId5" Type="http://schemas.openxmlformats.org/officeDocument/2006/relationships/image" Target="../media/image53.emf"/><Relationship Id="rId15" Type="http://schemas.openxmlformats.org/officeDocument/2006/relationships/image" Target="../media/image49.png"/><Relationship Id="rId23" Type="http://schemas.openxmlformats.org/officeDocument/2006/relationships/image" Target="../media/image60.png"/><Relationship Id="rId10" Type="http://schemas.openxmlformats.org/officeDocument/2006/relationships/image" Target="../media/image39.png"/><Relationship Id="rId19" Type="http://schemas.openxmlformats.org/officeDocument/2006/relationships/image" Target="../media/image55.png"/><Relationship Id="rId4" Type="http://schemas.openxmlformats.org/officeDocument/2006/relationships/image" Target="../media/image52.emf"/><Relationship Id="rId9" Type="http://schemas.openxmlformats.org/officeDocument/2006/relationships/image" Target="../media/image38.png"/><Relationship Id="rId14" Type="http://schemas.openxmlformats.org/officeDocument/2006/relationships/image" Target="../media/image48.png"/><Relationship Id="rId22" Type="http://schemas.openxmlformats.org/officeDocument/2006/relationships/image" Target="../media/image59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7.png"/><Relationship Id="rId18" Type="http://schemas.openxmlformats.org/officeDocument/2006/relationships/image" Target="../media/image54.png"/><Relationship Id="rId3" Type="http://schemas.openxmlformats.org/officeDocument/2006/relationships/image" Target="../media/image32.png"/><Relationship Id="rId21" Type="http://schemas.openxmlformats.org/officeDocument/2006/relationships/image" Target="../media/image63.png"/><Relationship Id="rId7" Type="http://schemas.openxmlformats.org/officeDocument/2006/relationships/image" Target="../media/image36.png"/><Relationship Id="rId12" Type="http://schemas.openxmlformats.org/officeDocument/2006/relationships/image" Target="../media/image43.png"/><Relationship Id="rId17" Type="http://schemas.openxmlformats.org/officeDocument/2006/relationships/image" Target="../media/image52.png"/><Relationship Id="rId25" Type="http://schemas.openxmlformats.org/officeDocument/2006/relationships/image" Target="../media/image58.png"/><Relationship Id="rId2" Type="http://schemas.openxmlformats.org/officeDocument/2006/relationships/image" Target="../media/image23.png"/><Relationship Id="rId16" Type="http://schemas.openxmlformats.org/officeDocument/2006/relationships/image" Target="../media/image50.png"/><Relationship Id="rId20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41.png"/><Relationship Id="rId24" Type="http://schemas.openxmlformats.org/officeDocument/2006/relationships/image" Target="../media/image57.png"/><Relationship Id="rId5" Type="http://schemas.openxmlformats.org/officeDocument/2006/relationships/image" Target="../media/image55.emf"/><Relationship Id="rId15" Type="http://schemas.openxmlformats.org/officeDocument/2006/relationships/image" Target="../media/image49.png"/><Relationship Id="rId23" Type="http://schemas.openxmlformats.org/officeDocument/2006/relationships/image" Target="../media/image60.png"/><Relationship Id="rId10" Type="http://schemas.openxmlformats.org/officeDocument/2006/relationships/image" Target="../media/image39.png"/><Relationship Id="rId19" Type="http://schemas.openxmlformats.org/officeDocument/2006/relationships/image" Target="../media/image55.png"/><Relationship Id="rId4" Type="http://schemas.openxmlformats.org/officeDocument/2006/relationships/image" Target="../media/image54.emf"/><Relationship Id="rId9" Type="http://schemas.openxmlformats.org/officeDocument/2006/relationships/image" Target="../media/image38.png"/><Relationship Id="rId14" Type="http://schemas.openxmlformats.org/officeDocument/2006/relationships/image" Target="../media/image48.png"/><Relationship Id="rId22" Type="http://schemas.openxmlformats.org/officeDocument/2006/relationships/image" Target="../media/image59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7.png"/><Relationship Id="rId18" Type="http://schemas.openxmlformats.org/officeDocument/2006/relationships/image" Target="../media/image54.png"/><Relationship Id="rId3" Type="http://schemas.openxmlformats.org/officeDocument/2006/relationships/image" Target="../media/image32.png"/><Relationship Id="rId21" Type="http://schemas.openxmlformats.org/officeDocument/2006/relationships/image" Target="../media/image63.png"/><Relationship Id="rId7" Type="http://schemas.openxmlformats.org/officeDocument/2006/relationships/image" Target="../media/image36.png"/><Relationship Id="rId12" Type="http://schemas.openxmlformats.org/officeDocument/2006/relationships/image" Target="../media/image43.png"/><Relationship Id="rId17" Type="http://schemas.openxmlformats.org/officeDocument/2006/relationships/image" Target="../media/image52.png"/><Relationship Id="rId25" Type="http://schemas.openxmlformats.org/officeDocument/2006/relationships/image" Target="../media/image58.png"/><Relationship Id="rId2" Type="http://schemas.openxmlformats.org/officeDocument/2006/relationships/image" Target="../media/image23.png"/><Relationship Id="rId16" Type="http://schemas.openxmlformats.org/officeDocument/2006/relationships/image" Target="../media/image50.png"/><Relationship Id="rId20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41.png"/><Relationship Id="rId24" Type="http://schemas.openxmlformats.org/officeDocument/2006/relationships/image" Target="../media/image57.png"/><Relationship Id="rId5" Type="http://schemas.openxmlformats.org/officeDocument/2006/relationships/image" Target="../media/image57.emf"/><Relationship Id="rId15" Type="http://schemas.openxmlformats.org/officeDocument/2006/relationships/image" Target="../media/image49.png"/><Relationship Id="rId23" Type="http://schemas.openxmlformats.org/officeDocument/2006/relationships/image" Target="../media/image60.png"/><Relationship Id="rId10" Type="http://schemas.openxmlformats.org/officeDocument/2006/relationships/image" Target="../media/image39.png"/><Relationship Id="rId19" Type="http://schemas.openxmlformats.org/officeDocument/2006/relationships/image" Target="../media/image55.png"/><Relationship Id="rId4" Type="http://schemas.openxmlformats.org/officeDocument/2006/relationships/image" Target="../media/image56.emf"/><Relationship Id="rId9" Type="http://schemas.openxmlformats.org/officeDocument/2006/relationships/image" Target="../media/image38.png"/><Relationship Id="rId14" Type="http://schemas.openxmlformats.org/officeDocument/2006/relationships/image" Target="../media/image48.png"/><Relationship Id="rId22" Type="http://schemas.openxmlformats.org/officeDocument/2006/relationships/image" Target="../media/image59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7.png"/><Relationship Id="rId18" Type="http://schemas.openxmlformats.org/officeDocument/2006/relationships/image" Target="../media/image54.png"/><Relationship Id="rId26" Type="http://schemas.openxmlformats.org/officeDocument/2006/relationships/image" Target="../media/image58.png"/><Relationship Id="rId3" Type="http://schemas.openxmlformats.org/officeDocument/2006/relationships/image" Target="../media/image32.png"/><Relationship Id="rId21" Type="http://schemas.openxmlformats.org/officeDocument/2006/relationships/image" Target="../media/image63.png"/><Relationship Id="rId7" Type="http://schemas.openxmlformats.org/officeDocument/2006/relationships/image" Target="../media/image36.png"/><Relationship Id="rId12" Type="http://schemas.openxmlformats.org/officeDocument/2006/relationships/image" Target="../media/image43.png"/><Relationship Id="rId17" Type="http://schemas.openxmlformats.org/officeDocument/2006/relationships/image" Target="../media/image97.png"/><Relationship Id="rId25" Type="http://schemas.openxmlformats.org/officeDocument/2006/relationships/image" Target="../media/image57.png"/><Relationship Id="rId2" Type="http://schemas.openxmlformats.org/officeDocument/2006/relationships/image" Target="../media/image23.png"/><Relationship Id="rId16" Type="http://schemas.openxmlformats.org/officeDocument/2006/relationships/image" Target="../media/image96.png"/><Relationship Id="rId20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41.png"/><Relationship Id="rId24" Type="http://schemas.openxmlformats.org/officeDocument/2006/relationships/image" Target="../media/image60.png"/><Relationship Id="rId5" Type="http://schemas.openxmlformats.org/officeDocument/2006/relationships/image" Target="../media/image59.emf"/><Relationship Id="rId15" Type="http://schemas.openxmlformats.org/officeDocument/2006/relationships/image" Target="../media/image49.png"/><Relationship Id="rId23" Type="http://schemas.openxmlformats.org/officeDocument/2006/relationships/image" Target="../media/image59.png"/><Relationship Id="rId10" Type="http://schemas.openxmlformats.org/officeDocument/2006/relationships/image" Target="../media/image39.png"/><Relationship Id="rId19" Type="http://schemas.openxmlformats.org/officeDocument/2006/relationships/image" Target="../media/image55.png"/><Relationship Id="rId4" Type="http://schemas.openxmlformats.org/officeDocument/2006/relationships/image" Target="../media/image58.emf"/><Relationship Id="rId9" Type="http://schemas.openxmlformats.org/officeDocument/2006/relationships/image" Target="../media/image38.png"/><Relationship Id="rId14" Type="http://schemas.openxmlformats.org/officeDocument/2006/relationships/image" Target="../media/image48.png"/><Relationship Id="rId22" Type="http://schemas.openxmlformats.org/officeDocument/2006/relationships/image" Target="../media/image60.gif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7.png"/><Relationship Id="rId18" Type="http://schemas.openxmlformats.org/officeDocument/2006/relationships/image" Target="../media/image54.png"/><Relationship Id="rId3" Type="http://schemas.openxmlformats.org/officeDocument/2006/relationships/image" Target="../media/image32.png"/><Relationship Id="rId21" Type="http://schemas.openxmlformats.org/officeDocument/2006/relationships/image" Target="../media/image63.png"/><Relationship Id="rId7" Type="http://schemas.openxmlformats.org/officeDocument/2006/relationships/image" Target="../media/image36.png"/><Relationship Id="rId12" Type="http://schemas.openxmlformats.org/officeDocument/2006/relationships/image" Target="../media/image43.png"/><Relationship Id="rId17" Type="http://schemas.openxmlformats.org/officeDocument/2006/relationships/image" Target="../media/image97.png"/><Relationship Id="rId25" Type="http://schemas.openxmlformats.org/officeDocument/2006/relationships/image" Target="../media/image58.png"/><Relationship Id="rId2" Type="http://schemas.openxmlformats.org/officeDocument/2006/relationships/image" Target="../media/image23.png"/><Relationship Id="rId16" Type="http://schemas.openxmlformats.org/officeDocument/2006/relationships/image" Target="../media/image96.png"/><Relationship Id="rId20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41.png"/><Relationship Id="rId24" Type="http://schemas.openxmlformats.org/officeDocument/2006/relationships/image" Target="../media/image57.png"/><Relationship Id="rId5" Type="http://schemas.openxmlformats.org/officeDocument/2006/relationships/image" Target="../media/image62.emf"/><Relationship Id="rId15" Type="http://schemas.openxmlformats.org/officeDocument/2006/relationships/image" Target="../media/image49.png"/><Relationship Id="rId23" Type="http://schemas.openxmlformats.org/officeDocument/2006/relationships/image" Target="../media/image60.png"/><Relationship Id="rId10" Type="http://schemas.openxmlformats.org/officeDocument/2006/relationships/image" Target="../media/image39.png"/><Relationship Id="rId19" Type="http://schemas.openxmlformats.org/officeDocument/2006/relationships/image" Target="../media/image55.png"/><Relationship Id="rId4" Type="http://schemas.openxmlformats.org/officeDocument/2006/relationships/image" Target="../media/image61.emf"/><Relationship Id="rId9" Type="http://schemas.openxmlformats.org/officeDocument/2006/relationships/image" Target="../media/image38.png"/><Relationship Id="rId14" Type="http://schemas.openxmlformats.org/officeDocument/2006/relationships/image" Target="../media/image48.png"/><Relationship Id="rId22" Type="http://schemas.openxmlformats.org/officeDocument/2006/relationships/image" Target="../media/image59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7.png"/><Relationship Id="rId18" Type="http://schemas.openxmlformats.org/officeDocument/2006/relationships/image" Target="../media/image54.png"/><Relationship Id="rId3" Type="http://schemas.openxmlformats.org/officeDocument/2006/relationships/image" Target="../media/image32.png"/><Relationship Id="rId21" Type="http://schemas.openxmlformats.org/officeDocument/2006/relationships/image" Target="../media/image63.png"/><Relationship Id="rId7" Type="http://schemas.openxmlformats.org/officeDocument/2006/relationships/image" Target="../media/image36.png"/><Relationship Id="rId12" Type="http://schemas.openxmlformats.org/officeDocument/2006/relationships/image" Target="../media/image43.png"/><Relationship Id="rId17" Type="http://schemas.openxmlformats.org/officeDocument/2006/relationships/image" Target="../media/image97.png"/><Relationship Id="rId25" Type="http://schemas.openxmlformats.org/officeDocument/2006/relationships/image" Target="../media/image58.png"/><Relationship Id="rId2" Type="http://schemas.openxmlformats.org/officeDocument/2006/relationships/image" Target="../media/image23.png"/><Relationship Id="rId16" Type="http://schemas.openxmlformats.org/officeDocument/2006/relationships/image" Target="../media/image96.png"/><Relationship Id="rId20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41.png"/><Relationship Id="rId24" Type="http://schemas.openxmlformats.org/officeDocument/2006/relationships/image" Target="../media/image57.png"/><Relationship Id="rId5" Type="http://schemas.openxmlformats.org/officeDocument/2006/relationships/image" Target="../media/image64.emf"/><Relationship Id="rId15" Type="http://schemas.openxmlformats.org/officeDocument/2006/relationships/image" Target="../media/image49.png"/><Relationship Id="rId23" Type="http://schemas.openxmlformats.org/officeDocument/2006/relationships/image" Target="../media/image60.png"/><Relationship Id="rId10" Type="http://schemas.openxmlformats.org/officeDocument/2006/relationships/image" Target="../media/image39.png"/><Relationship Id="rId19" Type="http://schemas.openxmlformats.org/officeDocument/2006/relationships/image" Target="../media/image55.png"/><Relationship Id="rId4" Type="http://schemas.openxmlformats.org/officeDocument/2006/relationships/image" Target="../media/image63.emf"/><Relationship Id="rId9" Type="http://schemas.openxmlformats.org/officeDocument/2006/relationships/image" Target="../media/image38.png"/><Relationship Id="rId14" Type="http://schemas.openxmlformats.org/officeDocument/2006/relationships/image" Target="../media/image48.png"/><Relationship Id="rId22" Type="http://schemas.openxmlformats.org/officeDocument/2006/relationships/image" Target="../media/image59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7.png"/><Relationship Id="rId18" Type="http://schemas.openxmlformats.org/officeDocument/2006/relationships/image" Target="../media/image54.png"/><Relationship Id="rId3" Type="http://schemas.openxmlformats.org/officeDocument/2006/relationships/image" Target="../media/image32.png"/><Relationship Id="rId21" Type="http://schemas.openxmlformats.org/officeDocument/2006/relationships/image" Target="../media/image63.png"/><Relationship Id="rId7" Type="http://schemas.openxmlformats.org/officeDocument/2006/relationships/image" Target="../media/image36.png"/><Relationship Id="rId12" Type="http://schemas.openxmlformats.org/officeDocument/2006/relationships/image" Target="../media/image43.png"/><Relationship Id="rId17" Type="http://schemas.openxmlformats.org/officeDocument/2006/relationships/image" Target="../media/image97.png"/><Relationship Id="rId25" Type="http://schemas.openxmlformats.org/officeDocument/2006/relationships/image" Target="../media/image58.png"/><Relationship Id="rId2" Type="http://schemas.openxmlformats.org/officeDocument/2006/relationships/image" Target="../media/image23.png"/><Relationship Id="rId16" Type="http://schemas.openxmlformats.org/officeDocument/2006/relationships/image" Target="../media/image96.png"/><Relationship Id="rId20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41.png"/><Relationship Id="rId24" Type="http://schemas.openxmlformats.org/officeDocument/2006/relationships/image" Target="../media/image57.png"/><Relationship Id="rId5" Type="http://schemas.openxmlformats.org/officeDocument/2006/relationships/image" Target="../media/image66.emf"/><Relationship Id="rId15" Type="http://schemas.openxmlformats.org/officeDocument/2006/relationships/image" Target="../media/image49.png"/><Relationship Id="rId23" Type="http://schemas.openxmlformats.org/officeDocument/2006/relationships/image" Target="../media/image60.png"/><Relationship Id="rId10" Type="http://schemas.openxmlformats.org/officeDocument/2006/relationships/image" Target="../media/image39.png"/><Relationship Id="rId19" Type="http://schemas.openxmlformats.org/officeDocument/2006/relationships/image" Target="../media/image55.png"/><Relationship Id="rId4" Type="http://schemas.openxmlformats.org/officeDocument/2006/relationships/image" Target="../media/image65.emf"/><Relationship Id="rId9" Type="http://schemas.openxmlformats.org/officeDocument/2006/relationships/image" Target="../media/image38.png"/><Relationship Id="rId14" Type="http://schemas.openxmlformats.org/officeDocument/2006/relationships/image" Target="../media/image48.png"/><Relationship Id="rId22" Type="http://schemas.openxmlformats.org/officeDocument/2006/relationships/image" Target="../media/image59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7.png"/><Relationship Id="rId18" Type="http://schemas.openxmlformats.org/officeDocument/2006/relationships/image" Target="../media/image54.png"/><Relationship Id="rId3" Type="http://schemas.openxmlformats.org/officeDocument/2006/relationships/image" Target="../media/image32.png"/><Relationship Id="rId21" Type="http://schemas.openxmlformats.org/officeDocument/2006/relationships/image" Target="../media/image63.png"/><Relationship Id="rId7" Type="http://schemas.openxmlformats.org/officeDocument/2006/relationships/image" Target="../media/image36.png"/><Relationship Id="rId12" Type="http://schemas.openxmlformats.org/officeDocument/2006/relationships/image" Target="../media/image43.png"/><Relationship Id="rId17" Type="http://schemas.openxmlformats.org/officeDocument/2006/relationships/image" Target="../media/image107.png"/><Relationship Id="rId25" Type="http://schemas.openxmlformats.org/officeDocument/2006/relationships/image" Target="../media/image58.png"/><Relationship Id="rId2" Type="http://schemas.openxmlformats.org/officeDocument/2006/relationships/image" Target="../media/image23.png"/><Relationship Id="rId16" Type="http://schemas.openxmlformats.org/officeDocument/2006/relationships/image" Target="../media/image96.png"/><Relationship Id="rId20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41.png"/><Relationship Id="rId24" Type="http://schemas.openxmlformats.org/officeDocument/2006/relationships/image" Target="../media/image57.png"/><Relationship Id="rId5" Type="http://schemas.openxmlformats.org/officeDocument/2006/relationships/image" Target="../media/image68.emf"/><Relationship Id="rId15" Type="http://schemas.openxmlformats.org/officeDocument/2006/relationships/image" Target="../media/image49.png"/><Relationship Id="rId23" Type="http://schemas.openxmlformats.org/officeDocument/2006/relationships/image" Target="../media/image60.png"/><Relationship Id="rId10" Type="http://schemas.openxmlformats.org/officeDocument/2006/relationships/image" Target="../media/image39.png"/><Relationship Id="rId19" Type="http://schemas.openxmlformats.org/officeDocument/2006/relationships/image" Target="../media/image55.png"/><Relationship Id="rId4" Type="http://schemas.openxmlformats.org/officeDocument/2006/relationships/image" Target="../media/image67.emf"/><Relationship Id="rId9" Type="http://schemas.openxmlformats.org/officeDocument/2006/relationships/image" Target="../media/image38.png"/><Relationship Id="rId14" Type="http://schemas.openxmlformats.org/officeDocument/2006/relationships/image" Target="../media/image48.png"/><Relationship Id="rId22" Type="http://schemas.openxmlformats.org/officeDocument/2006/relationships/image" Target="../media/image59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7.png"/><Relationship Id="rId18" Type="http://schemas.openxmlformats.org/officeDocument/2006/relationships/image" Target="../media/image54.png"/><Relationship Id="rId26" Type="http://schemas.openxmlformats.org/officeDocument/2006/relationships/image" Target="../media/image58.png"/><Relationship Id="rId3" Type="http://schemas.openxmlformats.org/officeDocument/2006/relationships/image" Target="../media/image32.png"/><Relationship Id="rId21" Type="http://schemas.openxmlformats.org/officeDocument/2006/relationships/image" Target="../media/image63.png"/><Relationship Id="rId7" Type="http://schemas.openxmlformats.org/officeDocument/2006/relationships/image" Target="../media/image36.png"/><Relationship Id="rId12" Type="http://schemas.openxmlformats.org/officeDocument/2006/relationships/image" Target="../media/image43.png"/><Relationship Id="rId17" Type="http://schemas.openxmlformats.org/officeDocument/2006/relationships/image" Target="../media/image107.png"/><Relationship Id="rId25" Type="http://schemas.openxmlformats.org/officeDocument/2006/relationships/image" Target="../media/image57.png"/><Relationship Id="rId2" Type="http://schemas.openxmlformats.org/officeDocument/2006/relationships/image" Target="../media/image23.png"/><Relationship Id="rId16" Type="http://schemas.openxmlformats.org/officeDocument/2006/relationships/image" Target="../media/image96.png"/><Relationship Id="rId20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41.png"/><Relationship Id="rId24" Type="http://schemas.openxmlformats.org/officeDocument/2006/relationships/image" Target="../media/image60.png"/><Relationship Id="rId5" Type="http://schemas.openxmlformats.org/officeDocument/2006/relationships/image" Target="../media/image70.emf"/><Relationship Id="rId15" Type="http://schemas.openxmlformats.org/officeDocument/2006/relationships/image" Target="../media/image49.png"/><Relationship Id="rId23" Type="http://schemas.openxmlformats.org/officeDocument/2006/relationships/image" Target="../media/image59.png"/><Relationship Id="rId10" Type="http://schemas.openxmlformats.org/officeDocument/2006/relationships/image" Target="../media/image39.png"/><Relationship Id="rId19" Type="http://schemas.openxmlformats.org/officeDocument/2006/relationships/image" Target="../media/image55.png"/><Relationship Id="rId4" Type="http://schemas.openxmlformats.org/officeDocument/2006/relationships/image" Target="../media/image69.emf"/><Relationship Id="rId9" Type="http://schemas.openxmlformats.org/officeDocument/2006/relationships/image" Target="../media/image38.png"/><Relationship Id="rId14" Type="http://schemas.openxmlformats.org/officeDocument/2006/relationships/image" Target="../media/image48.png"/><Relationship Id="rId22" Type="http://schemas.openxmlformats.org/officeDocument/2006/relationships/image" Target="../media/image110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7.png"/><Relationship Id="rId18" Type="http://schemas.openxmlformats.org/officeDocument/2006/relationships/image" Target="../media/image54.png"/><Relationship Id="rId26" Type="http://schemas.openxmlformats.org/officeDocument/2006/relationships/image" Target="../media/image58.png"/><Relationship Id="rId3" Type="http://schemas.openxmlformats.org/officeDocument/2006/relationships/image" Target="../media/image32.png"/><Relationship Id="rId21" Type="http://schemas.openxmlformats.org/officeDocument/2006/relationships/image" Target="../media/image63.png"/><Relationship Id="rId7" Type="http://schemas.openxmlformats.org/officeDocument/2006/relationships/image" Target="../media/image36.png"/><Relationship Id="rId12" Type="http://schemas.openxmlformats.org/officeDocument/2006/relationships/image" Target="../media/image43.png"/><Relationship Id="rId17" Type="http://schemas.openxmlformats.org/officeDocument/2006/relationships/image" Target="../media/image107.png"/><Relationship Id="rId25" Type="http://schemas.openxmlformats.org/officeDocument/2006/relationships/image" Target="../media/image57.png"/><Relationship Id="rId2" Type="http://schemas.openxmlformats.org/officeDocument/2006/relationships/image" Target="../media/image23.png"/><Relationship Id="rId16" Type="http://schemas.openxmlformats.org/officeDocument/2006/relationships/image" Target="../media/image96.png"/><Relationship Id="rId20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41.png"/><Relationship Id="rId24" Type="http://schemas.openxmlformats.org/officeDocument/2006/relationships/image" Target="../media/image60.png"/><Relationship Id="rId5" Type="http://schemas.openxmlformats.org/officeDocument/2006/relationships/image" Target="../media/image72.emf"/><Relationship Id="rId15" Type="http://schemas.openxmlformats.org/officeDocument/2006/relationships/image" Target="../media/image49.png"/><Relationship Id="rId23" Type="http://schemas.openxmlformats.org/officeDocument/2006/relationships/image" Target="../media/image59.png"/><Relationship Id="rId10" Type="http://schemas.openxmlformats.org/officeDocument/2006/relationships/image" Target="../media/image39.png"/><Relationship Id="rId19" Type="http://schemas.openxmlformats.org/officeDocument/2006/relationships/image" Target="../media/image55.png"/><Relationship Id="rId4" Type="http://schemas.openxmlformats.org/officeDocument/2006/relationships/image" Target="../media/image71.emf"/><Relationship Id="rId9" Type="http://schemas.openxmlformats.org/officeDocument/2006/relationships/image" Target="../media/image38.png"/><Relationship Id="rId14" Type="http://schemas.openxmlformats.org/officeDocument/2006/relationships/image" Target="../media/image48.png"/><Relationship Id="rId22" Type="http://schemas.openxmlformats.org/officeDocument/2006/relationships/image" Target="../media/image1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7.png"/><Relationship Id="rId18" Type="http://schemas.openxmlformats.org/officeDocument/2006/relationships/image" Target="../media/image54.png"/><Relationship Id="rId26" Type="http://schemas.openxmlformats.org/officeDocument/2006/relationships/image" Target="../media/image58.png"/><Relationship Id="rId3" Type="http://schemas.openxmlformats.org/officeDocument/2006/relationships/image" Target="../media/image32.png"/><Relationship Id="rId21" Type="http://schemas.openxmlformats.org/officeDocument/2006/relationships/image" Target="../media/image63.png"/><Relationship Id="rId7" Type="http://schemas.openxmlformats.org/officeDocument/2006/relationships/image" Target="../media/image36.png"/><Relationship Id="rId12" Type="http://schemas.openxmlformats.org/officeDocument/2006/relationships/image" Target="../media/image43.png"/><Relationship Id="rId17" Type="http://schemas.openxmlformats.org/officeDocument/2006/relationships/image" Target="../media/image117.png"/><Relationship Id="rId25" Type="http://schemas.openxmlformats.org/officeDocument/2006/relationships/image" Target="../media/image57.png"/><Relationship Id="rId2" Type="http://schemas.openxmlformats.org/officeDocument/2006/relationships/image" Target="../media/image23.png"/><Relationship Id="rId16" Type="http://schemas.openxmlformats.org/officeDocument/2006/relationships/image" Target="../media/image116.png"/><Relationship Id="rId20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41.png"/><Relationship Id="rId24" Type="http://schemas.openxmlformats.org/officeDocument/2006/relationships/image" Target="../media/image60.png"/><Relationship Id="rId5" Type="http://schemas.openxmlformats.org/officeDocument/2006/relationships/image" Target="../media/image74.emf"/><Relationship Id="rId15" Type="http://schemas.openxmlformats.org/officeDocument/2006/relationships/image" Target="../media/image49.png"/><Relationship Id="rId23" Type="http://schemas.openxmlformats.org/officeDocument/2006/relationships/image" Target="../media/image59.png"/><Relationship Id="rId10" Type="http://schemas.openxmlformats.org/officeDocument/2006/relationships/image" Target="../media/image39.png"/><Relationship Id="rId19" Type="http://schemas.openxmlformats.org/officeDocument/2006/relationships/image" Target="../media/image55.png"/><Relationship Id="rId4" Type="http://schemas.openxmlformats.org/officeDocument/2006/relationships/image" Target="../media/image73.emf"/><Relationship Id="rId9" Type="http://schemas.openxmlformats.org/officeDocument/2006/relationships/image" Target="../media/image38.png"/><Relationship Id="rId14" Type="http://schemas.openxmlformats.org/officeDocument/2006/relationships/image" Target="../media/image48.png"/><Relationship Id="rId22" Type="http://schemas.openxmlformats.org/officeDocument/2006/relationships/image" Target="../media/image118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7.png"/><Relationship Id="rId18" Type="http://schemas.openxmlformats.org/officeDocument/2006/relationships/image" Target="../media/image54.png"/><Relationship Id="rId3" Type="http://schemas.openxmlformats.org/officeDocument/2006/relationships/image" Target="../media/image32.png"/><Relationship Id="rId21" Type="http://schemas.openxmlformats.org/officeDocument/2006/relationships/image" Target="../media/image63.png"/><Relationship Id="rId7" Type="http://schemas.openxmlformats.org/officeDocument/2006/relationships/image" Target="../media/image36.png"/><Relationship Id="rId12" Type="http://schemas.openxmlformats.org/officeDocument/2006/relationships/image" Target="../media/image43.png"/><Relationship Id="rId17" Type="http://schemas.openxmlformats.org/officeDocument/2006/relationships/image" Target="../media/image117.png"/><Relationship Id="rId25" Type="http://schemas.openxmlformats.org/officeDocument/2006/relationships/image" Target="../media/image58.png"/><Relationship Id="rId2" Type="http://schemas.openxmlformats.org/officeDocument/2006/relationships/image" Target="../media/image23.png"/><Relationship Id="rId16" Type="http://schemas.openxmlformats.org/officeDocument/2006/relationships/image" Target="../media/image121.png"/><Relationship Id="rId20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41.png"/><Relationship Id="rId24" Type="http://schemas.openxmlformats.org/officeDocument/2006/relationships/image" Target="../media/image57.png"/><Relationship Id="rId5" Type="http://schemas.openxmlformats.org/officeDocument/2006/relationships/image" Target="../media/image76.emf"/><Relationship Id="rId15" Type="http://schemas.openxmlformats.org/officeDocument/2006/relationships/image" Target="../media/image49.png"/><Relationship Id="rId23" Type="http://schemas.openxmlformats.org/officeDocument/2006/relationships/image" Target="../media/image60.png"/><Relationship Id="rId10" Type="http://schemas.openxmlformats.org/officeDocument/2006/relationships/image" Target="../media/image39.png"/><Relationship Id="rId19" Type="http://schemas.openxmlformats.org/officeDocument/2006/relationships/image" Target="../media/image55.png"/><Relationship Id="rId4" Type="http://schemas.openxmlformats.org/officeDocument/2006/relationships/image" Target="../media/image75.emf"/><Relationship Id="rId9" Type="http://schemas.openxmlformats.org/officeDocument/2006/relationships/image" Target="../media/image38.png"/><Relationship Id="rId14" Type="http://schemas.openxmlformats.org/officeDocument/2006/relationships/image" Target="../media/image48.png"/><Relationship Id="rId22" Type="http://schemas.openxmlformats.org/officeDocument/2006/relationships/image" Target="../media/image59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7.png"/><Relationship Id="rId18" Type="http://schemas.openxmlformats.org/officeDocument/2006/relationships/image" Target="../media/image54.png"/><Relationship Id="rId3" Type="http://schemas.openxmlformats.org/officeDocument/2006/relationships/image" Target="../media/image32.png"/><Relationship Id="rId21" Type="http://schemas.openxmlformats.org/officeDocument/2006/relationships/image" Target="../media/image63.png"/><Relationship Id="rId7" Type="http://schemas.openxmlformats.org/officeDocument/2006/relationships/image" Target="../media/image36.png"/><Relationship Id="rId12" Type="http://schemas.openxmlformats.org/officeDocument/2006/relationships/image" Target="../media/image43.png"/><Relationship Id="rId17" Type="http://schemas.openxmlformats.org/officeDocument/2006/relationships/image" Target="../media/image117.png"/><Relationship Id="rId25" Type="http://schemas.openxmlformats.org/officeDocument/2006/relationships/image" Target="../media/image58.png"/><Relationship Id="rId2" Type="http://schemas.openxmlformats.org/officeDocument/2006/relationships/image" Target="../media/image23.png"/><Relationship Id="rId16" Type="http://schemas.openxmlformats.org/officeDocument/2006/relationships/image" Target="../media/image121.png"/><Relationship Id="rId20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41.png"/><Relationship Id="rId24" Type="http://schemas.openxmlformats.org/officeDocument/2006/relationships/image" Target="../media/image57.png"/><Relationship Id="rId5" Type="http://schemas.openxmlformats.org/officeDocument/2006/relationships/image" Target="../media/image76.emf"/><Relationship Id="rId15" Type="http://schemas.openxmlformats.org/officeDocument/2006/relationships/image" Target="../media/image49.png"/><Relationship Id="rId23" Type="http://schemas.openxmlformats.org/officeDocument/2006/relationships/image" Target="../media/image60.png"/><Relationship Id="rId10" Type="http://schemas.openxmlformats.org/officeDocument/2006/relationships/image" Target="../media/image39.png"/><Relationship Id="rId19" Type="http://schemas.openxmlformats.org/officeDocument/2006/relationships/image" Target="../media/image85.png"/><Relationship Id="rId4" Type="http://schemas.openxmlformats.org/officeDocument/2006/relationships/image" Target="../media/image75.emf"/><Relationship Id="rId9" Type="http://schemas.openxmlformats.org/officeDocument/2006/relationships/image" Target="../media/image38.png"/><Relationship Id="rId14" Type="http://schemas.openxmlformats.org/officeDocument/2006/relationships/image" Target="../media/image48.png"/><Relationship Id="rId22" Type="http://schemas.openxmlformats.org/officeDocument/2006/relationships/image" Target="../media/image59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7.png"/><Relationship Id="rId18" Type="http://schemas.openxmlformats.org/officeDocument/2006/relationships/image" Target="../media/image54.png"/><Relationship Id="rId26" Type="http://schemas.openxmlformats.org/officeDocument/2006/relationships/image" Target="../media/image58.png"/><Relationship Id="rId3" Type="http://schemas.openxmlformats.org/officeDocument/2006/relationships/image" Target="../media/image32.png"/><Relationship Id="rId21" Type="http://schemas.openxmlformats.org/officeDocument/2006/relationships/image" Target="../media/image63.png"/><Relationship Id="rId7" Type="http://schemas.openxmlformats.org/officeDocument/2006/relationships/image" Target="../media/image36.png"/><Relationship Id="rId12" Type="http://schemas.openxmlformats.org/officeDocument/2006/relationships/image" Target="../media/image43.png"/><Relationship Id="rId17" Type="http://schemas.openxmlformats.org/officeDocument/2006/relationships/image" Target="../media/image117.png"/><Relationship Id="rId25" Type="http://schemas.openxmlformats.org/officeDocument/2006/relationships/image" Target="../media/image57.png"/><Relationship Id="rId2" Type="http://schemas.openxmlformats.org/officeDocument/2006/relationships/image" Target="../media/image23.png"/><Relationship Id="rId16" Type="http://schemas.openxmlformats.org/officeDocument/2006/relationships/image" Target="../media/image121.png"/><Relationship Id="rId20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41.png"/><Relationship Id="rId24" Type="http://schemas.openxmlformats.org/officeDocument/2006/relationships/image" Target="../media/image60.png"/><Relationship Id="rId5" Type="http://schemas.openxmlformats.org/officeDocument/2006/relationships/image" Target="../media/image76.emf"/><Relationship Id="rId15" Type="http://schemas.openxmlformats.org/officeDocument/2006/relationships/image" Target="../media/image49.png"/><Relationship Id="rId23" Type="http://schemas.openxmlformats.org/officeDocument/2006/relationships/image" Target="../media/image59.png"/><Relationship Id="rId10" Type="http://schemas.openxmlformats.org/officeDocument/2006/relationships/image" Target="../media/image39.png"/><Relationship Id="rId19" Type="http://schemas.openxmlformats.org/officeDocument/2006/relationships/image" Target="../media/image85.png"/><Relationship Id="rId4" Type="http://schemas.openxmlformats.org/officeDocument/2006/relationships/image" Target="../media/image75.emf"/><Relationship Id="rId9" Type="http://schemas.openxmlformats.org/officeDocument/2006/relationships/image" Target="../media/image38.png"/><Relationship Id="rId14" Type="http://schemas.openxmlformats.org/officeDocument/2006/relationships/image" Target="../media/image48.png"/><Relationship Id="rId22" Type="http://schemas.openxmlformats.org/officeDocument/2006/relationships/image" Target="../media/image86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7.png"/><Relationship Id="rId18" Type="http://schemas.openxmlformats.org/officeDocument/2006/relationships/image" Target="../media/image54.png"/><Relationship Id="rId26" Type="http://schemas.openxmlformats.org/officeDocument/2006/relationships/image" Target="../media/image58.png"/><Relationship Id="rId3" Type="http://schemas.openxmlformats.org/officeDocument/2006/relationships/image" Target="../media/image32.png"/><Relationship Id="rId21" Type="http://schemas.openxmlformats.org/officeDocument/2006/relationships/image" Target="../media/image63.png"/><Relationship Id="rId7" Type="http://schemas.openxmlformats.org/officeDocument/2006/relationships/image" Target="../media/image36.png"/><Relationship Id="rId12" Type="http://schemas.openxmlformats.org/officeDocument/2006/relationships/image" Target="../media/image43.png"/><Relationship Id="rId17" Type="http://schemas.openxmlformats.org/officeDocument/2006/relationships/image" Target="../media/image117.png"/><Relationship Id="rId25" Type="http://schemas.openxmlformats.org/officeDocument/2006/relationships/image" Target="../media/image57.png"/><Relationship Id="rId2" Type="http://schemas.openxmlformats.org/officeDocument/2006/relationships/image" Target="../media/image23.png"/><Relationship Id="rId16" Type="http://schemas.openxmlformats.org/officeDocument/2006/relationships/image" Target="../media/image121.png"/><Relationship Id="rId20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41.png"/><Relationship Id="rId24" Type="http://schemas.openxmlformats.org/officeDocument/2006/relationships/image" Target="../media/image60.png"/><Relationship Id="rId5" Type="http://schemas.openxmlformats.org/officeDocument/2006/relationships/image" Target="../media/image76.emf"/><Relationship Id="rId15" Type="http://schemas.openxmlformats.org/officeDocument/2006/relationships/image" Target="../media/image49.png"/><Relationship Id="rId23" Type="http://schemas.openxmlformats.org/officeDocument/2006/relationships/image" Target="../media/image59.png"/><Relationship Id="rId10" Type="http://schemas.openxmlformats.org/officeDocument/2006/relationships/image" Target="../media/image39.png"/><Relationship Id="rId19" Type="http://schemas.openxmlformats.org/officeDocument/2006/relationships/image" Target="../media/image87.png"/><Relationship Id="rId4" Type="http://schemas.openxmlformats.org/officeDocument/2006/relationships/image" Target="../media/image75.emf"/><Relationship Id="rId9" Type="http://schemas.openxmlformats.org/officeDocument/2006/relationships/image" Target="../media/image38.png"/><Relationship Id="rId14" Type="http://schemas.openxmlformats.org/officeDocument/2006/relationships/image" Target="../media/image48.png"/><Relationship Id="rId22" Type="http://schemas.openxmlformats.org/officeDocument/2006/relationships/image" Target="../media/image86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7.png"/><Relationship Id="rId18" Type="http://schemas.openxmlformats.org/officeDocument/2006/relationships/image" Target="../media/image54.png"/><Relationship Id="rId3" Type="http://schemas.openxmlformats.org/officeDocument/2006/relationships/image" Target="../media/image32.png"/><Relationship Id="rId21" Type="http://schemas.openxmlformats.org/officeDocument/2006/relationships/image" Target="../media/image63.png"/><Relationship Id="rId7" Type="http://schemas.openxmlformats.org/officeDocument/2006/relationships/image" Target="../media/image36.png"/><Relationship Id="rId12" Type="http://schemas.openxmlformats.org/officeDocument/2006/relationships/image" Target="../media/image43.png"/><Relationship Id="rId17" Type="http://schemas.openxmlformats.org/officeDocument/2006/relationships/image" Target="../media/image117.png"/><Relationship Id="rId25" Type="http://schemas.openxmlformats.org/officeDocument/2006/relationships/image" Target="../media/image58.png"/><Relationship Id="rId2" Type="http://schemas.openxmlformats.org/officeDocument/2006/relationships/image" Target="../media/image23.png"/><Relationship Id="rId16" Type="http://schemas.openxmlformats.org/officeDocument/2006/relationships/image" Target="../media/image121.png"/><Relationship Id="rId20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41.png"/><Relationship Id="rId24" Type="http://schemas.openxmlformats.org/officeDocument/2006/relationships/image" Target="../media/image57.png"/><Relationship Id="rId5" Type="http://schemas.openxmlformats.org/officeDocument/2006/relationships/image" Target="../media/image78.emf"/><Relationship Id="rId15" Type="http://schemas.openxmlformats.org/officeDocument/2006/relationships/image" Target="../media/image49.png"/><Relationship Id="rId23" Type="http://schemas.openxmlformats.org/officeDocument/2006/relationships/image" Target="../media/image60.png"/><Relationship Id="rId10" Type="http://schemas.openxmlformats.org/officeDocument/2006/relationships/image" Target="../media/image39.png"/><Relationship Id="rId19" Type="http://schemas.openxmlformats.org/officeDocument/2006/relationships/image" Target="../media/image55.png"/><Relationship Id="rId4" Type="http://schemas.openxmlformats.org/officeDocument/2006/relationships/image" Target="../media/image77.emf"/><Relationship Id="rId9" Type="http://schemas.openxmlformats.org/officeDocument/2006/relationships/image" Target="../media/image38.png"/><Relationship Id="rId14" Type="http://schemas.openxmlformats.org/officeDocument/2006/relationships/image" Target="../media/image48.png"/><Relationship Id="rId22" Type="http://schemas.openxmlformats.org/officeDocument/2006/relationships/image" Target="../media/image59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7.png"/><Relationship Id="rId18" Type="http://schemas.openxmlformats.org/officeDocument/2006/relationships/image" Target="../media/image54.png"/><Relationship Id="rId3" Type="http://schemas.openxmlformats.org/officeDocument/2006/relationships/image" Target="../media/image32.png"/><Relationship Id="rId21" Type="http://schemas.openxmlformats.org/officeDocument/2006/relationships/image" Target="../media/image63.png"/><Relationship Id="rId7" Type="http://schemas.openxmlformats.org/officeDocument/2006/relationships/image" Target="../media/image36.png"/><Relationship Id="rId12" Type="http://schemas.openxmlformats.org/officeDocument/2006/relationships/image" Target="../media/image43.png"/><Relationship Id="rId17" Type="http://schemas.openxmlformats.org/officeDocument/2006/relationships/image" Target="../media/image117.png"/><Relationship Id="rId25" Type="http://schemas.openxmlformats.org/officeDocument/2006/relationships/image" Target="../media/image58.png"/><Relationship Id="rId2" Type="http://schemas.openxmlformats.org/officeDocument/2006/relationships/image" Target="../media/image23.png"/><Relationship Id="rId16" Type="http://schemas.openxmlformats.org/officeDocument/2006/relationships/image" Target="../media/image121.png"/><Relationship Id="rId20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41.png"/><Relationship Id="rId24" Type="http://schemas.openxmlformats.org/officeDocument/2006/relationships/image" Target="../media/image57.png"/><Relationship Id="rId5" Type="http://schemas.openxmlformats.org/officeDocument/2006/relationships/image" Target="../media/image80.emf"/><Relationship Id="rId15" Type="http://schemas.openxmlformats.org/officeDocument/2006/relationships/image" Target="../media/image49.png"/><Relationship Id="rId23" Type="http://schemas.openxmlformats.org/officeDocument/2006/relationships/image" Target="../media/image60.png"/><Relationship Id="rId10" Type="http://schemas.openxmlformats.org/officeDocument/2006/relationships/image" Target="../media/image39.png"/><Relationship Id="rId19" Type="http://schemas.openxmlformats.org/officeDocument/2006/relationships/image" Target="../media/image55.png"/><Relationship Id="rId4" Type="http://schemas.openxmlformats.org/officeDocument/2006/relationships/image" Target="../media/image79.emf"/><Relationship Id="rId9" Type="http://schemas.openxmlformats.org/officeDocument/2006/relationships/image" Target="../media/image38.png"/><Relationship Id="rId14" Type="http://schemas.openxmlformats.org/officeDocument/2006/relationships/image" Target="../media/image48.png"/><Relationship Id="rId22" Type="http://schemas.openxmlformats.org/officeDocument/2006/relationships/image" Target="../media/image59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7.png"/><Relationship Id="rId18" Type="http://schemas.openxmlformats.org/officeDocument/2006/relationships/image" Target="../media/image128.png"/><Relationship Id="rId26" Type="http://schemas.openxmlformats.org/officeDocument/2006/relationships/image" Target="../media/image58.png"/><Relationship Id="rId3" Type="http://schemas.openxmlformats.org/officeDocument/2006/relationships/image" Target="../media/image32.png"/><Relationship Id="rId21" Type="http://schemas.openxmlformats.org/officeDocument/2006/relationships/image" Target="../media/image63.png"/><Relationship Id="rId7" Type="http://schemas.openxmlformats.org/officeDocument/2006/relationships/image" Target="../media/image36.png"/><Relationship Id="rId12" Type="http://schemas.openxmlformats.org/officeDocument/2006/relationships/image" Target="../media/image43.png"/><Relationship Id="rId17" Type="http://schemas.openxmlformats.org/officeDocument/2006/relationships/image" Target="../media/image117.png"/><Relationship Id="rId25" Type="http://schemas.openxmlformats.org/officeDocument/2006/relationships/image" Target="../media/image57.png"/><Relationship Id="rId2" Type="http://schemas.openxmlformats.org/officeDocument/2006/relationships/image" Target="../media/image23.png"/><Relationship Id="rId16" Type="http://schemas.openxmlformats.org/officeDocument/2006/relationships/image" Target="../media/image121.png"/><Relationship Id="rId20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41.png"/><Relationship Id="rId24" Type="http://schemas.openxmlformats.org/officeDocument/2006/relationships/image" Target="../media/image60.png"/><Relationship Id="rId5" Type="http://schemas.openxmlformats.org/officeDocument/2006/relationships/image" Target="../media/image82.emf"/><Relationship Id="rId15" Type="http://schemas.openxmlformats.org/officeDocument/2006/relationships/image" Target="../media/image49.png"/><Relationship Id="rId23" Type="http://schemas.openxmlformats.org/officeDocument/2006/relationships/image" Target="../media/image59.png"/><Relationship Id="rId10" Type="http://schemas.openxmlformats.org/officeDocument/2006/relationships/image" Target="../media/image39.png"/><Relationship Id="rId19" Type="http://schemas.openxmlformats.org/officeDocument/2006/relationships/image" Target="../media/image55.png"/><Relationship Id="rId4" Type="http://schemas.openxmlformats.org/officeDocument/2006/relationships/image" Target="../media/image81.emf"/><Relationship Id="rId9" Type="http://schemas.openxmlformats.org/officeDocument/2006/relationships/image" Target="../media/image38.png"/><Relationship Id="rId14" Type="http://schemas.openxmlformats.org/officeDocument/2006/relationships/image" Target="../media/image48.png"/><Relationship Id="rId22" Type="http://schemas.openxmlformats.org/officeDocument/2006/relationships/image" Target="../media/image129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7.png"/><Relationship Id="rId18" Type="http://schemas.openxmlformats.org/officeDocument/2006/relationships/image" Target="../media/image54.png"/><Relationship Id="rId26" Type="http://schemas.openxmlformats.org/officeDocument/2006/relationships/image" Target="../media/image58.png"/><Relationship Id="rId3" Type="http://schemas.openxmlformats.org/officeDocument/2006/relationships/image" Target="../media/image32.png"/><Relationship Id="rId21" Type="http://schemas.openxmlformats.org/officeDocument/2006/relationships/image" Target="../media/image63.png"/><Relationship Id="rId7" Type="http://schemas.openxmlformats.org/officeDocument/2006/relationships/image" Target="../media/image36.png"/><Relationship Id="rId12" Type="http://schemas.openxmlformats.org/officeDocument/2006/relationships/image" Target="../media/image43.png"/><Relationship Id="rId17" Type="http://schemas.openxmlformats.org/officeDocument/2006/relationships/image" Target="../media/image117.png"/><Relationship Id="rId25" Type="http://schemas.openxmlformats.org/officeDocument/2006/relationships/image" Target="../media/image57.png"/><Relationship Id="rId2" Type="http://schemas.openxmlformats.org/officeDocument/2006/relationships/image" Target="../media/image23.png"/><Relationship Id="rId16" Type="http://schemas.openxmlformats.org/officeDocument/2006/relationships/image" Target="../media/image121.png"/><Relationship Id="rId20" Type="http://schemas.openxmlformats.org/officeDocument/2006/relationships/image" Target="../media/image1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41.png"/><Relationship Id="rId24" Type="http://schemas.openxmlformats.org/officeDocument/2006/relationships/image" Target="../media/image60.png"/><Relationship Id="rId5" Type="http://schemas.openxmlformats.org/officeDocument/2006/relationships/image" Target="../media/image84.emf"/><Relationship Id="rId15" Type="http://schemas.openxmlformats.org/officeDocument/2006/relationships/image" Target="../media/image49.png"/><Relationship Id="rId23" Type="http://schemas.openxmlformats.org/officeDocument/2006/relationships/image" Target="../media/image59.png"/><Relationship Id="rId10" Type="http://schemas.openxmlformats.org/officeDocument/2006/relationships/image" Target="../media/image39.png"/><Relationship Id="rId19" Type="http://schemas.openxmlformats.org/officeDocument/2006/relationships/image" Target="../media/image55.png"/><Relationship Id="rId4" Type="http://schemas.openxmlformats.org/officeDocument/2006/relationships/image" Target="../media/image83.emf"/><Relationship Id="rId9" Type="http://schemas.openxmlformats.org/officeDocument/2006/relationships/image" Target="../media/image38.png"/><Relationship Id="rId14" Type="http://schemas.openxmlformats.org/officeDocument/2006/relationships/image" Target="../media/image48.png"/><Relationship Id="rId22" Type="http://schemas.openxmlformats.org/officeDocument/2006/relationships/image" Target="../media/image137.pn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7.png"/><Relationship Id="rId18" Type="http://schemas.openxmlformats.org/officeDocument/2006/relationships/image" Target="../media/image54.png"/><Relationship Id="rId3" Type="http://schemas.openxmlformats.org/officeDocument/2006/relationships/image" Target="../media/image32.png"/><Relationship Id="rId21" Type="http://schemas.openxmlformats.org/officeDocument/2006/relationships/image" Target="../media/image63.png"/><Relationship Id="rId7" Type="http://schemas.openxmlformats.org/officeDocument/2006/relationships/image" Target="../media/image36.png"/><Relationship Id="rId12" Type="http://schemas.openxmlformats.org/officeDocument/2006/relationships/image" Target="../media/image43.png"/><Relationship Id="rId17" Type="http://schemas.openxmlformats.org/officeDocument/2006/relationships/image" Target="../media/image117.png"/><Relationship Id="rId25" Type="http://schemas.openxmlformats.org/officeDocument/2006/relationships/image" Target="../media/image58.png"/><Relationship Id="rId2" Type="http://schemas.openxmlformats.org/officeDocument/2006/relationships/image" Target="../media/image23.png"/><Relationship Id="rId16" Type="http://schemas.openxmlformats.org/officeDocument/2006/relationships/image" Target="../media/image121.png"/><Relationship Id="rId20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41.png"/><Relationship Id="rId24" Type="http://schemas.openxmlformats.org/officeDocument/2006/relationships/image" Target="../media/image57.png"/><Relationship Id="rId5" Type="http://schemas.openxmlformats.org/officeDocument/2006/relationships/image" Target="../media/image86.emf"/><Relationship Id="rId15" Type="http://schemas.openxmlformats.org/officeDocument/2006/relationships/image" Target="../media/image49.png"/><Relationship Id="rId23" Type="http://schemas.openxmlformats.org/officeDocument/2006/relationships/image" Target="../media/image60.png"/><Relationship Id="rId10" Type="http://schemas.openxmlformats.org/officeDocument/2006/relationships/image" Target="../media/image39.png"/><Relationship Id="rId19" Type="http://schemas.openxmlformats.org/officeDocument/2006/relationships/image" Target="../media/image55.png"/><Relationship Id="rId4" Type="http://schemas.openxmlformats.org/officeDocument/2006/relationships/image" Target="../media/image85.emf"/><Relationship Id="rId9" Type="http://schemas.openxmlformats.org/officeDocument/2006/relationships/image" Target="../media/image38.png"/><Relationship Id="rId14" Type="http://schemas.openxmlformats.org/officeDocument/2006/relationships/image" Target="../media/image48.png"/><Relationship Id="rId22" Type="http://schemas.openxmlformats.org/officeDocument/2006/relationships/image" Target="../media/image5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7.png"/><Relationship Id="rId18" Type="http://schemas.openxmlformats.org/officeDocument/2006/relationships/image" Target="../media/image54.png"/><Relationship Id="rId3" Type="http://schemas.openxmlformats.org/officeDocument/2006/relationships/image" Target="../media/image32.png"/><Relationship Id="rId21" Type="http://schemas.openxmlformats.org/officeDocument/2006/relationships/image" Target="../media/image63.png"/><Relationship Id="rId7" Type="http://schemas.openxmlformats.org/officeDocument/2006/relationships/image" Target="../media/image36.png"/><Relationship Id="rId12" Type="http://schemas.openxmlformats.org/officeDocument/2006/relationships/image" Target="../media/image43.png"/><Relationship Id="rId17" Type="http://schemas.openxmlformats.org/officeDocument/2006/relationships/image" Target="../media/image117.png"/><Relationship Id="rId25" Type="http://schemas.openxmlformats.org/officeDocument/2006/relationships/image" Target="../media/image58.png"/><Relationship Id="rId2" Type="http://schemas.openxmlformats.org/officeDocument/2006/relationships/image" Target="../media/image23.png"/><Relationship Id="rId16" Type="http://schemas.openxmlformats.org/officeDocument/2006/relationships/image" Target="../media/image121.png"/><Relationship Id="rId20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41.png"/><Relationship Id="rId24" Type="http://schemas.openxmlformats.org/officeDocument/2006/relationships/image" Target="../media/image57.png"/><Relationship Id="rId5" Type="http://schemas.openxmlformats.org/officeDocument/2006/relationships/image" Target="../media/image88.emf"/><Relationship Id="rId15" Type="http://schemas.openxmlformats.org/officeDocument/2006/relationships/image" Target="../media/image49.png"/><Relationship Id="rId23" Type="http://schemas.openxmlformats.org/officeDocument/2006/relationships/image" Target="../media/image60.png"/><Relationship Id="rId10" Type="http://schemas.openxmlformats.org/officeDocument/2006/relationships/image" Target="../media/image39.png"/><Relationship Id="rId19" Type="http://schemas.openxmlformats.org/officeDocument/2006/relationships/image" Target="../media/image55.png"/><Relationship Id="rId4" Type="http://schemas.openxmlformats.org/officeDocument/2006/relationships/image" Target="../media/image87.emf"/><Relationship Id="rId9" Type="http://schemas.openxmlformats.org/officeDocument/2006/relationships/image" Target="../media/image38.png"/><Relationship Id="rId14" Type="http://schemas.openxmlformats.org/officeDocument/2006/relationships/image" Target="../media/image48.png"/><Relationship Id="rId22" Type="http://schemas.openxmlformats.org/officeDocument/2006/relationships/image" Target="../media/image59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3.png"/><Relationship Id="rId18" Type="http://schemas.openxmlformats.org/officeDocument/2006/relationships/image" Target="../media/image117.png"/><Relationship Id="rId26" Type="http://schemas.openxmlformats.org/officeDocument/2006/relationships/image" Target="../media/image58.png"/><Relationship Id="rId3" Type="http://schemas.openxmlformats.org/officeDocument/2006/relationships/image" Target="../media/image23.png"/><Relationship Id="rId21" Type="http://schemas.openxmlformats.org/officeDocument/2006/relationships/image" Target="../media/image56.png"/><Relationship Id="rId7" Type="http://schemas.openxmlformats.org/officeDocument/2006/relationships/image" Target="../media/image35.png"/><Relationship Id="rId12" Type="http://schemas.openxmlformats.org/officeDocument/2006/relationships/image" Target="../media/image41.png"/><Relationship Id="rId17" Type="http://schemas.openxmlformats.org/officeDocument/2006/relationships/image" Target="../media/image121.png"/><Relationship Id="rId25" Type="http://schemas.openxmlformats.org/officeDocument/2006/relationships/image" Target="../media/image57.png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49.png"/><Relationship Id="rId20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emf"/><Relationship Id="rId11" Type="http://schemas.openxmlformats.org/officeDocument/2006/relationships/image" Target="../media/image39.png"/><Relationship Id="rId24" Type="http://schemas.openxmlformats.org/officeDocument/2006/relationships/image" Target="../media/image60.png"/><Relationship Id="rId5" Type="http://schemas.openxmlformats.org/officeDocument/2006/relationships/image" Target="../media/image89.emf"/><Relationship Id="rId15" Type="http://schemas.openxmlformats.org/officeDocument/2006/relationships/image" Target="../media/image48.png"/><Relationship Id="rId23" Type="http://schemas.openxmlformats.org/officeDocument/2006/relationships/image" Target="../media/image59.png"/><Relationship Id="rId10" Type="http://schemas.openxmlformats.org/officeDocument/2006/relationships/image" Target="../media/image38.png"/><Relationship Id="rId19" Type="http://schemas.openxmlformats.org/officeDocument/2006/relationships/image" Target="../media/image54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Relationship Id="rId14" Type="http://schemas.openxmlformats.org/officeDocument/2006/relationships/image" Target="../media/image47.png"/><Relationship Id="rId22" Type="http://schemas.openxmlformats.org/officeDocument/2006/relationships/image" Target="../media/image63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3.png"/><Relationship Id="rId18" Type="http://schemas.openxmlformats.org/officeDocument/2006/relationships/image" Target="../media/image117.png"/><Relationship Id="rId26" Type="http://schemas.openxmlformats.org/officeDocument/2006/relationships/image" Target="../media/image58.png"/><Relationship Id="rId3" Type="http://schemas.openxmlformats.org/officeDocument/2006/relationships/image" Target="../media/image23.png"/><Relationship Id="rId21" Type="http://schemas.openxmlformats.org/officeDocument/2006/relationships/image" Target="../media/image56.png"/><Relationship Id="rId7" Type="http://schemas.openxmlformats.org/officeDocument/2006/relationships/image" Target="../media/image35.png"/><Relationship Id="rId12" Type="http://schemas.openxmlformats.org/officeDocument/2006/relationships/image" Target="../media/image41.png"/><Relationship Id="rId17" Type="http://schemas.openxmlformats.org/officeDocument/2006/relationships/image" Target="../media/image121.png"/><Relationship Id="rId25" Type="http://schemas.openxmlformats.org/officeDocument/2006/relationships/image" Target="../media/image57.png"/><Relationship Id="rId2" Type="http://schemas.openxmlformats.org/officeDocument/2006/relationships/notesSlide" Target="../notesSlides/notesSlide21.xml"/><Relationship Id="rId16" Type="http://schemas.openxmlformats.org/officeDocument/2006/relationships/image" Target="../media/image49.png"/><Relationship Id="rId20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emf"/><Relationship Id="rId11" Type="http://schemas.openxmlformats.org/officeDocument/2006/relationships/image" Target="../media/image39.png"/><Relationship Id="rId24" Type="http://schemas.openxmlformats.org/officeDocument/2006/relationships/image" Target="../media/image60.png"/><Relationship Id="rId5" Type="http://schemas.openxmlformats.org/officeDocument/2006/relationships/image" Target="../media/image91.emf"/><Relationship Id="rId15" Type="http://schemas.openxmlformats.org/officeDocument/2006/relationships/image" Target="../media/image48.png"/><Relationship Id="rId23" Type="http://schemas.openxmlformats.org/officeDocument/2006/relationships/image" Target="../media/image59.png"/><Relationship Id="rId10" Type="http://schemas.openxmlformats.org/officeDocument/2006/relationships/image" Target="../media/image38.png"/><Relationship Id="rId19" Type="http://schemas.openxmlformats.org/officeDocument/2006/relationships/image" Target="../media/image54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Relationship Id="rId14" Type="http://schemas.openxmlformats.org/officeDocument/2006/relationships/image" Target="../media/image47.png"/><Relationship Id="rId22" Type="http://schemas.openxmlformats.org/officeDocument/2006/relationships/image" Target="../media/image63.pn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3.png"/><Relationship Id="rId18" Type="http://schemas.openxmlformats.org/officeDocument/2006/relationships/image" Target="../media/image117.png"/><Relationship Id="rId26" Type="http://schemas.openxmlformats.org/officeDocument/2006/relationships/image" Target="../media/image58.png"/><Relationship Id="rId3" Type="http://schemas.openxmlformats.org/officeDocument/2006/relationships/image" Target="../media/image23.png"/><Relationship Id="rId21" Type="http://schemas.openxmlformats.org/officeDocument/2006/relationships/image" Target="../media/image56.png"/><Relationship Id="rId7" Type="http://schemas.openxmlformats.org/officeDocument/2006/relationships/image" Target="../media/image35.png"/><Relationship Id="rId12" Type="http://schemas.openxmlformats.org/officeDocument/2006/relationships/image" Target="../media/image41.png"/><Relationship Id="rId17" Type="http://schemas.openxmlformats.org/officeDocument/2006/relationships/image" Target="../media/image121.png"/><Relationship Id="rId25" Type="http://schemas.openxmlformats.org/officeDocument/2006/relationships/image" Target="../media/image57.png"/><Relationship Id="rId2" Type="http://schemas.openxmlformats.org/officeDocument/2006/relationships/notesSlide" Target="../notesSlides/notesSlide22.xml"/><Relationship Id="rId16" Type="http://schemas.openxmlformats.org/officeDocument/2006/relationships/image" Target="../media/image49.png"/><Relationship Id="rId20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emf"/><Relationship Id="rId11" Type="http://schemas.openxmlformats.org/officeDocument/2006/relationships/image" Target="../media/image39.png"/><Relationship Id="rId24" Type="http://schemas.openxmlformats.org/officeDocument/2006/relationships/image" Target="../media/image60.png"/><Relationship Id="rId5" Type="http://schemas.openxmlformats.org/officeDocument/2006/relationships/image" Target="../media/image93.emf"/><Relationship Id="rId15" Type="http://schemas.openxmlformats.org/officeDocument/2006/relationships/image" Target="../media/image48.png"/><Relationship Id="rId23" Type="http://schemas.openxmlformats.org/officeDocument/2006/relationships/image" Target="../media/image59.png"/><Relationship Id="rId10" Type="http://schemas.openxmlformats.org/officeDocument/2006/relationships/image" Target="../media/image38.png"/><Relationship Id="rId19" Type="http://schemas.openxmlformats.org/officeDocument/2006/relationships/image" Target="../media/image54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Relationship Id="rId14" Type="http://schemas.openxmlformats.org/officeDocument/2006/relationships/image" Target="../media/image47.png"/><Relationship Id="rId22" Type="http://schemas.openxmlformats.org/officeDocument/2006/relationships/image" Target="../media/image63.pn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3.png"/><Relationship Id="rId18" Type="http://schemas.openxmlformats.org/officeDocument/2006/relationships/image" Target="../media/image117.png"/><Relationship Id="rId26" Type="http://schemas.openxmlformats.org/officeDocument/2006/relationships/image" Target="../media/image58.png"/><Relationship Id="rId3" Type="http://schemas.openxmlformats.org/officeDocument/2006/relationships/image" Target="../media/image23.png"/><Relationship Id="rId21" Type="http://schemas.openxmlformats.org/officeDocument/2006/relationships/image" Target="../media/image56.png"/><Relationship Id="rId7" Type="http://schemas.openxmlformats.org/officeDocument/2006/relationships/image" Target="../media/image35.png"/><Relationship Id="rId12" Type="http://schemas.openxmlformats.org/officeDocument/2006/relationships/image" Target="../media/image41.png"/><Relationship Id="rId17" Type="http://schemas.openxmlformats.org/officeDocument/2006/relationships/image" Target="../media/image121.png"/><Relationship Id="rId25" Type="http://schemas.openxmlformats.org/officeDocument/2006/relationships/image" Target="../media/image57.png"/><Relationship Id="rId2" Type="http://schemas.openxmlformats.org/officeDocument/2006/relationships/notesSlide" Target="../notesSlides/notesSlide23.xml"/><Relationship Id="rId16" Type="http://schemas.openxmlformats.org/officeDocument/2006/relationships/image" Target="../media/image150.png"/><Relationship Id="rId20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emf"/><Relationship Id="rId11" Type="http://schemas.openxmlformats.org/officeDocument/2006/relationships/image" Target="../media/image39.png"/><Relationship Id="rId24" Type="http://schemas.openxmlformats.org/officeDocument/2006/relationships/image" Target="../media/image60.png"/><Relationship Id="rId5" Type="http://schemas.openxmlformats.org/officeDocument/2006/relationships/image" Target="../media/image95.emf"/><Relationship Id="rId15" Type="http://schemas.openxmlformats.org/officeDocument/2006/relationships/image" Target="../media/image48.png"/><Relationship Id="rId23" Type="http://schemas.openxmlformats.org/officeDocument/2006/relationships/image" Target="../media/image59.png"/><Relationship Id="rId10" Type="http://schemas.openxmlformats.org/officeDocument/2006/relationships/image" Target="../media/image38.png"/><Relationship Id="rId19" Type="http://schemas.openxmlformats.org/officeDocument/2006/relationships/image" Target="../media/image54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Relationship Id="rId14" Type="http://schemas.openxmlformats.org/officeDocument/2006/relationships/image" Target="../media/image47.png"/><Relationship Id="rId22" Type="http://schemas.openxmlformats.org/officeDocument/2006/relationships/image" Target="../media/image63.pn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3.png"/><Relationship Id="rId18" Type="http://schemas.openxmlformats.org/officeDocument/2006/relationships/image" Target="../media/image117.png"/><Relationship Id="rId26" Type="http://schemas.openxmlformats.org/officeDocument/2006/relationships/image" Target="../media/image58.png"/><Relationship Id="rId3" Type="http://schemas.openxmlformats.org/officeDocument/2006/relationships/image" Target="../media/image23.png"/><Relationship Id="rId21" Type="http://schemas.openxmlformats.org/officeDocument/2006/relationships/image" Target="../media/image56.png"/><Relationship Id="rId7" Type="http://schemas.openxmlformats.org/officeDocument/2006/relationships/image" Target="../media/image35.png"/><Relationship Id="rId12" Type="http://schemas.openxmlformats.org/officeDocument/2006/relationships/image" Target="../media/image41.png"/><Relationship Id="rId17" Type="http://schemas.openxmlformats.org/officeDocument/2006/relationships/image" Target="../media/image121.png"/><Relationship Id="rId25" Type="http://schemas.openxmlformats.org/officeDocument/2006/relationships/image" Target="../media/image57.png"/><Relationship Id="rId2" Type="http://schemas.openxmlformats.org/officeDocument/2006/relationships/notesSlide" Target="../notesSlides/notesSlide24.xml"/><Relationship Id="rId16" Type="http://schemas.openxmlformats.org/officeDocument/2006/relationships/image" Target="../media/image49.png"/><Relationship Id="rId20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emf"/><Relationship Id="rId11" Type="http://schemas.openxmlformats.org/officeDocument/2006/relationships/image" Target="../media/image39.png"/><Relationship Id="rId24" Type="http://schemas.openxmlformats.org/officeDocument/2006/relationships/image" Target="../media/image60.png"/><Relationship Id="rId5" Type="http://schemas.openxmlformats.org/officeDocument/2006/relationships/image" Target="../media/image97.emf"/><Relationship Id="rId15" Type="http://schemas.openxmlformats.org/officeDocument/2006/relationships/image" Target="../media/image48.png"/><Relationship Id="rId23" Type="http://schemas.openxmlformats.org/officeDocument/2006/relationships/image" Target="../media/image59.png"/><Relationship Id="rId10" Type="http://schemas.openxmlformats.org/officeDocument/2006/relationships/image" Target="../media/image38.png"/><Relationship Id="rId19" Type="http://schemas.openxmlformats.org/officeDocument/2006/relationships/image" Target="../media/image54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Relationship Id="rId14" Type="http://schemas.openxmlformats.org/officeDocument/2006/relationships/image" Target="../media/image47.png"/><Relationship Id="rId22" Type="http://schemas.openxmlformats.org/officeDocument/2006/relationships/image" Target="../media/image63.png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3.png"/><Relationship Id="rId18" Type="http://schemas.openxmlformats.org/officeDocument/2006/relationships/image" Target="../media/image117.png"/><Relationship Id="rId26" Type="http://schemas.openxmlformats.org/officeDocument/2006/relationships/image" Target="../media/image156.png"/><Relationship Id="rId3" Type="http://schemas.openxmlformats.org/officeDocument/2006/relationships/image" Target="../media/image23.png"/><Relationship Id="rId21" Type="http://schemas.openxmlformats.org/officeDocument/2006/relationships/image" Target="../media/image56.png"/><Relationship Id="rId7" Type="http://schemas.openxmlformats.org/officeDocument/2006/relationships/image" Target="../media/image35.png"/><Relationship Id="rId12" Type="http://schemas.openxmlformats.org/officeDocument/2006/relationships/image" Target="../media/image41.png"/><Relationship Id="rId17" Type="http://schemas.openxmlformats.org/officeDocument/2006/relationships/image" Target="../media/image121.png"/><Relationship Id="rId25" Type="http://schemas.openxmlformats.org/officeDocument/2006/relationships/image" Target="../media/image57.png"/><Relationship Id="rId2" Type="http://schemas.openxmlformats.org/officeDocument/2006/relationships/notesSlide" Target="../notesSlides/notesSlide25.xml"/><Relationship Id="rId16" Type="http://schemas.openxmlformats.org/officeDocument/2006/relationships/image" Target="../media/image49.png"/><Relationship Id="rId20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emf"/><Relationship Id="rId11" Type="http://schemas.openxmlformats.org/officeDocument/2006/relationships/image" Target="../media/image39.png"/><Relationship Id="rId24" Type="http://schemas.openxmlformats.org/officeDocument/2006/relationships/image" Target="../media/image60.png"/><Relationship Id="rId5" Type="http://schemas.openxmlformats.org/officeDocument/2006/relationships/image" Target="../media/image99.emf"/><Relationship Id="rId15" Type="http://schemas.openxmlformats.org/officeDocument/2006/relationships/image" Target="../media/image48.png"/><Relationship Id="rId23" Type="http://schemas.openxmlformats.org/officeDocument/2006/relationships/image" Target="../media/image59.png"/><Relationship Id="rId10" Type="http://schemas.openxmlformats.org/officeDocument/2006/relationships/image" Target="../media/image38.png"/><Relationship Id="rId19" Type="http://schemas.openxmlformats.org/officeDocument/2006/relationships/image" Target="../media/image54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Relationship Id="rId14" Type="http://schemas.openxmlformats.org/officeDocument/2006/relationships/image" Target="../media/image47.png"/><Relationship Id="rId22" Type="http://schemas.openxmlformats.org/officeDocument/2006/relationships/image" Target="../media/image155.png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3.png"/><Relationship Id="rId18" Type="http://schemas.openxmlformats.org/officeDocument/2006/relationships/image" Target="../media/image117.png"/><Relationship Id="rId26" Type="http://schemas.openxmlformats.org/officeDocument/2006/relationships/image" Target="../media/image156.png"/><Relationship Id="rId3" Type="http://schemas.openxmlformats.org/officeDocument/2006/relationships/image" Target="../media/image23.png"/><Relationship Id="rId21" Type="http://schemas.openxmlformats.org/officeDocument/2006/relationships/image" Target="../media/image56.png"/><Relationship Id="rId7" Type="http://schemas.openxmlformats.org/officeDocument/2006/relationships/image" Target="../media/image35.png"/><Relationship Id="rId12" Type="http://schemas.openxmlformats.org/officeDocument/2006/relationships/image" Target="../media/image41.png"/><Relationship Id="rId17" Type="http://schemas.openxmlformats.org/officeDocument/2006/relationships/image" Target="../media/image121.png"/><Relationship Id="rId25" Type="http://schemas.openxmlformats.org/officeDocument/2006/relationships/image" Target="../media/image57.png"/><Relationship Id="rId2" Type="http://schemas.openxmlformats.org/officeDocument/2006/relationships/notesSlide" Target="../notesSlides/notesSlide26.xml"/><Relationship Id="rId16" Type="http://schemas.openxmlformats.org/officeDocument/2006/relationships/image" Target="../media/image49.png"/><Relationship Id="rId20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emf"/><Relationship Id="rId11" Type="http://schemas.openxmlformats.org/officeDocument/2006/relationships/image" Target="../media/image39.png"/><Relationship Id="rId24" Type="http://schemas.openxmlformats.org/officeDocument/2006/relationships/image" Target="../media/image60.png"/><Relationship Id="rId5" Type="http://schemas.openxmlformats.org/officeDocument/2006/relationships/image" Target="../media/image101.emf"/><Relationship Id="rId15" Type="http://schemas.openxmlformats.org/officeDocument/2006/relationships/image" Target="../media/image48.png"/><Relationship Id="rId23" Type="http://schemas.openxmlformats.org/officeDocument/2006/relationships/image" Target="../media/image59.png"/><Relationship Id="rId10" Type="http://schemas.openxmlformats.org/officeDocument/2006/relationships/image" Target="../media/image38.png"/><Relationship Id="rId19" Type="http://schemas.openxmlformats.org/officeDocument/2006/relationships/image" Target="../media/image54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Relationship Id="rId14" Type="http://schemas.openxmlformats.org/officeDocument/2006/relationships/image" Target="../media/image47.png"/><Relationship Id="rId22" Type="http://schemas.openxmlformats.org/officeDocument/2006/relationships/image" Target="../media/image155.png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3.png"/><Relationship Id="rId18" Type="http://schemas.openxmlformats.org/officeDocument/2006/relationships/image" Target="../media/image117.png"/><Relationship Id="rId26" Type="http://schemas.openxmlformats.org/officeDocument/2006/relationships/image" Target="../media/image57.png"/><Relationship Id="rId3" Type="http://schemas.openxmlformats.org/officeDocument/2006/relationships/image" Target="../media/image23.png"/><Relationship Id="rId21" Type="http://schemas.openxmlformats.org/officeDocument/2006/relationships/image" Target="../media/image56.png"/><Relationship Id="rId7" Type="http://schemas.openxmlformats.org/officeDocument/2006/relationships/image" Target="../media/image35.png"/><Relationship Id="rId12" Type="http://schemas.openxmlformats.org/officeDocument/2006/relationships/image" Target="../media/image41.png"/><Relationship Id="rId17" Type="http://schemas.openxmlformats.org/officeDocument/2006/relationships/image" Target="../media/image121.png"/><Relationship Id="rId25" Type="http://schemas.openxmlformats.org/officeDocument/2006/relationships/image" Target="../media/image60.png"/><Relationship Id="rId2" Type="http://schemas.openxmlformats.org/officeDocument/2006/relationships/notesSlide" Target="../notesSlides/notesSlide27.xml"/><Relationship Id="rId16" Type="http://schemas.openxmlformats.org/officeDocument/2006/relationships/image" Target="../media/image49.png"/><Relationship Id="rId20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emf"/><Relationship Id="rId11" Type="http://schemas.openxmlformats.org/officeDocument/2006/relationships/image" Target="../media/image39.png"/><Relationship Id="rId24" Type="http://schemas.openxmlformats.org/officeDocument/2006/relationships/image" Target="../media/image59.png"/><Relationship Id="rId5" Type="http://schemas.openxmlformats.org/officeDocument/2006/relationships/image" Target="../media/image103.emf"/><Relationship Id="rId15" Type="http://schemas.openxmlformats.org/officeDocument/2006/relationships/image" Target="../media/image48.png"/><Relationship Id="rId23" Type="http://schemas.openxmlformats.org/officeDocument/2006/relationships/image" Target="../media/image119.png"/><Relationship Id="rId28" Type="http://schemas.openxmlformats.org/officeDocument/2006/relationships/image" Target="../media/image105.png"/><Relationship Id="rId10" Type="http://schemas.openxmlformats.org/officeDocument/2006/relationships/image" Target="../media/image38.png"/><Relationship Id="rId19" Type="http://schemas.openxmlformats.org/officeDocument/2006/relationships/image" Target="../media/image54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Relationship Id="rId14" Type="http://schemas.openxmlformats.org/officeDocument/2006/relationships/image" Target="../media/image47.png"/><Relationship Id="rId22" Type="http://schemas.openxmlformats.org/officeDocument/2006/relationships/image" Target="../media/image155.png"/><Relationship Id="rId27" Type="http://schemas.openxmlformats.org/officeDocument/2006/relationships/image" Target="../media/image156.png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3.png"/><Relationship Id="rId18" Type="http://schemas.openxmlformats.org/officeDocument/2006/relationships/image" Target="../media/image117.png"/><Relationship Id="rId26" Type="http://schemas.openxmlformats.org/officeDocument/2006/relationships/image" Target="../media/image57.png"/><Relationship Id="rId3" Type="http://schemas.openxmlformats.org/officeDocument/2006/relationships/image" Target="../media/image23.png"/><Relationship Id="rId21" Type="http://schemas.openxmlformats.org/officeDocument/2006/relationships/image" Target="../media/image56.png"/><Relationship Id="rId7" Type="http://schemas.openxmlformats.org/officeDocument/2006/relationships/image" Target="../media/image35.png"/><Relationship Id="rId12" Type="http://schemas.openxmlformats.org/officeDocument/2006/relationships/image" Target="../media/image41.png"/><Relationship Id="rId17" Type="http://schemas.openxmlformats.org/officeDocument/2006/relationships/image" Target="../media/image121.png"/><Relationship Id="rId25" Type="http://schemas.openxmlformats.org/officeDocument/2006/relationships/image" Target="../media/image60.png"/><Relationship Id="rId2" Type="http://schemas.openxmlformats.org/officeDocument/2006/relationships/notesSlide" Target="../notesSlides/notesSlide28.xml"/><Relationship Id="rId16" Type="http://schemas.openxmlformats.org/officeDocument/2006/relationships/image" Target="../media/image49.png"/><Relationship Id="rId20" Type="http://schemas.openxmlformats.org/officeDocument/2006/relationships/image" Target="../media/image55.png"/><Relationship Id="rId29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emf"/><Relationship Id="rId11" Type="http://schemas.openxmlformats.org/officeDocument/2006/relationships/image" Target="../media/image39.png"/><Relationship Id="rId24" Type="http://schemas.openxmlformats.org/officeDocument/2006/relationships/image" Target="../media/image59.png"/><Relationship Id="rId5" Type="http://schemas.openxmlformats.org/officeDocument/2006/relationships/image" Target="../media/image103.emf"/><Relationship Id="rId15" Type="http://schemas.openxmlformats.org/officeDocument/2006/relationships/image" Target="../media/image48.png"/><Relationship Id="rId23" Type="http://schemas.openxmlformats.org/officeDocument/2006/relationships/image" Target="../media/image122.png"/><Relationship Id="rId28" Type="http://schemas.openxmlformats.org/officeDocument/2006/relationships/image" Target="../media/image105.png"/><Relationship Id="rId10" Type="http://schemas.openxmlformats.org/officeDocument/2006/relationships/image" Target="../media/image38.png"/><Relationship Id="rId19" Type="http://schemas.openxmlformats.org/officeDocument/2006/relationships/image" Target="../media/image54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Relationship Id="rId14" Type="http://schemas.openxmlformats.org/officeDocument/2006/relationships/image" Target="../media/image47.png"/><Relationship Id="rId22" Type="http://schemas.openxmlformats.org/officeDocument/2006/relationships/image" Target="../media/image155.png"/><Relationship Id="rId27" Type="http://schemas.openxmlformats.org/officeDocument/2006/relationships/image" Target="../media/image15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Point</a:t>
            </a:r>
            <a:r>
              <a:rPr lang="en-US" dirty="0"/>
              <a:t> / </a:t>
            </a:r>
            <a:r>
              <a:rPr lang="en-US" dirty="0">
                <a:solidFill>
                  <a:srgbClr val="7030A0"/>
                </a:solidFill>
              </a:rPr>
              <a:t>Point-Region</a:t>
            </a:r>
            <a:r>
              <a:rPr lang="en-US" dirty="0"/>
              <a:t> </a:t>
            </a:r>
            <a:r>
              <a:rPr lang="en-US" dirty="0" err="1"/>
              <a:t>Quadtrees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CMSC 420</a:t>
            </a:r>
          </a:p>
        </p:txBody>
      </p:sp>
    </p:spTree>
    <p:extLst>
      <p:ext uri="{BB962C8B-B14F-4D97-AF65-F5344CB8AC3E}">
        <p14:creationId xmlns:p14="http://schemas.microsoft.com/office/powerpoint/2010/main" val="14268794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Deletion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Deletion from a Point </a:t>
            </a:r>
            <a:r>
              <a:rPr lang="en-US" dirty="0" err="1"/>
              <a:t>QuadTree</a:t>
            </a:r>
            <a:r>
              <a:rPr lang="en-US" dirty="0"/>
              <a:t> is</a:t>
            </a:r>
            <a:r>
              <a:rPr lang="mr-IN" dirty="0"/>
              <a:t>…</a:t>
            </a:r>
            <a:r>
              <a:rPr lang="en-US" dirty="0"/>
              <a:t> </a:t>
            </a:r>
            <a:r>
              <a:rPr lang="en-US" i="1" dirty="0">
                <a:solidFill>
                  <a:schemeClr val="accent2">
                    <a:lumMod val="75000"/>
                  </a:schemeClr>
                </a:solidFill>
              </a:rPr>
              <a:t>terrible.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sym typeface="Wingdings"/>
              </a:rPr>
              <a:t>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US" dirty="0"/>
              <a:t>Find the</a:t>
            </a:r>
            <a:r>
              <a:rPr lang="en-US" i="1" dirty="0"/>
              <a:t> </a:t>
            </a:r>
            <a:r>
              <a:rPr lang="en-US" dirty="0"/>
              <a:t>point to be deleted, delete it </a:t>
            </a:r>
          </a:p>
          <a:p>
            <a:r>
              <a:rPr lang="en-US" dirty="0"/>
              <a:t>And </a:t>
            </a:r>
            <a:r>
              <a:rPr lang="en-US" dirty="0">
                <a:solidFill>
                  <a:schemeClr val="accent1"/>
                </a:solidFill>
              </a:rPr>
              <a:t>re-insert all the points rooted in the relevant subtree </a:t>
            </a:r>
            <a:r>
              <a:rPr lang="en-US" dirty="0">
                <a:solidFill>
                  <a:schemeClr val="accent1"/>
                </a:solidFill>
                <a:sym typeface="Wingdings"/>
              </a:rPr>
              <a:t></a:t>
            </a:r>
          </a:p>
          <a:p>
            <a:r>
              <a:rPr lang="en-US" dirty="0">
                <a:sym typeface="Wingdings"/>
              </a:rPr>
              <a:t>Hanan’s book has a better, but </a:t>
            </a:r>
            <a:r>
              <a:rPr lang="en-US" dirty="0">
                <a:solidFill>
                  <a:srgbClr val="FF0000"/>
                </a:solidFill>
                <a:sym typeface="Wingdings"/>
              </a:rPr>
              <a:t>much more complicated </a:t>
            </a:r>
            <a:r>
              <a:rPr lang="en-US" dirty="0">
                <a:sym typeface="Wingdings"/>
              </a:rPr>
              <a:t>algorithm for Point </a:t>
            </a:r>
            <a:r>
              <a:rPr lang="en-US" dirty="0" err="1">
                <a:sym typeface="Wingdings"/>
              </a:rPr>
              <a:t>QuadTree</a:t>
            </a:r>
            <a:r>
              <a:rPr lang="en-US" dirty="0">
                <a:sym typeface="Wingdings"/>
              </a:rPr>
              <a:t> deletion</a:t>
            </a:r>
          </a:p>
          <a:p>
            <a:pPr lvl="1"/>
            <a:r>
              <a:rPr lang="en-US" dirty="0">
                <a:sym typeface="Wingdings"/>
              </a:rPr>
              <a:t>If interested,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sym typeface="Wingdings"/>
              </a:rPr>
              <a:t>ask Jason to post pseudocode on Piazza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4126" y="4847771"/>
            <a:ext cx="1361003" cy="182154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0272" y="4590143"/>
            <a:ext cx="2079172" cy="2079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21716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4F378-CD67-8A4D-8ECD-19659C8AE3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1687" y="-80924"/>
            <a:ext cx="9094807" cy="1028777"/>
          </a:xfrm>
        </p:spPr>
        <p:txBody>
          <a:bodyPr/>
          <a:lstStyle/>
          <a:p>
            <a:pPr algn="ctr"/>
            <a:r>
              <a:rPr lang="en-US" dirty="0"/>
              <a:t>Example of range query in PR-</a:t>
            </a:r>
            <a:r>
              <a:rPr lang="en-US" dirty="0" err="1"/>
              <a:t>QuadTree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F1C8300-1158-AF44-8587-F337DADDBF57}"/>
              </a:ext>
            </a:extLst>
          </p:cNvPr>
          <p:cNvSpPr>
            <a:spLocks/>
          </p:cNvSpPr>
          <p:nvPr/>
        </p:nvSpPr>
        <p:spPr>
          <a:xfrm>
            <a:off x="577892" y="1561172"/>
            <a:ext cx="4919659" cy="44381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D4EBE64-0189-9448-AD5F-4A307EE4A47B}"/>
              </a:ext>
            </a:extLst>
          </p:cNvPr>
          <p:cNvSpPr txBox="1"/>
          <p:nvPr/>
        </p:nvSpPr>
        <p:spPr>
          <a:xfrm>
            <a:off x="122102" y="6077415"/>
            <a:ext cx="993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(-16, -16)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3367344-D2C2-644E-AF60-07580BC0BED4}"/>
              </a:ext>
            </a:extLst>
          </p:cNvPr>
          <p:cNvSpPr txBox="1"/>
          <p:nvPr/>
        </p:nvSpPr>
        <p:spPr>
          <a:xfrm>
            <a:off x="5205516" y="6077414"/>
            <a:ext cx="993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(16, -16)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4DEBC0-56B6-454A-91F8-B1862EE00F41}"/>
              </a:ext>
            </a:extLst>
          </p:cNvPr>
          <p:cNvSpPr txBox="1"/>
          <p:nvPr/>
        </p:nvSpPr>
        <p:spPr>
          <a:xfrm>
            <a:off x="5291008" y="1245144"/>
            <a:ext cx="993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(16, 16)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ED43F1C-2803-F74C-9651-112D2BD647D0}"/>
              </a:ext>
            </a:extLst>
          </p:cNvPr>
          <p:cNvSpPr txBox="1"/>
          <p:nvPr/>
        </p:nvSpPr>
        <p:spPr>
          <a:xfrm>
            <a:off x="133565" y="1245143"/>
            <a:ext cx="993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(-16, 16)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0765131-9447-4C44-931A-43E1B93BBEEB}"/>
              </a:ext>
            </a:extLst>
          </p:cNvPr>
          <p:cNvCxnSpPr>
            <a:stCxn id="4" idx="0"/>
            <a:endCxn id="4" idx="2"/>
          </p:cNvCxnSpPr>
          <p:nvPr/>
        </p:nvCxnSpPr>
        <p:spPr>
          <a:xfrm>
            <a:off x="3037722" y="1561172"/>
            <a:ext cx="0" cy="4438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D3FBAC7-85B5-3C47-B35C-27A955D16F67}"/>
              </a:ext>
            </a:extLst>
          </p:cNvPr>
          <p:cNvCxnSpPr>
            <a:cxnSpLocks/>
          </p:cNvCxnSpPr>
          <p:nvPr/>
        </p:nvCxnSpPr>
        <p:spPr>
          <a:xfrm>
            <a:off x="577892" y="3769113"/>
            <a:ext cx="491965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8A41387-28C5-DE48-841A-2335B26C1D70}"/>
              </a:ext>
            </a:extLst>
          </p:cNvPr>
          <p:cNvCxnSpPr>
            <a:cxnSpLocks/>
          </p:cNvCxnSpPr>
          <p:nvPr/>
        </p:nvCxnSpPr>
        <p:spPr>
          <a:xfrm>
            <a:off x="577891" y="2772938"/>
            <a:ext cx="24598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9BEDA4F-10D7-7C49-9BFB-35FB3C88EF64}"/>
              </a:ext>
            </a:extLst>
          </p:cNvPr>
          <p:cNvCxnSpPr>
            <a:cxnSpLocks/>
          </p:cNvCxnSpPr>
          <p:nvPr/>
        </p:nvCxnSpPr>
        <p:spPr>
          <a:xfrm>
            <a:off x="1807802" y="1576042"/>
            <a:ext cx="0" cy="22042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89CC8C9-62FD-CE44-A725-64BA847FCAAD}"/>
              </a:ext>
            </a:extLst>
          </p:cNvPr>
          <p:cNvCxnSpPr>
            <a:cxnSpLocks/>
          </p:cNvCxnSpPr>
          <p:nvPr/>
        </p:nvCxnSpPr>
        <p:spPr>
          <a:xfrm>
            <a:off x="1807802" y="3713356"/>
            <a:ext cx="0" cy="228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FADBD58-BAB1-D649-B8BE-8DED6819B1CF}"/>
              </a:ext>
            </a:extLst>
          </p:cNvPr>
          <p:cNvCxnSpPr>
            <a:cxnSpLocks/>
          </p:cNvCxnSpPr>
          <p:nvPr/>
        </p:nvCxnSpPr>
        <p:spPr>
          <a:xfrm>
            <a:off x="585326" y="4832193"/>
            <a:ext cx="24598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13D531F-986D-BE47-A6B8-ABF050F2A526}"/>
              </a:ext>
            </a:extLst>
          </p:cNvPr>
          <p:cNvCxnSpPr>
            <a:cxnSpLocks/>
          </p:cNvCxnSpPr>
          <p:nvPr/>
        </p:nvCxnSpPr>
        <p:spPr>
          <a:xfrm>
            <a:off x="1807802" y="3289607"/>
            <a:ext cx="123735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FC8060C-B4EF-EC44-8115-288D4A8E64D4}"/>
              </a:ext>
            </a:extLst>
          </p:cNvPr>
          <p:cNvCxnSpPr>
            <a:cxnSpLocks/>
          </p:cNvCxnSpPr>
          <p:nvPr/>
        </p:nvCxnSpPr>
        <p:spPr>
          <a:xfrm>
            <a:off x="2395969" y="2772938"/>
            <a:ext cx="0" cy="10073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>
            <a:extLst>
              <a:ext uri="{FF2B5EF4-FFF2-40B4-BE49-F238E27FC236}">
                <a16:creationId xmlns:a16="http://schemas.microsoft.com/office/drawing/2014/main" id="{E435A33E-DF17-AA4F-ACF3-51283F51EF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4776" y="3385394"/>
            <a:ext cx="323208" cy="2879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C84DB4F-3C32-9E4B-9CBC-D82CA6D7D3EE}"/>
                  </a:ext>
                </a:extLst>
              </p:cNvPr>
              <p:cNvSpPr txBox="1"/>
              <p:nvPr/>
            </p:nvSpPr>
            <p:spPr>
              <a:xfrm>
                <a:off x="421311" y="777388"/>
                <a:ext cx="58632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accent5"/>
                    </a:solidFill>
                  </a:rPr>
                  <a:t>anchor = (-9, 3), </a:t>
                </a:r>
                <a:r>
                  <a:rPr lang="en-US" dirty="0">
                    <a:solidFill>
                      <a:schemeClr val="accent2"/>
                    </a:solidFill>
                  </a:rPr>
                  <a:t>range </a:t>
                </a:r>
                <a:r>
                  <a:rPr lang="en-US" dirty="0">
                    <a:solidFill>
                      <a:schemeClr val="accent5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=7</m:t>
                    </m:r>
                  </m:oMath>
                </a14:m>
                <a:r>
                  <a:rPr lang="en-US" dirty="0">
                    <a:solidFill>
                      <a:schemeClr val="accent2"/>
                    </a:solidFill>
                  </a:rPr>
                  <a:t>,  </a:t>
                </a:r>
                <a:r>
                  <a:rPr lang="en-US" dirty="0">
                    <a:solidFill>
                      <a:srgbClr val="7030A0"/>
                    </a:solidFill>
                  </a:rPr>
                  <a:t>Bucket size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endParaRPr lang="en-US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C84DB4F-3C32-9E4B-9CBC-D82CA6D7D3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311" y="777388"/>
                <a:ext cx="5863271" cy="369332"/>
              </a:xfrm>
              <a:prstGeom prst="rect">
                <a:avLst/>
              </a:prstGeom>
              <a:blipFill>
                <a:blip r:embed="rId4"/>
                <a:stretch>
                  <a:fillRect l="-648" t="-3333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Oval 36">
            <a:extLst>
              <a:ext uri="{FF2B5EF4-FFF2-40B4-BE49-F238E27FC236}">
                <a16:creationId xmlns:a16="http://schemas.microsoft.com/office/drawing/2014/main" id="{C40E7FAC-2BA5-204B-AF7C-B13A89D2BA1C}"/>
              </a:ext>
            </a:extLst>
          </p:cNvPr>
          <p:cNvSpPr/>
          <p:nvPr/>
        </p:nvSpPr>
        <p:spPr>
          <a:xfrm>
            <a:off x="1474775" y="1839952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9BC64F6B-B4FF-CC46-9D08-E3240F04BCC4}"/>
              </a:ext>
            </a:extLst>
          </p:cNvPr>
          <p:cNvSpPr/>
          <p:nvPr/>
        </p:nvSpPr>
        <p:spPr>
          <a:xfrm>
            <a:off x="1760377" y="2258122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030A4FD8-FDCA-1240-A03A-50E44C956454}"/>
              </a:ext>
            </a:extLst>
          </p:cNvPr>
          <p:cNvSpPr/>
          <p:nvPr/>
        </p:nvSpPr>
        <p:spPr>
          <a:xfrm>
            <a:off x="943232" y="2401225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858369C6-A3CE-A549-B7E8-894D1B0E3C4F}"/>
              </a:ext>
            </a:extLst>
          </p:cNvPr>
          <p:cNvSpPr/>
          <p:nvPr/>
        </p:nvSpPr>
        <p:spPr>
          <a:xfrm>
            <a:off x="2470945" y="2401225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A8DFBF64-6A63-4941-B76D-0711BFF9E589}"/>
              </a:ext>
            </a:extLst>
          </p:cNvPr>
          <p:cNvSpPr/>
          <p:nvPr/>
        </p:nvSpPr>
        <p:spPr>
          <a:xfrm>
            <a:off x="3258965" y="2810100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3F572112-0688-6D4E-9954-5C92A9766196}"/>
              </a:ext>
            </a:extLst>
          </p:cNvPr>
          <p:cNvSpPr/>
          <p:nvPr/>
        </p:nvSpPr>
        <p:spPr>
          <a:xfrm>
            <a:off x="2489532" y="3066575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29CE63BF-5CF8-D842-864E-357C56C2EF7F}"/>
              </a:ext>
            </a:extLst>
          </p:cNvPr>
          <p:cNvSpPr/>
          <p:nvPr/>
        </p:nvSpPr>
        <p:spPr>
          <a:xfrm>
            <a:off x="2073225" y="3486601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64B5F066-3BDC-2E47-A2A2-65998B32EDA0}"/>
              </a:ext>
            </a:extLst>
          </p:cNvPr>
          <p:cNvSpPr/>
          <p:nvPr/>
        </p:nvSpPr>
        <p:spPr>
          <a:xfrm>
            <a:off x="1556555" y="4241162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06F0AC4F-8993-1441-9484-031E5E3C4383}"/>
              </a:ext>
            </a:extLst>
          </p:cNvPr>
          <p:cNvSpPr/>
          <p:nvPr/>
        </p:nvSpPr>
        <p:spPr>
          <a:xfrm>
            <a:off x="2675385" y="3408542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284C06F-6037-6F4E-9388-4ED478106D7D}"/>
              </a:ext>
            </a:extLst>
          </p:cNvPr>
          <p:cNvSpPr txBox="1"/>
          <p:nvPr/>
        </p:nvSpPr>
        <p:spPr>
          <a:xfrm>
            <a:off x="2839728" y="3765467"/>
            <a:ext cx="2054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0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DC40580-A139-C249-90A1-1AC648FC3614}"/>
              </a:ext>
            </a:extLst>
          </p:cNvPr>
          <p:cNvSpPr txBox="1"/>
          <p:nvPr/>
        </p:nvSpPr>
        <p:spPr>
          <a:xfrm>
            <a:off x="2197241" y="3759315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-4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DD1F80B-070E-5045-9A7B-C782D99A825D}"/>
              </a:ext>
            </a:extLst>
          </p:cNvPr>
          <p:cNvSpPr txBox="1"/>
          <p:nvPr/>
        </p:nvSpPr>
        <p:spPr>
          <a:xfrm>
            <a:off x="3501723" y="3759315"/>
            <a:ext cx="2054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4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383F2446-45E7-AA4E-B621-DE69374595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92812" y="3168792"/>
            <a:ext cx="215900" cy="228600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8017408E-686D-CF48-9D4A-F5D3498FBDA5}"/>
              </a:ext>
            </a:extLst>
          </p:cNvPr>
          <p:cNvSpPr txBox="1"/>
          <p:nvPr/>
        </p:nvSpPr>
        <p:spPr>
          <a:xfrm>
            <a:off x="1592398" y="3768840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-8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89434D0-EFD9-E948-AF48-D52018F7B778}"/>
              </a:ext>
            </a:extLst>
          </p:cNvPr>
          <p:cNvSpPr txBox="1"/>
          <p:nvPr/>
        </p:nvSpPr>
        <p:spPr>
          <a:xfrm>
            <a:off x="4081483" y="3779567"/>
            <a:ext cx="2054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8</a:t>
            </a: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13446AA9-C995-F048-A218-A84FE9DC843B}"/>
              </a:ext>
            </a:extLst>
          </p:cNvPr>
          <p:cNvCxnSpPr>
            <a:cxnSpLocks/>
          </p:cNvCxnSpPr>
          <p:nvPr/>
        </p:nvCxnSpPr>
        <p:spPr>
          <a:xfrm flipH="1">
            <a:off x="1620284" y="3457748"/>
            <a:ext cx="7231" cy="308205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6E462DB3-49F7-4A47-922A-63AADC96AE78}"/>
              </a:ext>
            </a:extLst>
          </p:cNvPr>
          <p:cNvCxnSpPr>
            <a:cxnSpLocks/>
          </p:cNvCxnSpPr>
          <p:nvPr/>
        </p:nvCxnSpPr>
        <p:spPr>
          <a:xfrm>
            <a:off x="1688655" y="3389482"/>
            <a:ext cx="1331256" cy="3823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24CB42CA-8EAE-CE4D-82D9-095DFE4458C3}"/>
              </a:ext>
            </a:extLst>
          </p:cNvPr>
          <p:cNvSpPr txBox="1"/>
          <p:nvPr/>
        </p:nvSpPr>
        <p:spPr>
          <a:xfrm>
            <a:off x="1444753" y="3764077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00B0F0"/>
                </a:solidFill>
              </a:rPr>
              <a:t>-9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BCC205CA-23A5-1641-A112-80D91CF958DF}"/>
              </a:ext>
            </a:extLst>
          </p:cNvPr>
          <p:cNvSpPr txBox="1"/>
          <p:nvPr/>
        </p:nvSpPr>
        <p:spPr>
          <a:xfrm>
            <a:off x="3025913" y="3287814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00B0F0"/>
                </a:solidFill>
              </a:rPr>
              <a:t>3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359B3557-F84D-874D-BC31-BDABDB1128EF}"/>
              </a:ext>
            </a:extLst>
          </p:cNvPr>
          <p:cNvSpPr txBox="1"/>
          <p:nvPr/>
        </p:nvSpPr>
        <p:spPr>
          <a:xfrm>
            <a:off x="2778255" y="4183182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-4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B980752-22D2-A34A-A952-DA61554DFFDF}"/>
              </a:ext>
            </a:extLst>
          </p:cNvPr>
          <p:cNvSpPr txBox="1"/>
          <p:nvPr/>
        </p:nvSpPr>
        <p:spPr>
          <a:xfrm>
            <a:off x="2802066" y="4664199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-8</a:t>
            </a: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8C929720-BA9D-3C46-BCF3-253BA94B95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87662" y="2614607"/>
            <a:ext cx="215900" cy="228600"/>
          </a:xfrm>
          <a:prstGeom prst="rect">
            <a:avLst/>
          </a:prstGeom>
        </p:spPr>
      </p:pic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E99C64F5-A836-4247-AEB1-5CCE9DDB9EAF}"/>
              </a:ext>
            </a:extLst>
          </p:cNvPr>
          <p:cNvCxnSpPr>
            <a:cxnSpLocks/>
          </p:cNvCxnSpPr>
          <p:nvPr/>
        </p:nvCxnSpPr>
        <p:spPr>
          <a:xfrm>
            <a:off x="1607804" y="3422830"/>
            <a:ext cx="1203348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Oval 74">
            <a:extLst>
              <a:ext uri="{FF2B5EF4-FFF2-40B4-BE49-F238E27FC236}">
                <a16:creationId xmlns:a16="http://schemas.microsoft.com/office/drawing/2014/main" id="{47CCA042-4D34-1543-97CB-B2810DB98106}"/>
              </a:ext>
            </a:extLst>
          </p:cNvPr>
          <p:cNvSpPr/>
          <p:nvPr/>
        </p:nvSpPr>
        <p:spPr>
          <a:xfrm>
            <a:off x="714103" y="2512737"/>
            <a:ext cx="2015380" cy="2011680"/>
          </a:xfrm>
          <a:prstGeom prst="ellipse">
            <a:avLst/>
          </a:prstGeom>
          <a:solidFill>
            <a:schemeClr val="accent2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1437A734-5F5E-1F4E-AFCE-0B91124B4081}"/>
                  </a:ext>
                </a:extLst>
              </p:cNvPr>
              <p:cNvSpPr txBox="1"/>
              <p:nvPr/>
            </p:nvSpPr>
            <p:spPr>
              <a:xfrm>
                <a:off x="731650" y="2105956"/>
                <a:ext cx="27584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1437A734-5F5E-1F4E-AFCE-0B91124B40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650" y="2105956"/>
                <a:ext cx="275845" cy="276999"/>
              </a:xfrm>
              <a:prstGeom prst="rect">
                <a:avLst/>
              </a:prstGeom>
              <a:blipFill>
                <a:blip r:embed="rId7"/>
                <a:stretch>
                  <a:fillRect l="-22727" r="-4545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87D865D-922E-7D46-B0B6-3DC6B703FAF7}"/>
                  </a:ext>
                </a:extLst>
              </p:cNvPr>
              <p:cNvSpPr txBox="1"/>
              <p:nvPr/>
            </p:nvSpPr>
            <p:spPr>
              <a:xfrm>
                <a:off x="1255534" y="1629692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87D865D-922E-7D46-B0B6-3DC6B703FA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5534" y="1629692"/>
                <a:ext cx="281167" cy="276999"/>
              </a:xfrm>
              <a:prstGeom prst="rect">
                <a:avLst/>
              </a:prstGeom>
              <a:blipFill>
                <a:blip r:embed="rId8"/>
                <a:stretch>
                  <a:fillRect l="-17391" r="-4348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BB3CD07-D837-F44C-A472-66C908F6DB16}"/>
                  </a:ext>
                </a:extLst>
              </p:cNvPr>
              <p:cNvSpPr txBox="1"/>
              <p:nvPr/>
            </p:nvSpPr>
            <p:spPr>
              <a:xfrm>
                <a:off x="1898473" y="1958313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BB3CD07-D837-F44C-A472-66C908F6DB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8473" y="1958313"/>
                <a:ext cx="281167" cy="276999"/>
              </a:xfrm>
              <a:prstGeom prst="rect">
                <a:avLst/>
              </a:prstGeom>
              <a:blipFill>
                <a:blip r:embed="rId9"/>
                <a:stretch>
                  <a:fillRect l="-16667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4A56388C-2791-C543-86A1-29F83A27FAD6}"/>
                  </a:ext>
                </a:extLst>
              </p:cNvPr>
              <p:cNvSpPr txBox="1"/>
              <p:nvPr/>
            </p:nvSpPr>
            <p:spPr>
              <a:xfrm>
                <a:off x="2379493" y="2110708"/>
                <a:ext cx="27943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4A56388C-2791-C543-86A1-29F83A27FA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9493" y="2110708"/>
                <a:ext cx="279435" cy="276999"/>
              </a:xfrm>
              <a:prstGeom prst="rect">
                <a:avLst/>
              </a:prstGeom>
              <a:blipFill>
                <a:blip r:embed="rId10"/>
                <a:stretch>
                  <a:fillRect l="-17391" r="-4348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23C3719B-A6AF-164F-90D4-CEF73935F3C9}"/>
                  </a:ext>
                </a:extLst>
              </p:cNvPr>
              <p:cNvSpPr txBox="1"/>
              <p:nvPr/>
            </p:nvSpPr>
            <p:spPr>
              <a:xfrm>
                <a:off x="3236751" y="2467902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23C3719B-A6AF-164F-90D4-CEF73935F3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6751" y="2467902"/>
                <a:ext cx="281167" cy="276999"/>
              </a:xfrm>
              <a:prstGeom prst="rect">
                <a:avLst/>
              </a:prstGeom>
              <a:blipFill>
                <a:blip r:embed="rId11"/>
                <a:stretch>
                  <a:fillRect l="-17391" r="-4348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CB576CCD-353B-A64A-A8B6-79C729DF5242}"/>
                  </a:ext>
                </a:extLst>
              </p:cNvPr>
              <p:cNvSpPr txBox="1"/>
              <p:nvPr/>
            </p:nvSpPr>
            <p:spPr>
              <a:xfrm>
                <a:off x="2603329" y="2834619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CB576CCD-353B-A64A-A8B6-79C729DF52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3329" y="2834619"/>
                <a:ext cx="281167" cy="276999"/>
              </a:xfrm>
              <a:prstGeom prst="rect">
                <a:avLst/>
              </a:prstGeom>
              <a:blipFill>
                <a:blip r:embed="rId12"/>
                <a:stretch>
                  <a:fillRect l="-17391" r="-4348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1EE9049A-08B4-3D4B-842B-844CD7B49850}"/>
                  </a:ext>
                </a:extLst>
              </p:cNvPr>
              <p:cNvSpPr txBox="1"/>
              <p:nvPr/>
            </p:nvSpPr>
            <p:spPr>
              <a:xfrm>
                <a:off x="2755729" y="3401371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1EE9049A-08B4-3D4B-842B-844CD7B498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5729" y="3401371"/>
                <a:ext cx="281167" cy="276999"/>
              </a:xfrm>
              <a:prstGeom prst="rect">
                <a:avLst/>
              </a:prstGeom>
              <a:blipFill>
                <a:blip r:embed="rId13"/>
                <a:stretch>
                  <a:fillRect l="-17391" r="-4348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3BC46F4D-80C4-8045-966E-89D8A837A63B}"/>
                  </a:ext>
                </a:extLst>
              </p:cNvPr>
              <p:cNvSpPr txBox="1"/>
              <p:nvPr/>
            </p:nvSpPr>
            <p:spPr>
              <a:xfrm>
                <a:off x="2108022" y="3510907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3BC46F4D-80C4-8045-966E-89D8A837A6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8022" y="3510907"/>
                <a:ext cx="281167" cy="276999"/>
              </a:xfrm>
              <a:prstGeom prst="rect">
                <a:avLst/>
              </a:prstGeom>
              <a:blipFill>
                <a:blip r:embed="rId14"/>
                <a:stretch>
                  <a:fillRect l="-17391" r="-4348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A21FCB75-57F2-6B4B-B6D4-2E51392F06B3}"/>
                  </a:ext>
                </a:extLst>
              </p:cNvPr>
              <p:cNvSpPr txBox="1"/>
              <p:nvPr/>
            </p:nvSpPr>
            <p:spPr>
              <a:xfrm>
                <a:off x="1574613" y="4277677"/>
                <a:ext cx="27584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A21FCB75-57F2-6B4B-B6D4-2E51392F06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4613" y="4277677"/>
                <a:ext cx="275845" cy="276999"/>
              </a:xfrm>
              <a:prstGeom prst="rect">
                <a:avLst/>
              </a:prstGeom>
              <a:blipFill>
                <a:blip r:embed="rId15"/>
                <a:stretch>
                  <a:fillRect l="-17391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Oval 85">
            <a:extLst>
              <a:ext uri="{FF2B5EF4-FFF2-40B4-BE49-F238E27FC236}">
                <a16:creationId xmlns:a16="http://schemas.microsoft.com/office/drawing/2014/main" id="{C7225347-B004-2F47-8149-F9A678833807}"/>
              </a:ext>
            </a:extLst>
          </p:cNvPr>
          <p:cNvSpPr/>
          <p:nvPr/>
        </p:nvSpPr>
        <p:spPr>
          <a:xfrm>
            <a:off x="8072437" y="1039170"/>
            <a:ext cx="1728788" cy="482972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111C7B60-146D-7C49-AE2F-67EB5ACFE4E2}"/>
              </a:ext>
            </a:extLst>
          </p:cNvPr>
          <p:cNvCxnSpPr>
            <a:cxnSpLocks/>
          </p:cNvCxnSpPr>
          <p:nvPr/>
        </p:nvCxnSpPr>
        <p:spPr>
          <a:xfrm flipH="1">
            <a:off x="7024504" y="1413529"/>
            <a:ext cx="1142054" cy="614225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B7A097B4-96AB-5B49-B870-C1FACE0D83D2}"/>
              </a:ext>
            </a:extLst>
          </p:cNvPr>
          <p:cNvCxnSpPr>
            <a:cxnSpLocks/>
          </p:cNvCxnSpPr>
          <p:nvPr/>
        </p:nvCxnSpPr>
        <p:spPr>
          <a:xfrm flipH="1">
            <a:off x="8386763" y="1576042"/>
            <a:ext cx="331640" cy="7378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CADC76E4-CC05-974D-9737-328F5B01EFE9}"/>
              </a:ext>
            </a:extLst>
          </p:cNvPr>
          <p:cNvCxnSpPr>
            <a:cxnSpLocks/>
          </p:cNvCxnSpPr>
          <p:nvPr/>
        </p:nvCxnSpPr>
        <p:spPr>
          <a:xfrm>
            <a:off x="9458325" y="1561172"/>
            <a:ext cx="705531" cy="6741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D65B81CE-AB0E-8F4C-9BB4-A473BDD2C31D}"/>
              </a:ext>
            </a:extLst>
          </p:cNvPr>
          <p:cNvCxnSpPr>
            <a:cxnSpLocks/>
          </p:cNvCxnSpPr>
          <p:nvPr/>
        </p:nvCxnSpPr>
        <p:spPr>
          <a:xfrm>
            <a:off x="9797354" y="1413529"/>
            <a:ext cx="1526024" cy="4005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Oval 106">
            <a:extLst>
              <a:ext uri="{FF2B5EF4-FFF2-40B4-BE49-F238E27FC236}">
                <a16:creationId xmlns:a16="http://schemas.microsoft.com/office/drawing/2014/main" id="{E5A97693-7980-8048-90E4-0742CD872138}"/>
              </a:ext>
            </a:extLst>
          </p:cNvPr>
          <p:cNvSpPr/>
          <p:nvPr/>
        </p:nvSpPr>
        <p:spPr>
          <a:xfrm>
            <a:off x="6459979" y="2111847"/>
            <a:ext cx="1076643" cy="542215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983A2BA5-38F6-9B41-9D65-F467C840EA86}"/>
              </a:ext>
            </a:extLst>
          </p:cNvPr>
          <p:cNvSpPr/>
          <p:nvPr/>
        </p:nvSpPr>
        <p:spPr>
          <a:xfrm>
            <a:off x="9625534" y="2400465"/>
            <a:ext cx="1076643" cy="542215"/>
          </a:xfrm>
          <a:prstGeom prst="ellipse">
            <a:avLst/>
          </a:prstGeom>
          <a:solidFill>
            <a:schemeClr val="accent6"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0D11F92F-18CC-5F49-A9E5-F8FEF8B76FC5}"/>
                  </a:ext>
                </a:extLst>
              </p:cNvPr>
              <p:cNvSpPr/>
              <p:nvPr/>
            </p:nvSpPr>
            <p:spPr>
              <a:xfrm>
                <a:off x="7848441" y="2343499"/>
                <a:ext cx="1076643" cy="54221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0D11F92F-18CC-5F49-A9E5-F8FEF8B76F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8441" y="2343499"/>
                <a:ext cx="1076643" cy="542215"/>
              </a:xfrm>
              <a:prstGeom prst="ellipse">
                <a:avLst/>
              </a:prstGeom>
              <a:blipFill>
                <a:blip r:embed="rId1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0" name="Oval 109">
            <a:extLst>
              <a:ext uri="{FF2B5EF4-FFF2-40B4-BE49-F238E27FC236}">
                <a16:creationId xmlns:a16="http://schemas.microsoft.com/office/drawing/2014/main" id="{3A3D12D0-9524-5244-865E-3FB35B4E64CB}"/>
              </a:ext>
            </a:extLst>
          </p:cNvPr>
          <p:cNvSpPr/>
          <p:nvPr/>
        </p:nvSpPr>
        <p:spPr>
          <a:xfrm>
            <a:off x="10985081" y="1895708"/>
            <a:ext cx="1076643" cy="54221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ADE06B88-5EB9-E941-99AB-D2D46618547D}"/>
              </a:ext>
            </a:extLst>
          </p:cNvPr>
          <p:cNvCxnSpPr>
            <a:cxnSpLocks/>
          </p:cNvCxnSpPr>
          <p:nvPr/>
        </p:nvCxnSpPr>
        <p:spPr>
          <a:xfrm flipH="1">
            <a:off x="5991988" y="2521133"/>
            <a:ext cx="544736" cy="2841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592A0D34-9286-6847-AA3B-8DE51A1D2F2E}"/>
              </a:ext>
            </a:extLst>
          </p:cNvPr>
          <p:cNvCxnSpPr>
            <a:cxnSpLocks/>
          </p:cNvCxnSpPr>
          <p:nvPr/>
        </p:nvCxnSpPr>
        <p:spPr>
          <a:xfrm flipH="1">
            <a:off x="6207366" y="2606401"/>
            <a:ext cx="568662" cy="8009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8D157BAD-C517-2B49-BAD7-377C9F5923FC}"/>
              </a:ext>
            </a:extLst>
          </p:cNvPr>
          <p:cNvCxnSpPr>
            <a:cxnSpLocks/>
          </p:cNvCxnSpPr>
          <p:nvPr/>
        </p:nvCxnSpPr>
        <p:spPr>
          <a:xfrm flipH="1">
            <a:off x="6842129" y="2653318"/>
            <a:ext cx="194544" cy="73207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3F21784C-D3B2-8B4F-B5FC-37D7108EEC12}"/>
              </a:ext>
            </a:extLst>
          </p:cNvPr>
          <p:cNvCxnSpPr>
            <a:cxnSpLocks/>
          </p:cNvCxnSpPr>
          <p:nvPr/>
        </p:nvCxnSpPr>
        <p:spPr>
          <a:xfrm>
            <a:off x="7366031" y="2618573"/>
            <a:ext cx="416309" cy="8923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Oval 118">
            <a:extLst>
              <a:ext uri="{FF2B5EF4-FFF2-40B4-BE49-F238E27FC236}">
                <a16:creationId xmlns:a16="http://schemas.microsoft.com/office/drawing/2014/main" id="{14DFBD9B-49EA-8941-812E-EE9DBCBB212D}"/>
              </a:ext>
            </a:extLst>
          </p:cNvPr>
          <p:cNvSpPr/>
          <p:nvPr/>
        </p:nvSpPr>
        <p:spPr>
          <a:xfrm>
            <a:off x="6531303" y="3485133"/>
            <a:ext cx="694275" cy="58314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Oval 121">
                <a:extLst>
                  <a:ext uri="{FF2B5EF4-FFF2-40B4-BE49-F238E27FC236}">
                    <a16:creationId xmlns:a16="http://schemas.microsoft.com/office/drawing/2014/main" id="{B950B928-B08F-FA4D-8639-878213CF86A3}"/>
                  </a:ext>
                </a:extLst>
              </p:cNvPr>
              <p:cNvSpPr/>
              <p:nvPr/>
            </p:nvSpPr>
            <p:spPr>
              <a:xfrm>
                <a:off x="5755733" y="3495491"/>
                <a:ext cx="694275" cy="583149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3,</m:t>
                      </m:r>
                    </m:oMath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2" name="Oval 121">
                <a:extLst>
                  <a:ext uri="{FF2B5EF4-FFF2-40B4-BE49-F238E27FC236}">
                    <a16:creationId xmlns:a16="http://schemas.microsoft.com/office/drawing/2014/main" id="{B950B928-B08F-FA4D-8639-878213CF86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5733" y="3495491"/>
                <a:ext cx="694275" cy="583149"/>
              </a:xfrm>
              <a:prstGeom prst="ellipse">
                <a:avLst/>
              </a:prstGeom>
              <a:blipFill>
                <a:blip r:embed="rId17"/>
                <a:stretch>
                  <a:fillRect b="-1041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B80EAF62-6A74-BC44-A38D-4789B856867E}"/>
                  </a:ext>
                </a:extLst>
              </p:cNvPr>
              <p:cNvSpPr/>
              <p:nvPr/>
            </p:nvSpPr>
            <p:spPr>
              <a:xfrm>
                <a:off x="5495866" y="2805079"/>
                <a:ext cx="694275" cy="583149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1,</m:t>
                      </m:r>
                    </m:oMath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B80EAF62-6A74-BC44-A38D-4789B85686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5866" y="2805079"/>
                <a:ext cx="694275" cy="583149"/>
              </a:xfrm>
              <a:prstGeom prst="ellipse">
                <a:avLst/>
              </a:prstGeom>
              <a:blipFill>
                <a:blip r:embed="rId18"/>
                <a:stretch>
                  <a:fillRect b="-1250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6AF9F15E-DED0-E949-8CBC-6D664601DCBA}"/>
              </a:ext>
            </a:extLst>
          </p:cNvPr>
          <p:cNvCxnSpPr>
            <a:cxnSpLocks/>
          </p:cNvCxnSpPr>
          <p:nvPr/>
        </p:nvCxnSpPr>
        <p:spPr>
          <a:xfrm flipH="1">
            <a:off x="7065249" y="4017633"/>
            <a:ext cx="471373" cy="7026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Oval 127">
            <a:extLst>
              <a:ext uri="{FF2B5EF4-FFF2-40B4-BE49-F238E27FC236}">
                <a16:creationId xmlns:a16="http://schemas.microsoft.com/office/drawing/2014/main" id="{A0B66E87-88B7-A04F-A32B-5928CE8DFC70}"/>
              </a:ext>
            </a:extLst>
          </p:cNvPr>
          <p:cNvSpPr>
            <a:spLocks noChangeAspect="1"/>
          </p:cNvSpPr>
          <p:nvPr/>
        </p:nvSpPr>
        <p:spPr>
          <a:xfrm>
            <a:off x="6727461" y="4771921"/>
            <a:ext cx="457200" cy="4572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AE3FDE38-857D-5640-84DD-8A9C8980D6D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465656" y="4767156"/>
                <a:ext cx="457200" cy="4572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AE3FDE38-857D-5640-84DD-8A9C8980D6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5656" y="4767156"/>
                <a:ext cx="457200" cy="457200"/>
              </a:xfrm>
              <a:prstGeom prst="ellipse">
                <a:avLst/>
              </a:prstGeom>
              <a:blipFill>
                <a:blip r:embed="rId19"/>
                <a:stretch>
                  <a:fillRect l="-540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5F03693F-5766-F643-906E-483748D372C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185971" y="4809362"/>
                <a:ext cx="457200" cy="4572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5F03693F-5766-F643-906E-483748D372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5971" y="4809362"/>
                <a:ext cx="457200" cy="457200"/>
              </a:xfrm>
              <a:prstGeom prst="ellipse">
                <a:avLst/>
              </a:prstGeom>
              <a:blipFill>
                <a:blip r:embed="rId20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47F7244A-6014-6E41-B954-C65631D8DF2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938454" y="4804597"/>
                <a:ext cx="457200" cy="4572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47F7244A-6014-6E41-B954-C65631D8DF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8454" y="4804597"/>
                <a:ext cx="457200" cy="457200"/>
              </a:xfrm>
              <a:prstGeom prst="ellipse">
                <a:avLst/>
              </a:prstGeom>
              <a:blipFill>
                <a:blip r:embed="rId21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86C3C6BC-7568-E74F-845F-E9A1CC6A12C8}"/>
              </a:ext>
            </a:extLst>
          </p:cNvPr>
          <p:cNvCxnSpPr>
            <a:cxnSpLocks/>
          </p:cNvCxnSpPr>
          <p:nvPr/>
        </p:nvCxnSpPr>
        <p:spPr>
          <a:xfrm flipH="1">
            <a:off x="7718607" y="4143770"/>
            <a:ext cx="53702" cy="5204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F9FD7456-EC2D-874A-825D-C68AAE470598}"/>
              </a:ext>
            </a:extLst>
          </p:cNvPr>
          <p:cNvCxnSpPr>
            <a:cxnSpLocks/>
          </p:cNvCxnSpPr>
          <p:nvPr/>
        </p:nvCxnSpPr>
        <p:spPr>
          <a:xfrm>
            <a:off x="8070568" y="4098965"/>
            <a:ext cx="482015" cy="6213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C331B52D-8C73-2141-9943-8CE625BB0894}"/>
              </a:ext>
            </a:extLst>
          </p:cNvPr>
          <p:cNvCxnSpPr>
            <a:cxnSpLocks/>
          </p:cNvCxnSpPr>
          <p:nvPr/>
        </p:nvCxnSpPr>
        <p:spPr>
          <a:xfrm>
            <a:off x="8200258" y="3867037"/>
            <a:ext cx="966796" cy="7971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60FCD9C5-0658-5C4A-86EE-EDD0578A946C}"/>
              </a:ext>
            </a:extLst>
          </p:cNvPr>
          <p:cNvCxnSpPr>
            <a:cxnSpLocks/>
          </p:cNvCxnSpPr>
          <p:nvPr/>
        </p:nvCxnSpPr>
        <p:spPr>
          <a:xfrm flipH="1">
            <a:off x="9420085" y="2973118"/>
            <a:ext cx="445823" cy="5377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ACC8C392-6B31-1D42-85A5-A362D0CC4440}"/>
              </a:ext>
            </a:extLst>
          </p:cNvPr>
          <p:cNvCxnSpPr>
            <a:cxnSpLocks/>
          </p:cNvCxnSpPr>
          <p:nvPr/>
        </p:nvCxnSpPr>
        <p:spPr>
          <a:xfrm flipH="1">
            <a:off x="10113498" y="2984513"/>
            <a:ext cx="177310" cy="5841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4FDCD2B7-152B-BC4D-BB03-338334E6D6CE}"/>
              </a:ext>
            </a:extLst>
          </p:cNvPr>
          <p:cNvCxnSpPr>
            <a:cxnSpLocks/>
          </p:cNvCxnSpPr>
          <p:nvPr/>
        </p:nvCxnSpPr>
        <p:spPr>
          <a:xfrm>
            <a:off x="10549970" y="3006664"/>
            <a:ext cx="344285" cy="5914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704DD6B7-F153-594D-9753-4ECACF1A8F29}"/>
              </a:ext>
            </a:extLst>
          </p:cNvPr>
          <p:cNvCxnSpPr>
            <a:cxnSpLocks/>
          </p:cNvCxnSpPr>
          <p:nvPr/>
        </p:nvCxnSpPr>
        <p:spPr>
          <a:xfrm>
            <a:off x="10730836" y="2857181"/>
            <a:ext cx="792566" cy="6537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Oval 147">
            <a:extLst>
              <a:ext uri="{FF2B5EF4-FFF2-40B4-BE49-F238E27FC236}">
                <a16:creationId xmlns:a16="http://schemas.microsoft.com/office/drawing/2014/main" id="{827F7AEF-055D-7645-B788-01CE6D6AE33F}"/>
              </a:ext>
            </a:extLst>
          </p:cNvPr>
          <p:cNvSpPr/>
          <p:nvPr/>
        </p:nvSpPr>
        <p:spPr>
          <a:xfrm>
            <a:off x="9797354" y="3649406"/>
            <a:ext cx="694275" cy="58314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Oval 148">
            <a:extLst>
              <a:ext uri="{FF2B5EF4-FFF2-40B4-BE49-F238E27FC236}">
                <a16:creationId xmlns:a16="http://schemas.microsoft.com/office/drawing/2014/main" id="{431BBF08-0D12-184D-A846-741CACC514FB}"/>
              </a:ext>
            </a:extLst>
          </p:cNvPr>
          <p:cNvSpPr/>
          <p:nvPr/>
        </p:nvSpPr>
        <p:spPr>
          <a:xfrm>
            <a:off x="10702177" y="3678540"/>
            <a:ext cx="694275" cy="58314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57210AA5-CE15-6046-AAF8-4BFDDE75CBE4}"/>
              </a:ext>
            </a:extLst>
          </p:cNvPr>
          <p:cNvSpPr/>
          <p:nvPr/>
        </p:nvSpPr>
        <p:spPr>
          <a:xfrm>
            <a:off x="11493405" y="3539870"/>
            <a:ext cx="694275" cy="58314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Oval 153">
                <a:extLst>
                  <a:ext uri="{FF2B5EF4-FFF2-40B4-BE49-F238E27FC236}">
                    <a16:creationId xmlns:a16="http://schemas.microsoft.com/office/drawing/2014/main" id="{271A5EE8-5ED8-3A4E-B8F3-FA3409777DF6}"/>
                  </a:ext>
                </a:extLst>
              </p:cNvPr>
              <p:cNvSpPr/>
              <p:nvPr/>
            </p:nvSpPr>
            <p:spPr>
              <a:xfrm>
                <a:off x="8997364" y="3595714"/>
                <a:ext cx="694275" cy="583149"/>
              </a:xfrm>
              <a:prstGeom prst="ellipse">
                <a:avLst/>
              </a:prstGeom>
              <a:solidFill>
                <a:srgbClr val="7030A0">
                  <a:alpha val="69000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4" name="Oval 153">
                <a:extLst>
                  <a:ext uri="{FF2B5EF4-FFF2-40B4-BE49-F238E27FC236}">
                    <a16:creationId xmlns:a16="http://schemas.microsoft.com/office/drawing/2014/main" id="{271A5EE8-5ED8-3A4E-B8F3-FA3409777D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7364" y="3595714"/>
                <a:ext cx="694275" cy="583149"/>
              </a:xfrm>
              <a:prstGeom prst="ellipse">
                <a:avLst/>
              </a:prstGeom>
              <a:blipFill>
                <a:blip r:embed="rId2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5" name="Picture 154">
            <a:extLst>
              <a:ext uri="{FF2B5EF4-FFF2-40B4-BE49-F238E27FC236}">
                <a16:creationId xmlns:a16="http://schemas.microsoft.com/office/drawing/2014/main" id="{CB16B6D5-7266-2B49-A61F-FDDD03F808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0944" y="3744073"/>
            <a:ext cx="153965" cy="137160"/>
          </a:xfrm>
          <a:prstGeom prst="rect">
            <a:avLst/>
          </a:prstGeom>
        </p:spPr>
      </p:pic>
      <p:sp>
        <p:nvSpPr>
          <p:cNvPr id="99" name="Oval 98">
            <a:extLst>
              <a:ext uri="{FF2B5EF4-FFF2-40B4-BE49-F238E27FC236}">
                <a16:creationId xmlns:a16="http://schemas.microsoft.com/office/drawing/2014/main" id="{4DF2B516-5D26-BC44-ABD1-862D6F015EF3}"/>
              </a:ext>
            </a:extLst>
          </p:cNvPr>
          <p:cNvSpPr/>
          <p:nvPr/>
        </p:nvSpPr>
        <p:spPr>
          <a:xfrm>
            <a:off x="7472283" y="3518577"/>
            <a:ext cx="694275" cy="58314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37DFD9-6CD9-3546-87F1-5FC17F5969CC}"/>
              </a:ext>
            </a:extLst>
          </p:cNvPr>
          <p:cNvSpPr txBox="1"/>
          <p:nvPr/>
        </p:nvSpPr>
        <p:spPr>
          <a:xfrm>
            <a:off x="5991988" y="5446563"/>
            <a:ext cx="583806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rgbClr val="FF0000"/>
                </a:solidFill>
              </a:rPr>
              <a:t>Backtrack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6539044-932F-F94C-891F-73197BA1C384}"/>
              </a:ext>
            </a:extLst>
          </p:cNvPr>
          <p:cNvSpPr txBox="1"/>
          <p:nvPr/>
        </p:nvSpPr>
        <p:spPr>
          <a:xfrm>
            <a:off x="7807373" y="1953831"/>
            <a:ext cx="391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2BEF9F79-B855-F649-AFA9-D453D2E1E760}"/>
              </a:ext>
            </a:extLst>
          </p:cNvPr>
          <p:cNvSpPr txBox="1"/>
          <p:nvPr/>
        </p:nvSpPr>
        <p:spPr>
          <a:xfrm>
            <a:off x="11313694" y="1575628"/>
            <a:ext cx="529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5E812413-BBE4-7647-A2BA-6960FBD8C083}"/>
              </a:ext>
            </a:extLst>
          </p:cNvPr>
          <p:cNvSpPr txBox="1"/>
          <p:nvPr/>
        </p:nvSpPr>
        <p:spPr>
          <a:xfrm>
            <a:off x="9485912" y="2084456"/>
            <a:ext cx="529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FBF3C7F1-2FC2-B641-BC08-21CFCC5EBC10}"/>
              </a:ext>
            </a:extLst>
          </p:cNvPr>
          <p:cNvSpPr/>
          <p:nvPr/>
        </p:nvSpPr>
        <p:spPr>
          <a:xfrm>
            <a:off x="593322" y="3790062"/>
            <a:ext cx="2449383" cy="2204683"/>
          </a:xfrm>
          <a:prstGeom prst="rect">
            <a:avLst/>
          </a:prstGeom>
          <a:solidFill>
            <a:schemeClr val="accent6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A6FE317F-3D09-C74C-853D-40DE29748F5B}"/>
              </a:ext>
            </a:extLst>
          </p:cNvPr>
          <p:cNvSpPr/>
          <p:nvPr/>
        </p:nvSpPr>
        <p:spPr>
          <a:xfrm>
            <a:off x="588992" y="3786411"/>
            <a:ext cx="1223748" cy="1055581"/>
          </a:xfrm>
          <a:prstGeom prst="rect">
            <a:avLst/>
          </a:prstGeom>
          <a:solidFill>
            <a:srgbClr val="7030A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ACBE1F3-60FE-9B42-90F0-36DE599C310A}"/>
              </a:ext>
            </a:extLst>
          </p:cNvPr>
          <p:cNvCxnSpPr/>
          <p:nvPr/>
        </p:nvCxnSpPr>
        <p:spPr>
          <a:xfrm flipV="1">
            <a:off x="9625534" y="3006664"/>
            <a:ext cx="390282" cy="51191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Oval 96">
            <a:extLst>
              <a:ext uri="{FF2B5EF4-FFF2-40B4-BE49-F238E27FC236}">
                <a16:creationId xmlns:a16="http://schemas.microsoft.com/office/drawing/2014/main" id="{9B0E0E3A-7D67-0041-984E-95C7FF3C6123}"/>
              </a:ext>
            </a:extLst>
          </p:cNvPr>
          <p:cNvSpPr/>
          <p:nvPr/>
        </p:nvSpPr>
        <p:spPr>
          <a:xfrm>
            <a:off x="922853" y="4539096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1A25EDFB-5346-6444-B10F-6A2ED0DF6D8A}"/>
                  </a:ext>
                </a:extLst>
              </p:cNvPr>
              <p:cNvSpPr txBox="1"/>
              <p:nvPr/>
            </p:nvSpPr>
            <p:spPr>
              <a:xfrm>
                <a:off x="711271" y="4243827"/>
                <a:ext cx="3736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1A25EDFB-5346-6444-B10F-6A2ED0DF6D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271" y="4243827"/>
                <a:ext cx="373628" cy="276999"/>
              </a:xfrm>
              <a:prstGeom prst="rect">
                <a:avLst/>
              </a:prstGeom>
              <a:blipFill>
                <a:blip r:embed="rId23"/>
                <a:stretch>
                  <a:fillRect l="-13333" r="-3333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0" name="Oval 99">
            <a:extLst>
              <a:ext uri="{FF2B5EF4-FFF2-40B4-BE49-F238E27FC236}">
                <a16:creationId xmlns:a16="http://schemas.microsoft.com/office/drawing/2014/main" id="{3D3522B8-CD09-5C4F-8CE2-4F4C8495D8DF}"/>
              </a:ext>
            </a:extLst>
          </p:cNvPr>
          <p:cNvSpPr/>
          <p:nvPr/>
        </p:nvSpPr>
        <p:spPr>
          <a:xfrm>
            <a:off x="2375425" y="5591614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C80D4421-8B55-2142-900A-6AC1973825E2}"/>
                  </a:ext>
                </a:extLst>
              </p:cNvPr>
              <p:cNvSpPr txBox="1"/>
              <p:nvPr/>
            </p:nvSpPr>
            <p:spPr>
              <a:xfrm>
                <a:off x="2163843" y="5296345"/>
                <a:ext cx="3736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C80D4421-8B55-2142-900A-6AC1973825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3843" y="5296345"/>
                <a:ext cx="373628" cy="276999"/>
              </a:xfrm>
              <a:prstGeom prst="rect">
                <a:avLst/>
              </a:prstGeom>
              <a:blipFill>
                <a:blip r:embed="rId24"/>
                <a:stretch>
                  <a:fillRect l="-12903" r="-3226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id="{761F5790-89A2-4548-9966-1E0FC6F7DAA9}"/>
                  </a:ext>
                </a:extLst>
              </p:cNvPr>
              <p:cNvSpPr/>
              <p:nvPr/>
            </p:nvSpPr>
            <p:spPr>
              <a:xfrm>
                <a:off x="11493405" y="3539870"/>
                <a:ext cx="694275" cy="58314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id="{761F5790-89A2-4548-9966-1E0FC6F7DA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93405" y="3539870"/>
                <a:ext cx="694275" cy="583149"/>
              </a:xfrm>
              <a:prstGeom prst="ellipse">
                <a:avLst/>
              </a:prstGeom>
              <a:blipFill>
                <a:blip r:embed="rId2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F1FEA3FF-1B57-AA4A-98C8-CFF0D3A7AA71}"/>
                  </a:ext>
                </a:extLst>
              </p:cNvPr>
              <p:cNvSpPr/>
              <p:nvPr/>
            </p:nvSpPr>
            <p:spPr>
              <a:xfrm>
                <a:off x="8997364" y="3595714"/>
                <a:ext cx="703037" cy="634594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F1FEA3FF-1B57-AA4A-98C8-CFF0D3A7AA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7364" y="3595714"/>
                <a:ext cx="703037" cy="634594"/>
              </a:xfrm>
              <a:prstGeom prst="ellipse">
                <a:avLst/>
              </a:prstGeom>
              <a:blipFill>
                <a:blip r:embed="rId26"/>
                <a:stretch>
                  <a:fillRect b="-384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4529624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4F378-CD67-8A4D-8ECD-19659C8AE3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1687" y="-80924"/>
            <a:ext cx="9094807" cy="1028777"/>
          </a:xfrm>
        </p:spPr>
        <p:txBody>
          <a:bodyPr/>
          <a:lstStyle/>
          <a:p>
            <a:pPr algn="ctr"/>
            <a:r>
              <a:rPr lang="en-US" dirty="0"/>
              <a:t>Example of range query in PR-</a:t>
            </a:r>
            <a:r>
              <a:rPr lang="en-US" dirty="0" err="1"/>
              <a:t>QuadTree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F1C8300-1158-AF44-8587-F337DADDBF57}"/>
              </a:ext>
            </a:extLst>
          </p:cNvPr>
          <p:cNvSpPr>
            <a:spLocks/>
          </p:cNvSpPr>
          <p:nvPr/>
        </p:nvSpPr>
        <p:spPr>
          <a:xfrm>
            <a:off x="577892" y="1561172"/>
            <a:ext cx="4919659" cy="44381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D4EBE64-0189-9448-AD5F-4A307EE4A47B}"/>
              </a:ext>
            </a:extLst>
          </p:cNvPr>
          <p:cNvSpPr txBox="1"/>
          <p:nvPr/>
        </p:nvSpPr>
        <p:spPr>
          <a:xfrm>
            <a:off x="122102" y="6077415"/>
            <a:ext cx="993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(-16, -16)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3367344-D2C2-644E-AF60-07580BC0BED4}"/>
              </a:ext>
            </a:extLst>
          </p:cNvPr>
          <p:cNvSpPr txBox="1"/>
          <p:nvPr/>
        </p:nvSpPr>
        <p:spPr>
          <a:xfrm>
            <a:off x="5205516" y="6077414"/>
            <a:ext cx="993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(16, -16)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4DEBC0-56B6-454A-91F8-B1862EE00F41}"/>
              </a:ext>
            </a:extLst>
          </p:cNvPr>
          <p:cNvSpPr txBox="1"/>
          <p:nvPr/>
        </p:nvSpPr>
        <p:spPr>
          <a:xfrm>
            <a:off x="5291008" y="1245144"/>
            <a:ext cx="993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(16, 16)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ED43F1C-2803-F74C-9651-112D2BD647D0}"/>
              </a:ext>
            </a:extLst>
          </p:cNvPr>
          <p:cNvSpPr txBox="1"/>
          <p:nvPr/>
        </p:nvSpPr>
        <p:spPr>
          <a:xfrm>
            <a:off x="133565" y="1245143"/>
            <a:ext cx="993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(-16, 16)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0765131-9447-4C44-931A-43E1B93BBEEB}"/>
              </a:ext>
            </a:extLst>
          </p:cNvPr>
          <p:cNvCxnSpPr>
            <a:stCxn id="4" idx="0"/>
            <a:endCxn id="4" idx="2"/>
          </p:cNvCxnSpPr>
          <p:nvPr/>
        </p:nvCxnSpPr>
        <p:spPr>
          <a:xfrm>
            <a:off x="3037722" y="1561172"/>
            <a:ext cx="0" cy="4438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D3FBAC7-85B5-3C47-B35C-27A955D16F67}"/>
              </a:ext>
            </a:extLst>
          </p:cNvPr>
          <p:cNvCxnSpPr>
            <a:cxnSpLocks/>
          </p:cNvCxnSpPr>
          <p:nvPr/>
        </p:nvCxnSpPr>
        <p:spPr>
          <a:xfrm>
            <a:off x="577892" y="3769113"/>
            <a:ext cx="491965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8A41387-28C5-DE48-841A-2335B26C1D70}"/>
              </a:ext>
            </a:extLst>
          </p:cNvPr>
          <p:cNvCxnSpPr>
            <a:cxnSpLocks/>
          </p:cNvCxnSpPr>
          <p:nvPr/>
        </p:nvCxnSpPr>
        <p:spPr>
          <a:xfrm>
            <a:off x="577891" y="2772938"/>
            <a:ext cx="24598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9BEDA4F-10D7-7C49-9BFB-35FB3C88EF64}"/>
              </a:ext>
            </a:extLst>
          </p:cNvPr>
          <p:cNvCxnSpPr>
            <a:cxnSpLocks/>
          </p:cNvCxnSpPr>
          <p:nvPr/>
        </p:nvCxnSpPr>
        <p:spPr>
          <a:xfrm>
            <a:off x="1807802" y="1576042"/>
            <a:ext cx="0" cy="22042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89CC8C9-62FD-CE44-A725-64BA847FCAAD}"/>
              </a:ext>
            </a:extLst>
          </p:cNvPr>
          <p:cNvCxnSpPr>
            <a:cxnSpLocks/>
          </p:cNvCxnSpPr>
          <p:nvPr/>
        </p:nvCxnSpPr>
        <p:spPr>
          <a:xfrm>
            <a:off x="1807802" y="3713356"/>
            <a:ext cx="0" cy="228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FADBD58-BAB1-D649-B8BE-8DED6819B1CF}"/>
              </a:ext>
            </a:extLst>
          </p:cNvPr>
          <p:cNvCxnSpPr>
            <a:cxnSpLocks/>
          </p:cNvCxnSpPr>
          <p:nvPr/>
        </p:nvCxnSpPr>
        <p:spPr>
          <a:xfrm>
            <a:off x="585326" y="4832193"/>
            <a:ext cx="24598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13D531F-986D-BE47-A6B8-ABF050F2A526}"/>
              </a:ext>
            </a:extLst>
          </p:cNvPr>
          <p:cNvCxnSpPr>
            <a:cxnSpLocks/>
          </p:cNvCxnSpPr>
          <p:nvPr/>
        </p:nvCxnSpPr>
        <p:spPr>
          <a:xfrm>
            <a:off x="1807802" y="3289607"/>
            <a:ext cx="123735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FC8060C-B4EF-EC44-8115-288D4A8E64D4}"/>
              </a:ext>
            </a:extLst>
          </p:cNvPr>
          <p:cNvCxnSpPr>
            <a:cxnSpLocks/>
          </p:cNvCxnSpPr>
          <p:nvPr/>
        </p:nvCxnSpPr>
        <p:spPr>
          <a:xfrm>
            <a:off x="2395969" y="2772938"/>
            <a:ext cx="0" cy="10073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>
            <a:extLst>
              <a:ext uri="{FF2B5EF4-FFF2-40B4-BE49-F238E27FC236}">
                <a16:creationId xmlns:a16="http://schemas.microsoft.com/office/drawing/2014/main" id="{E435A33E-DF17-AA4F-ACF3-51283F51EF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4776" y="3385394"/>
            <a:ext cx="323208" cy="2879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C84DB4F-3C32-9E4B-9CBC-D82CA6D7D3EE}"/>
                  </a:ext>
                </a:extLst>
              </p:cNvPr>
              <p:cNvSpPr txBox="1"/>
              <p:nvPr/>
            </p:nvSpPr>
            <p:spPr>
              <a:xfrm>
                <a:off x="421311" y="777388"/>
                <a:ext cx="58632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accent5"/>
                    </a:solidFill>
                  </a:rPr>
                  <a:t>anchor = (-9, 3), </a:t>
                </a:r>
                <a:r>
                  <a:rPr lang="en-US" dirty="0">
                    <a:solidFill>
                      <a:schemeClr val="accent2"/>
                    </a:solidFill>
                  </a:rPr>
                  <a:t>range </a:t>
                </a:r>
                <a:r>
                  <a:rPr lang="en-US" dirty="0">
                    <a:solidFill>
                      <a:schemeClr val="accent5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=7</m:t>
                    </m:r>
                  </m:oMath>
                </a14:m>
                <a:r>
                  <a:rPr lang="en-US" dirty="0">
                    <a:solidFill>
                      <a:schemeClr val="accent2"/>
                    </a:solidFill>
                  </a:rPr>
                  <a:t>,  </a:t>
                </a:r>
                <a:r>
                  <a:rPr lang="en-US" dirty="0">
                    <a:solidFill>
                      <a:srgbClr val="7030A0"/>
                    </a:solidFill>
                  </a:rPr>
                  <a:t>Bucket size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endParaRPr lang="en-US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C84DB4F-3C32-9E4B-9CBC-D82CA6D7D3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311" y="777388"/>
                <a:ext cx="5863271" cy="369332"/>
              </a:xfrm>
              <a:prstGeom prst="rect">
                <a:avLst/>
              </a:prstGeom>
              <a:blipFill>
                <a:blip r:embed="rId4"/>
                <a:stretch>
                  <a:fillRect l="-648" t="-3333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Oval 36">
            <a:extLst>
              <a:ext uri="{FF2B5EF4-FFF2-40B4-BE49-F238E27FC236}">
                <a16:creationId xmlns:a16="http://schemas.microsoft.com/office/drawing/2014/main" id="{C40E7FAC-2BA5-204B-AF7C-B13A89D2BA1C}"/>
              </a:ext>
            </a:extLst>
          </p:cNvPr>
          <p:cNvSpPr/>
          <p:nvPr/>
        </p:nvSpPr>
        <p:spPr>
          <a:xfrm>
            <a:off x="1474775" y="1839952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9BC64F6B-B4FF-CC46-9D08-E3240F04BCC4}"/>
              </a:ext>
            </a:extLst>
          </p:cNvPr>
          <p:cNvSpPr/>
          <p:nvPr/>
        </p:nvSpPr>
        <p:spPr>
          <a:xfrm>
            <a:off x="1760377" y="2258122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030A4FD8-FDCA-1240-A03A-50E44C956454}"/>
              </a:ext>
            </a:extLst>
          </p:cNvPr>
          <p:cNvSpPr/>
          <p:nvPr/>
        </p:nvSpPr>
        <p:spPr>
          <a:xfrm>
            <a:off x="943232" y="2401225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858369C6-A3CE-A549-B7E8-894D1B0E3C4F}"/>
              </a:ext>
            </a:extLst>
          </p:cNvPr>
          <p:cNvSpPr/>
          <p:nvPr/>
        </p:nvSpPr>
        <p:spPr>
          <a:xfrm>
            <a:off x="2470945" y="2401225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A8DFBF64-6A63-4941-B76D-0711BFF9E589}"/>
              </a:ext>
            </a:extLst>
          </p:cNvPr>
          <p:cNvSpPr/>
          <p:nvPr/>
        </p:nvSpPr>
        <p:spPr>
          <a:xfrm>
            <a:off x="3258965" y="2810100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3F572112-0688-6D4E-9954-5C92A9766196}"/>
              </a:ext>
            </a:extLst>
          </p:cNvPr>
          <p:cNvSpPr/>
          <p:nvPr/>
        </p:nvSpPr>
        <p:spPr>
          <a:xfrm>
            <a:off x="2489532" y="3066575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29CE63BF-5CF8-D842-864E-357C56C2EF7F}"/>
              </a:ext>
            </a:extLst>
          </p:cNvPr>
          <p:cNvSpPr/>
          <p:nvPr/>
        </p:nvSpPr>
        <p:spPr>
          <a:xfrm>
            <a:off x="2073225" y="3486601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64B5F066-3BDC-2E47-A2A2-65998B32EDA0}"/>
              </a:ext>
            </a:extLst>
          </p:cNvPr>
          <p:cNvSpPr/>
          <p:nvPr/>
        </p:nvSpPr>
        <p:spPr>
          <a:xfrm>
            <a:off x="1556555" y="4241162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06F0AC4F-8993-1441-9484-031E5E3C4383}"/>
              </a:ext>
            </a:extLst>
          </p:cNvPr>
          <p:cNvSpPr/>
          <p:nvPr/>
        </p:nvSpPr>
        <p:spPr>
          <a:xfrm>
            <a:off x="2675385" y="3408542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284C06F-6037-6F4E-9388-4ED478106D7D}"/>
              </a:ext>
            </a:extLst>
          </p:cNvPr>
          <p:cNvSpPr txBox="1"/>
          <p:nvPr/>
        </p:nvSpPr>
        <p:spPr>
          <a:xfrm>
            <a:off x="2839728" y="3765467"/>
            <a:ext cx="2054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0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DC40580-A139-C249-90A1-1AC648FC3614}"/>
              </a:ext>
            </a:extLst>
          </p:cNvPr>
          <p:cNvSpPr txBox="1"/>
          <p:nvPr/>
        </p:nvSpPr>
        <p:spPr>
          <a:xfrm>
            <a:off x="2197241" y="3759315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-4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DD1F80B-070E-5045-9A7B-C782D99A825D}"/>
              </a:ext>
            </a:extLst>
          </p:cNvPr>
          <p:cNvSpPr txBox="1"/>
          <p:nvPr/>
        </p:nvSpPr>
        <p:spPr>
          <a:xfrm>
            <a:off x="3501723" y="3759315"/>
            <a:ext cx="2054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4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383F2446-45E7-AA4E-B621-DE69374595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92812" y="3168792"/>
            <a:ext cx="215900" cy="228600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8017408E-686D-CF48-9D4A-F5D3498FBDA5}"/>
              </a:ext>
            </a:extLst>
          </p:cNvPr>
          <p:cNvSpPr txBox="1"/>
          <p:nvPr/>
        </p:nvSpPr>
        <p:spPr>
          <a:xfrm>
            <a:off x="1592398" y="3768840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-8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89434D0-EFD9-E948-AF48-D52018F7B778}"/>
              </a:ext>
            </a:extLst>
          </p:cNvPr>
          <p:cNvSpPr txBox="1"/>
          <p:nvPr/>
        </p:nvSpPr>
        <p:spPr>
          <a:xfrm>
            <a:off x="4081483" y="3779567"/>
            <a:ext cx="2054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8</a:t>
            </a: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13446AA9-C995-F048-A218-A84FE9DC843B}"/>
              </a:ext>
            </a:extLst>
          </p:cNvPr>
          <p:cNvCxnSpPr>
            <a:cxnSpLocks/>
          </p:cNvCxnSpPr>
          <p:nvPr/>
        </p:nvCxnSpPr>
        <p:spPr>
          <a:xfrm flipH="1">
            <a:off x="1620284" y="3457748"/>
            <a:ext cx="7231" cy="308205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6E462DB3-49F7-4A47-922A-63AADC96AE78}"/>
              </a:ext>
            </a:extLst>
          </p:cNvPr>
          <p:cNvCxnSpPr>
            <a:cxnSpLocks/>
          </p:cNvCxnSpPr>
          <p:nvPr/>
        </p:nvCxnSpPr>
        <p:spPr>
          <a:xfrm>
            <a:off x="1688655" y="3389482"/>
            <a:ext cx="1331256" cy="3823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24CB42CA-8EAE-CE4D-82D9-095DFE4458C3}"/>
              </a:ext>
            </a:extLst>
          </p:cNvPr>
          <p:cNvSpPr txBox="1"/>
          <p:nvPr/>
        </p:nvSpPr>
        <p:spPr>
          <a:xfrm>
            <a:off x="1444753" y="3764077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00B0F0"/>
                </a:solidFill>
              </a:rPr>
              <a:t>-9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BCC205CA-23A5-1641-A112-80D91CF958DF}"/>
              </a:ext>
            </a:extLst>
          </p:cNvPr>
          <p:cNvSpPr txBox="1"/>
          <p:nvPr/>
        </p:nvSpPr>
        <p:spPr>
          <a:xfrm>
            <a:off x="3025913" y="3287814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00B0F0"/>
                </a:solidFill>
              </a:rPr>
              <a:t>3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359B3557-F84D-874D-BC31-BDABDB1128EF}"/>
              </a:ext>
            </a:extLst>
          </p:cNvPr>
          <p:cNvSpPr txBox="1"/>
          <p:nvPr/>
        </p:nvSpPr>
        <p:spPr>
          <a:xfrm>
            <a:off x="2778255" y="4183182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-4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B980752-22D2-A34A-A952-DA61554DFFDF}"/>
              </a:ext>
            </a:extLst>
          </p:cNvPr>
          <p:cNvSpPr txBox="1"/>
          <p:nvPr/>
        </p:nvSpPr>
        <p:spPr>
          <a:xfrm>
            <a:off x="2802066" y="4664199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-8</a:t>
            </a: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8C929720-BA9D-3C46-BCF3-253BA94B95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87662" y="2614607"/>
            <a:ext cx="215900" cy="228600"/>
          </a:xfrm>
          <a:prstGeom prst="rect">
            <a:avLst/>
          </a:prstGeom>
        </p:spPr>
      </p:pic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E99C64F5-A836-4247-AEB1-5CCE9DDB9EAF}"/>
              </a:ext>
            </a:extLst>
          </p:cNvPr>
          <p:cNvCxnSpPr>
            <a:cxnSpLocks/>
          </p:cNvCxnSpPr>
          <p:nvPr/>
        </p:nvCxnSpPr>
        <p:spPr>
          <a:xfrm>
            <a:off x="1607804" y="3422830"/>
            <a:ext cx="1203348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Oval 74">
            <a:extLst>
              <a:ext uri="{FF2B5EF4-FFF2-40B4-BE49-F238E27FC236}">
                <a16:creationId xmlns:a16="http://schemas.microsoft.com/office/drawing/2014/main" id="{47CCA042-4D34-1543-97CB-B2810DB98106}"/>
              </a:ext>
            </a:extLst>
          </p:cNvPr>
          <p:cNvSpPr/>
          <p:nvPr/>
        </p:nvSpPr>
        <p:spPr>
          <a:xfrm>
            <a:off x="714103" y="2512737"/>
            <a:ext cx="2015380" cy="2011680"/>
          </a:xfrm>
          <a:prstGeom prst="ellipse">
            <a:avLst/>
          </a:prstGeom>
          <a:solidFill>
            <a:schemeClr val="accent2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1437A734-5F5E-1F4E-AFCE-0B91124B4081}"/>
                  </a:ext>
                </a:extLst>
              </p:cNvPr>
              <p:cNvSpPr txBox="1"/>
              <p:nvPr/>
            </p:nvSpPr>
            <p:spPr>
              <a:xfrm>
                <a:off x="731650" y="2105956"/>
                <a:ext cx="27584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1437A734-5F5E-1F4E-AFCE-0B91124B40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650" y="2105956"/>
                <a:ext cx="275845" cy="276999"/>
              </a:xfrm>
              <a:prstGeom prst="rect">
                <a:avLst/>
              </a:prstGeom>
              <a:blipFill>
                <a:blip r:embed="rId7"/>
                <a:stretch>
                  <a:fillRect l="-22727" r="-4545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87D865D-922E-7D46-B0B6-3DC6B703FAF7}"/>
                  </a:ext>
                </a:extLst>
              </p:cNvPr>
              <p:cNvSpPr txBox="1"/>
              <p:nvPr/>
            </p:nvSpPr>
            <p:spPr>
              <a:xfrm>
                <a:off x="1255534" y="1629692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87D865D-922E-7D46-B0B6-3DC6B703FA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5534" y="1629692"/>
                <a:ext cx="281167" cy="276999"/>
              </a:xfrm>
              <a:prstGeom prst="rect">
                <a:avLst/>
              </a:prstGeom>
              <a:blipFill>
                <a:blip r:embed="rId8"/>
                <a:stretch>
                  <a:fillRect l="-17391" r="-4348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BB3CD07-D837-F44C-A472-66C908F6DB16}"/>
                  </a:ext>
                </a:extLst>
              </p:cNvPr>
              <p:cNvSpPr txBox="1"/>
              <p:nvPr/>
            </p:nvSpPr>
            <p:spPr>
              <a:xfrm>
                <a:off x="1898473" y="1958313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BB3CD07-D837-F44C-A472-66C908F6DB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8473" y="1958313"/>
                <a:ext cx="281167" cy="276999"/>
              </a:xfrm>
              <a:prstGeom prst="rect">
                <a:avLst/>
              </a:prstGeom>
              <a:blipFill>
                <a:blip r:embed="rId9"/>
                <a:stretch>
                  <a:fillRect l="-16667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4A56388C-2791-C543-86A1-29F83A27FAD6}"/>
                  </a:ext>
                </a:extLst>
              </p:cNvPr>
              <p:cNvSpPr txBox="1"/>
              <p:nvPr/>
            </p:nvSpPr>
            <p:spPr>
              <a:xfrm>
                <a:off x="2379493" y="2110708"/>
                <a:ext cx="27943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4A56388C-2791-C543-86A1-29F83A27FA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9493" y="2110708"/>
                <a:ext cx="279435" cy="276999"/>
              </a:xfrm>
              <a:prstGeom prst="rect">
                <a:avLst/>
              </a:prstGeom>
              <a:blipFill>
                <a:blip r:embed="rId10"/>
                <a:stretch>
                  <a:fillRect l="-17391" r="-4348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23C3719B-A6AF-164F-90D4-CEF73935F3C9}"/>
                  </a:ext>
                </a:extLst>
              </p:cNvPr>
              <p:cNvSpPr txBox="1"/>
              <p:nvPr/>
            </p:nvSpPr>
            <p:spPr>
              <a:xfrm>
                <a:off x="3236751" y="2467902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23C3719B-A6AF-164F-90D4-CEF73935F3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6751" y="2467902"/>
                <a:ext cx="281167" cy="276999"/>
              </a:xfrm>
              <a:prstGeom prst="rect">
                <a:avLst/>
              </a:prstGeom>
              <a:blipFill>
                <a:blip r:embed="rId11"/>
                <a:stretch>
                  <a:fillRect l="-17391" r="-4348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CB576CCD-353B-A64A-A8B6-79C729DF5242}"/>
                  </a:ext>
                </a:extLst>
              </p:cNvPr>
              <p:cNvSpPr txBox="1"/>
              <p:nvPr/>
            </p:nvSpPr>
            <p:spPr>
              <a:xfrm>
                <a:off x="2603329" y="2834619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CB576CCD-353B-A64A-A8B6-79C729DF52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3329" y="2834619"/>
                <a:ext cx="281167" cy="276999"/>
              </a:xfrm>
              <a:prstGeom prst="rect">
                <a:avLst/>
              </a:prstGeom>
              <a:blipFill>
                <a:blip r:embed="rId12"/>
                <a:stretch>
                  <a:fillRect l="-17391" r="-4348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1EE9049A-08B4-3D4B-842B-844CD7B49850}"/>
                  </a:ext>
                </a:extLst>
              </p:cNvPr>
              <p:cNvSpPr txBox="1"/>
              <p:nvPr/>
            </p:nvSpPr>
            <p:spPr>
              <a:xfrm>
                <a:off x="2755729" y="3401371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1EE9049A-08B4-3D4B-842B-844CD7B498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5729" y="3401371"/>
                <a:ext cx="281167" cy="276999"/>
              </a:xfrm>
              <a:prstGeom prst="rect">
                <a:avLst/>
              </a:prstGeom>
              <a:blipFill>
                <a:blip r:embed="rId13"/>
                <a:stretch>
                  <a:fillRect l="-17391" r="-4348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3BC46F4D-80C4-8045-966E-89D8A837A63B}"/>
                  </a:ext>
                </a:extLst>
              </p:cNvPr>
              <p:cNvSpPr txBox="1"/>
              <p:nvPr/>
            </p:nvSpPr>
            <p:spPr>
              <a:xfrm>
                <a:off x="2108022" y="3510907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3BC46F4D-80C4-8045-966E-89D8A837A6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8022" y="3510907"/>
                <a:ext cx="281167" cy="276999"/>
              </a:xfrm>
              <a:prstGeom prst="rect">
                <a:avLst/>
              </a:prstGeom>
              <a:blipFill>
                <a:blip r:embed="rId14"/>
                <a:stretch>
                  <a:fillRect l="-17391" r="-4348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A21FCB75-57F2-6B4B-B6D4-2E51392F06B3}"/>
                  </a:ext>
                </a:extLst>
              </p:cNvPr>
              <p:cNvSpPr txBox="1"/>
              <p:nvPr/>
            </p:nvSpPr>
            <p:spPr>
              <a:xfrm>
                <a:off x="1574613" y="4277677"/>
                <a:ext cx="27584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A21FCB75-57F2-6B4B-B6D4-2E51392F06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4613" y="4277677"/>
                <a:ext cx="275845" cy="276999"/>
              </a:xfrm>
              <a:prstGeom prst="rect">
                <a:avLst/>
              </a:prstGeom>
              <a:blipFill>
                <a:blip r:embed="rId15"/>
                <a:stretch>
                  <a:fillRect l="-17391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Oval 85">
            <a:extLst>
              <a:ext uri="{FF2B5EF4-FFF2-40B4-BE49-F238E27FC236}">
                <a16:creationId xmlns:a16="http://schemas.microsoft.com/office/drawing/2014/main" id="{C7225347-B004-2F47-8149-F9A678833807}"/>
              </a:ext>
            </a:extLst>
          </p:cNvPr>
          <p:cNvSpPr/>
          <p:nvPr/>
        </p:nvSpPr>
        <p:spPr>
          <a:xfrm>
            <a:off x="8072437" y="1039170"/>
            <a:ext cx="1728788" cy="482972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111C7B60-146D-7C49-AE2F-67EB5ACFE4E2}"/>
              </a:ext>
            </a:extLst>
          </p:cNvPr>
          <p:cNvCxnSpPr>
            <a:cxnSpLocks/>
          </p:cNvCxnSpPr>
          <p:nvPr/>
        </p:nvCxnSpPr>
        <p:spPr>
          <a:xfrm flipH="1">
            <a:off x="7024504" y="1413529"/>
            <a:ext cx="1142054" cy="614225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B7A097B4-96AB-5B49-B870-C1FACE0D83D2}"/>
              </a:ext>
            </a:extLst>
          </p:cNvPr>
          <p:cNvCxnSpPr>
            <a:cxnSpLocks/>
          </p:cNvCxnSpPr>
          <p:nvPr/>
        </p:nvCxnSpPr>
        <p:spPr>
          <a:xfrm flipH="1">
            <a:off x="8386763" y="1576042"/>
            <a:ext cx="331640" cy="7378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CADC76E4-CC05-974D-9737-328F5B01EFE9}"/>
              </a:ext>
            </a:extLst>
          </p:cNvPr>
          <p:cNvCxnSpPr>
            <a:cxnSpLocks/>
          </p:cNvCxnSpPr>
          <p:nvPr/>
        </p:nvCxnSpPr>
        <p:spPr>
          <a:xfrm>
            <a:off x="9458325" y="1561172"/>
            <a:ext cx="705531" cy="6741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D65B81CE-AB0E-8F4C-9BB4-A473BDD2C31D}"/>
              </a:ext>
            </a:extLst>
          </p:cNvPr>
          <p:cNvCxnSpPr>
            <a:cxnSpLocks/>
          </p:cNvCxnSpPr>
          <p:nvPr/>
        </p:nvCxnSpPr>
        <p:spPr>
          <a:xfrm>
            <a:off x="9797354" y="1413529"/>
            <a:ext cx="1526024" cy="4005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Oval 106">
            <a:extLst>
              <a:ext uri="{FF2B5EF4-FFF2-40B4-BE49-F238E27FC236}">
                <a16:creationId xmlns:a16="http://schemas.microsoft.com/office/drawing/2014/main" id="{E5A97693-7980-8048-90E4-0742CD872138}"/>
              </a:ext>
            </a:extLst>
          </p:cNvPr>
          <p:cNvSpPr/>
          <p:nvPr/>
        </p:nvSpPr>
        <p:spPr>
          <a:xfrm>
            <a:off x="6459979" y="2111847"/>
            <a:ext cx="1076643" cy="542215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983A2BA5-38F6-9B41-9D65-F467C840EA86}"/>
              </a:ext>
            </a:extLst>
          </p:cNvPr>
          <p:cNvSpPr/>
          <p:nvPr/>
        </p:nvSpPr>
        <p:spPr>
          <a:xfrm>
            <a:off x="9625534" y="2400465"/>
            <a:ext cx="1076643" cy="542215"/>
          </a:xfrm>
          <a:prstGeom prst="ellipse">
            <a:avLst/>
          </a:prstGeom>
          <a:solidFill>
            <a:schemeClr val="accent6"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0D11F92F-18CC-5F49-A9E5-F8FEF8B76FC5}"/>
                  </a:ext>
                </a:extLst>
              </p:cNvPr>
              <p:cNvSpPr/>
              <p:nvPr/>
            </p:nvSpPr>
            <p:spPr>
              <a:xfrm>
                <a:off x="7848441" y="2343499"/>
                <a:ext cx="1076643" cy="54221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0D11F92F-18CC-5F49-A9E5-F8FEF8B76F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8441" y="2343499"/>
                <a:ext cx="1076643" cy="542215"/>
              </a:xfrm>
              <a:prstGeom prst="ellipse">
                <a:avLst/>
              </a:prstGeom>
              <a:blipFill>
                <a:blip r:embed="rId1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0" name="Oval 109">
            <a:extLst>
              <a:ext uri="{FF2B5EF4-FFF2-40B4-BE49-F238E27FC236}">
                <a16:creationId xmlns:a16="http://schemas.microsoft.com/office/drawing/2014/main" id="{3A3D12D0-9524-5244-865E-3FB35B4E64CB}"/>
              </a:ext>
            </a:extLst>
          </p:cNvPr>
          <p:cNvSpPr/>
          <p:nvPr/>
        </p:nvSpPr>
        <p:spPr>
          <a:xfrm>
            <a:off x="10985081" y="1895708"/>
            <a:ext cx="1076643" cy="54221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ADE06B88-5EB9-E941-99AB-D2D46618547D}"/>
              </a:ext>
            </a:extLst>
          </p:cNvPr>
          <p:cNvCxnSpPr>
            <a:cxnSpLocks/>
          </p:cNvCxnSpPr>
          <p:nvPr/>
        </p:nvCxnSpPr>
        <p:spPr>
          <a:xfrm flipH="1">
            <a:off x="5991988" y="2521133"/>
            <a:ext cx="544736" cy="2841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592A0D34-9286-6847-AA3B-8DE51A1D2F2E}"/>
              </a:ext>
            </a:extLst>
          </p:cNvPr>
          <p:cNvCxnSpPr>
            <a:cxnSpLocks/>
          </p:cNvCxnSpPr>
          <p:nvPr/>
        </p:nvCxnSpPr>
        <p:spPr>
          <a:xfrm flipH="1">
            <a:off x="6207366" y="2606401"/>
            <a:ext cx="568662" cy="8009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8D157BAD-C517-2B49-BAD7-377C9F5923FC}"/>
              </a:ext>
            </a:extLst>
          </p:cNvPr>
          <p:cNvCxnSpPr>
            <a:cxnSpLocks/>
          </p:cNvCxnSpPr>
          <p:nvPr/>
        </p:nvCxnSpPr>
        <p:spPr>
          <a:xfrm flipH="1">
            <a:off x="6842129" y="2653318"/>
            <a:ext cx="194544" cy="73207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3F21784C-D3B2-8B4F-B5FC-37D7108EEC12}"/>
              </a:ext>
            </a:extLst>
          </p:cNvPr>
          <p:cNvCxnSpPr>
            <a:cxnSpLocks/>
          </p:cNvCxnSpPr>
          <p:nvPr/>
        </p:nvCxnSpPr>
        <p:spPr>
          <a:xfrm>
            <a:off x="7366031" y="2618573"/>
            <a:ext cx="416309" cy="8923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Oval 118">
            <a:extLst>
              <a:ext uri="{FF2B5EF4-FFF2-40B4-BE49-F238E27FC236}">
                <a16:creationId xmlns:a16="http://schemas.microsoft.com/office/drawing/2014/main" id="{14DFBD9B-49EA-8941-812E-EE9DBCBB212D}"/>
              </a:ext>
            </a:extLst>
          </p:cNvPr>
          <p:cNvSpPr/>
          <p:nvPr/>
        </p:nvSpPr>
        <p:spPr>
          <a:xfrm>
            <a:off x="6531303" y="3485133"/>
            <a:ext cx="694275" cy="58314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Oval 121">
                <a:extLst>
                  <a:ext uri="{FF2B5EF4-FFF2-40B4-BE49-F238E27FC236}">
                    <a16:creationId xmlns:a16="http://schemas.microsoft.com/office/drawing/2014/main" id="{B950B928-B08F-FA4D-8639-878213CF86A3}"/>
                  </a:ext>
                </a:extLst>
              </p:cNvPr>
              <p:cNvSpPr/>
              <p:nvPr/>
            </p:nvSpPr>
            <p:spPr>
              <a:xfrm>
                <a:off x="5755733" y="3495491"/>
                <a:ext cx="694275" cy="583149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3,</m:t>
                      </m:r>
                    </m:oMath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2" name="Oval 121">
                <a:extLst>
                  <a:ext uri="{FF2B5EF4-FFF2-40B4-BE49-F238E27FC236}">
                    <a16:creationId xmlns:a16="http://schemas.microsoft.com/office/drawing/2014/main" id="{B950B928-B08F-FA4D-8639-878213CF86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5733" y="3495491"/>
                <a:ext cx="694275" cy="583149"/>
              </a:xfrm>
              <a:prstGeom prst="ellipse">
                <a:avLst/>
              </a:prstGeom>
              <a:blipFill>
                <a:blip r:embed="rId17"/>
                <a:stretch>
                  <a:fillRect b="-1041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B80EAF62-6A74-BC44-A38D-4789B856867E}"/>
                  </a:ext>
                </a:extLst>
              </p:cNvPr>
              <p:cNvSpPr/>
              <p:nvPr/>
            </p:nvSpPr>
            <p:spPr>
              <a:xfrm>
                <a:off x="5495866" y="2805079"/>
                <a:ext cx="694275" cy="583149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1,</m:t>
                      </m:r>
                    </m:oMath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B80EAF62-6A74-BC44-A38D-4789B85686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5866" y="2805079"/>
                <a:ext cx="694275" cy="583149"/>
              </a:xfrm>
              <a:prstGeom prst="ellipse">
                <a:avLst/>
              </a:prstGeom>
              <a:blipFill>
                <a:blip r:embed="rId18"/>
                <a:stretch>
                  <a:fillRect b="-1250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6AF9F15E-DED0-E949-8CBC-6D664601DCBA}"/>
              </a:ext>
            </a:extLst>
          </p:cNvPr>
          <p:cNvCxnSpPr>
            <a:cxnSpLocks/>
          </p:cNvCxnSpPr>
          <p:nvPr/>
        </p:nvCxnSpPr>
        <p:spPr>
          <a:xfrm flipH="1">
            <a:off x="7065249" y="4017633"/>
            <a:ext cx="471373" cy="7026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Oval 127">
            <a:extLst>
              <a:ext uri="{FF2B5EF4-FFF2-40B4-BE49-F238E27FC236}">
                <a16:creationId xmlns:a16="http://schemas.microsoft.com/office/drawing/2014/main" id="{A0B66E87-88B7-A04F-A32B-5928CE8DFC70}"/>
              </a:ext>
            </a:extLst>
          </p:cNvPr>
          <p:cNvSpPr>
            <a:spLocks noChangeAspect="1"/>
          </p:cNvSpPr>
          <p:nvPr/>
        </p:nvSpPr>
        <p:spPr>
          <a:xfrm>
            <a:off x="6727461" y="4771921"/>
            <a:ext cx="457200" cy="4572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AE3FDE38-857D-5640-84DD-8A9C8980D6D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465656" y="4767156"/>
                <a:ext cx="457200" cy="4572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AE3FDE38-857D-5640-84DD-8A9C8980D6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5656" y="4767156"/>
                <a:ext cx="457200" cy="457200"/>
              </a:xfrm>
              <a:prstGeom prst="ellipse">
                <a:avLst/>
              </a:prstGeom>
              <a:blipFill>
                <a:blip r:embed="rId19"/>
                <a:stretch>
                  <a:fillRect l="-540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5F03693F-5766-F643-906E-483748D372C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185971" y="4809362"/>
                <a:ext cx="457200" cy="4572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5F03693F-5766-F643-906E-483748D372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5971" y="4809362"/>
                <a:ext cx="457200" cy="457200"/>
              </a:xfrm>
              <a:prstGeom prst="ellipse">
                <a:avLst/>
              </a:prstGeom>
              <a:blipFill>
                <a:blip r:embed="rId20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47F7244A-6014-6E41-B954-C65631D8DF2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938454" y="4804597"/>
                <a:ext cx="457200" cy="4572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47F7244A-6014-6E41-B954-C65631D8DF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8454" y="4804597"/>
                <a:ext cx="457200" cy="457200"/>
              </a:xfrm>
              <a:prstGeom prst="ellipse">
                <a:avLst/>
              </a:prstGeom>
              <a:blipFill>
                <a:blip r:embed="rId21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86C3C6BC-7568-E74F-845F-E9A1CC6A12C8}"/>
              </a:ext>
            </a:extLst>
          </p:cNvPr>
          <p:cNvCxnSpPr>
            <a:cxnSpLocks/>
          </p:cNvCxnSpPr>
          <p:nvPr/>
        </p:nvCxnSpPr>
        <p:spPr>
          <a:xfrm flipH="1">
            <a:off x="7718607" y="4143770"/>
            <a:ext cx="53702" cy="5204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F9FD7456-EC2D-874A-825D-C68AAE470598}"/>
              </a:ext>
            </a:extLst>
          </p:cNvPr>
          <p:cNvCxnSpPr>
            <a:cxnSpLocks/>
          </p:cNvCxnSpPr>
          <p:nvPr/>
        </p:nvCxnSpPr>
        <p:spPr>
          <a:xfrm>
            <a:off x="8070568" y="4098965"/>
            <a:ext cx="482015" cy="6213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C331B52D-8C73-2141-9943-8CE625BB0894}"/>
              </a:ext>
            </a:extLst>
          </p:cNvPr>
          <p:cNvCxnSpPr>
            <a:cxnSpLocks/>
          </p:cNvCxnSpPr>
          <p:nvPr/>
        </p:nvCxnSpPr>
        <p:spPr>
          <a:xfrm>
            <a:off x="8200258" y="3867037"/>
            <a:ext cx="966796" cy="7971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60FCD9C5-0658-5C4A-86EE-EDD0578A946C}"/>
              </a:ext>
            </a:extLst>
          </p:cNvPr>
          <p:cNvCxnSpPr>
            <a:cxnSpLocks/>
          </p:cNvCxnSpPr>
          <p:nvPr/>
        </p:nvCxnSpPr>
        <p:spPr>
          <a:xfrm flipH="1">
            <a:off x="9420085" y="2973118"/>
            <a:ext cx="445823" cy="5377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ACC8C392-6B31-1D42-85A5-A362D0CC4440}"/>
              </a:ext>
            </a:extLst>
          </p:cNvPr>
          <p:cNvCxnSpPr>
            <a:cxnSpLocks/>
          </p:cNvCxnSpPr>
          <p:nvPr/>
        </p:nvCxnSpPr>
        <p:spPr>
          <a:xfrm flipH="1">
            <a:off x="10113498" y="2984513"/>
            <a:ext cx="177310" cy="5841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4FDCD2B7-152B-BC4D-BB03-338334E6D6CE}"/>
              </a:ext>
            </a:extLst>
          </p:cNvPr>
          <p:cNvCxnSpPr>
            <a:cxnSpLocks/>
          </p:cNvCxnSpPr>
          <p:nvPr/>
        </p:nvCxnSpPr>
        <p:spPr>
          <a:xfrm>
            <a:off x="10549970" y="3006664"/>
            <a:ext cx="344285" cy="5914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704DD6B7-F153-594D-9753-4ECACF1A8F29}"/>
              </a:ext>
            </a:extLst>
          </p:cNvPr>
          <p:cNvCxnSpPr>
            <a:cxnSpLocks/>
          </p:cNvCxnSpPr>
          <p:nvPr/>
        </p:nvCxnSpPr>
        <p:spPr>
          <a:xfrm>
            <a:off x="10730836" y="2857181"/>
            <a:ext cx="792566" cy="6537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Oval 147">
            <a:extLst>
              <a:ext uri="{FF2B5EF4-FFF2-40B4-BE49-F238E27FC236}">
                <a16:creationId xmlns:a16="http://schemas.microsoft.com/office/drawing/2014/main" id="{827F7AEF-055D-7645-B788-01CE6D6AE33F}"/>
              </a:ext>
            </a:extLst>
          </p:cNvPr>
          <p:cNvSpPr/>
          <p:nvPr/>
        </p:nvSpPr>
        <p:spPr>
          <a:xfrm>
            <a:off x="9797354" y="3649406"/>
            <a:ext cx="694275" cy="58314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Oval 148">
            <a:extLst>
              <a:ext uri="{FF2B5EF4-FFF2-40B4-BE49-F238E27FC236}">
                <a16:creationId xmlns:a16="http://schemas.microsoft.com/office/drawing/2014/main" id="{431BBF08-0D12-184D-A846-741CACC514FB}"/>
              </a:ext>
            </a:extLst>
          </p:cNvPr>
          <p:cNvSpPr/>
          <p:nvPr/>
        </p:nvSpPr>
        <p:spPr>
          <a:xfrm>
            <a:off x="10702177" y="3678540"/>
            <a:ext cx="694275" cy="58314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57210AA5-CE15-6046-AAF8-4BFDDE75CBE4}"/>
              </a:ext>
            </a:extLst>
          </p:cNvPr>
          <p:cNvSpPr/>
          <p:nvPr/>
        </p:nvSpPr>
        <p:spPr>
          <a:xfrm>
            <a:off x="11493405" y="3539870"/>
            <a:ext cx="694275" cy="58314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Oval 153">
                <a:extLst>
                  <a:ext uri="{FF2B5EF4-FFF2-40B4-BE49-F238E27FC236}">
                    <a16:creationId xmlns:a16="http://schemas.microsoft.com/office/drawing/2014/main" id="{271A5EE8-5ED8-3A4E-B8F3-FA3409777DF6}"/>
                  </a:ext>
                </a:extLst>
              </p:cNvPr>
              <p:cNvSpPr/>
              <p:nvPr/>
            </p:nvSpPr>
            <p:spPr>
              <a:xfrm>
                <a:off x="8997364" y="3595714"/>
                <a:ext cx="694275" cy="58314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54" name="Oval 153">
                <a:extLst>
                  <a:ext uri="{FF2B5EF4-FFF2-40B4-BE49-F238E27FC236}">
                    <a16:creationId xmlns:a16="http://schemas.microsoft.com/office/drawing/2014/main" id="{271A5EE8-5ED8-3A4E-B8F3-FA3409777D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7364" y="3595714"/>
                <a:ext cx="694275" cy="583149"/>
              </a:xfrm>
              <a:prstGeom prst="ellipse">
                <a:avLst/>
              </a:prstGeom>
              <a:blipFill>
                <a:blip r:embed="rId2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5" name="Picture 154">
            <a:extLst>
              <a:ext uri="{FF2B5EF4-FFF2-40B4-BE49-F238E27FC236}">
                <a16:creationId xmlns:a16="http://schemas.microsoft.com/office/drawing/2014/main" id="{CB16B6D5-7266-2B49-A61F-FDDD03F808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0944" y="3744073"/>
            <a:ext cx="153965" cy="137160"/>
          </a:xfrm>
          <a:prstGeom prst="rect">
            <a:avLst/>
          </a:prstGeom>
        </p:spPr>
      </p:pic>
      <p:sp>
        <p:nvSpPr>
          <p:cNvPr id="99" name="Oval 98">
            <a:extLst>
              <a:ext uri="{FF2B5EF4-FFF2-40B4-BE49-F238E27FC236}">
                <a16:creationId xmlns:a16="http://schemas.microsoft.com/office/drawing/2014/main" id="{4DF2B516-5D26-BC44-ABD1-862D6F015EF3}"/>
              </a:ext>
            </a:extLst>
          </p:cNvPr>
          <p:cNvSpPr/>
          <p:nvPr/>
        </p:nvSpPr>
        <p:spPr>
          <a:xfrm>
            <a:off x="7472283" y="3518577"/>
            <a:ext cx="694275" cy="58314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37DFD9-6CD9-3546-87F1-5FC17F5969CC}"/>
              </a:ext>
            </a:extLst>
          </p:cNvPr>
          <p:cNvSpPr txBox="1"/>
          <p:nvPr/>
        </p:nvSpPr>
        <p:spPr>
          <a:xfrm>
            <a:off x="5991988" y="5446563"/>
            <a:ext cx="583806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Loop through the rest of the children </a:t>
            </a:r>
            <a:r>
              <a:rPr lang="en-US" sz="2200" b="1" dirty="0">
                <a:solidFill>
                  <a:srgbClr val="FF0000"/>
                </a:solidFill>
              </a:rPr>
              <a:t>in Z-order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6539044-932F-F94C-891F-73197BA1C384}"/>
              </a:ext>
            </a:extLst>
          </p:cNvPr>
          <p:cNvSpPr txBox="1"/>
          <p:nvPr/>
        </p:nvSpPr>
        <p:spPr>
          <a:xfrm>
            <a:off x="7807373" y="1953831"/>
            <a:ext cx="391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2BEF9F79-B855-F649-AFA9-D453D2E1E760}"/>
              </a:ext>
            </a:extLst>
          </p:cNvPr>
          <p:cNvSpPr txBox="1"/>
          <p:nvPr/>
        </p:nvSpPr>
        <p:spPr>
          <a:xfrm>
            <a:off x="11313694" y="1575628"/>
            <a:ext cx="529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5E812413-BBE4-7647-A2BA-6960FBD8C083}"/>
              </a:ext>
            </a:extLst>
          </p:cNvPr>
          <p:cNvSpPr txBox="1"/>
          <p:nvPr/>
        </p:nvSpPr>
        <p:spPr>
          <a:xfrm>
            <a:off x="9485912" y="2084456"/>
            <a:ext cx="529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FBF3C7F1-2FC2-B641-BC08-21CFCC5EBC10}"/>
              </a:ext>
            </a:extLst>
          </p:cNvPr>
          <p:cNvSpPr/>
          <p:nvPr/>
        </p:nvSpPr>
        <p:spPr>
          <a:xfrm>
            <a:off x="593322" y="3790062"/>
            <a:ext cx="2449383" cy="2204683"/>
          </a:xfrm>
          <a:prstGeom prst="rect">
            <a:avLst/>
          </a:prstGeom>
          <a:solidFill>
            <a:schemeClr val="accent6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AB976CF7-EC9C-B743-907C-64FA42B13954}"/>
              </a:ext>
            </a:extLst>
          </p:cNvPr>
          <p:cNvSpPr/>
          <p:nvPr/>
        </p:nvSpPr>
        <p:spPr>
          <a:xfrm>
            <a:off x="922853" y="4539096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400213BC-782C-5649-90C1-23117238EE1E}"/>
                  </a:ext>
                </a:extLst>
              </p:cNvPr>
              <p:cNvSpPr txBox="1"/>
              <p:nvPr/>
            </p:nvSpPr>
            <p:spPr>
              <a:xfrm>
                <a:off x="711271" y="4243827"/>
                <a:ext cx="3736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400213BC-782C-5649-90C1-23117238EE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271" y="4243827"/>
                <a:ext cx="373628" cy="276999"/>
              </a:xfrm>
              <a:prstGeom prst="rect">
                <a:avLst/>
              </a:prstGeom>
              <a:blipFill>
                <a:blip r:embed="rId23"/>
                <a:stretch>
                  <a:fillRect l="-13333" r="-3333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0" name="Oval 99">
            <a:extLst>
              <a:ext uri="{FF2B5EF4-FFF2-40B4-BE49-F238E27FC236}">
                <a16:creationId xmlns:a16="http://schemas.microsoft.com/office/drawing/2014/main" id="{A05C3C9E-2E23-1249-A216-330DECA94C67}"/>
              </a:ext>
            </a:extLst>
          </p:cNvPr>
          <p:cNvSpPr/>
          <p:nvPr/>
        </p:nvSpPr>
        <p:spPr>
          <a:xfrm>
            <a:off x="2375425" y="5591614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2A0D466A-C2E5-0D4C-A78B-601E55366F6C}"/>
                  </a:ext>
                </a:extLst>
              </p:cNvPr>
              <p:cNvSpPr txBox="1"/>
              <p:nvPr/>
            </p:nvSpPr>
            <p:spPr>
              <a:xfrm>
                <a:off x="2163843" y="5296345"/>
                <a:ext cx="3736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2A0D466A-C2E5-0D4C-A78B-601E55366F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3843" y="5296345"/>
                <a:ext cx="373628" cy="276999"/>
              </a:xfrm>
              <a:prstGeom prst="rect">
                <a:avLst/>
              </a:prstGeom>
              <a:blipFill>
                <a:blip r:embed="rId24"/>
                <a:stretch>
                  <a:fillRect l="-12903" r="-3226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id="{214252A4-8321-B24F-ACF4-A257384903AC}"/>
                  </a:ext>
                </a:extLst>
              </p:cNvPr>
              <p:cNvSpPr/>
              <p:nvPr/>
            </p:nvSpPr>
            <p:spPr>
              <a:xfrm>
                <a:off x="11493405" y="3539870"/>
                <a:ext cx="694275" cy="58314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id="{214252A4-8321-B24F-ACF4-A257384903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93405" y="3539870"/>
                <a:ext cx="694275" cy="583149"/>
              </a:xfrm>
              <a:prstGeom prst="ellipse">
                <a:avLst/>
              </a:prstGeom>
              <a:blipFill>
                <a:blip r:embed="rId2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C7588EAF-7B1C-5145-AD79-C711B0D5593E}"/>
                  </a:ext>
                </a:extLst>
              </p:cNvPr>
              <p:cNvSpPr/>
              <p:nvPr/>
            </p:nvSpPr>
            <p:spPr>
              <a:xfrm>
                <a:off x="8997364" y="3595714"/>
                <a:ext cx="703037" cy="634594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C7588EAF-7B1C-5145-AD79-C711B0D559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7364" y="3595714"/>
                <a:ext cx="703037" cy="634594"/>
              </a:xfrm>
              <a:prstGeom prst="ellipse">
                <a:avLst/>
              </a:prstGeom>
              <a:blipFill>
                <a:blip r:embed="rId26"/>
                <a:stretch>
                  <a:fillRect b="-384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2056115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4F378-CD67-8A4D-8ECD-19659C8AE3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1687" y="-80924"/>
            <a:ext cx="9094807" cy="1028777"/>
          </a:xfrm>
        </p:spPr>
        <p:txBody>
          <a:bodyPr/>
          <a:lstStyle/>
          <a:p>
            <a:pPr algn="ctr"/>
            <a:r>
              <a:rPr lang="en-US" dirty="0"/>
              <a:t>Example of range query in PR-</a:t>
            </a:r>
            <a:r>
              <a:rPr lang="en-US" dirty="0" err="1"/>
              <a:t>QuadTree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F1C8300-1158-AF44-8587-F337DADDBF57}"/>
              </a:ext>
            </a:extLst>
          </p:cNvPr>
          <p:cNvSpPr>
            <a:spLocks/>
          </p:cNvSpPr>
          <p:nvPr/>
        </p:nvSpPr>
        <p:spPr>
          <a:xfrm>
            <a:off x="577892" y="1561172"/>
            <a:ext cx="4919659" cy="44381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D4EBE64-0189-9448-AD5F-4A307EE4A47B}"/>
              </a:ext>
            </a:extLst>
          </p:cNvPr>
          <p:cNvSpPr txBox="1"/>
          <p:nvPr/>
        </p:nvSpPr>
        <p:spPr>
          <a:xfrm>
            <a:off x="122102" y="6077415"/>
            <a:ext cx="993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(-16, -16)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3367344-D2C2-644E-AF60-07580BC0BED4}"/>
              </a:ext>
            </a:extLst>
          </p:cNvPr>
          <p:cNvSpPr txBox="1"/>
          <p:nvPr/>
        </p:nvSpPr>
        <p:spPr>
          <a:xfrm>
            <a:off x="5205516" y="6077414"/>
            <a:ext cx="993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(16, -16)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4DEBC0-56B6-454A-91F8-B1862EE00F41}"/>
              </a:ext>
            </a:extLst>
          </p:cNvPr>
          <p:cNvSpPr txBox="1"/>
          <p:nvPr/>
        </p:nvSpPr>
        <p:spPr>
          <a:xfrm>
            <a:off x="5291008" y="1245144"/>
            <a:ext cx="993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(16, 16)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ED43F1C-2803-F74C-9651-112D2BD647D0}"/>
              </a:ext>
            </a:extLst>
          </p:cNvPr>
          <p:cNvSpPr txBox="1"/>
          <p:nvPr/>
        </p:nvSpPr>
        <p:spPr>
          <a:xfrm>
            <a:off x="133565" y="1245143"/>
            <a:ext cx="993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(-16, 16)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0765131-9447-4C44-931A-43E1B93BBEEB}"/>
              </a:ext>
            </a:extLst>
          </p:cNvPr>
          <p:cNvCxnSpPr>
            <a:stCxn id="4" idx="0"/>
            <a:endCxn id="4" idx="2"/>
          </p:cNvCxnSpPr>
          <p:nvPr/>
        </p:nvCxnSpPr>
        <p:spPr>
          <a:xfrm>
            <a:off x="3037722" y="1561172"/>
            <a:ext cx="0" cy="4438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D3FBAC7-85B5-3C47-B35C-27A955D16F67}"/>
              </a:ext>
            </a:extLst>
          </p:cNvPr>
          <p:cNvCxnSpPr>
            <a:cxnSpLocks/>
          </p:cNvCxnSpPr>
          <p:nvPr/>
        </p:nvCxnSpPr>
        <p:spPr>
          <a:xfrm>
            <a:off x="577892" y="3769113"/>
            <a:ext cx="491965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8A41387-28C5-DE48-841A-2335B26C1D70}"/>
              </a:ext>
            </a:extLst>
          </p:cNvPr>
          <p:cNvCxnSpPr>
            <a:cxnSpLocks/>
          </p:cNvCxnSpPr>
          <p:nvPr/>
        </p:nvCxnSpPr>
        <p:spPr>
          <a:xfrm>
            <a:off x="577891" y="2772938"/>
            <a:ext cx="24598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9BEDA4F-10D7-7C49-9BFB-35FB3C88EF64}"/>
              </a:ext>
            </a:extLst>
          </p:cNvPr>
          <p:cNvCxnSpPr>
            <a:cxnSpLocks/>
          </p:cNvCxnSpPr>
          <p:nvPr/>
        </p:nvCxnSpPr>
        <p:spPr>
          <a:xfrm>
            <a:off x="1807802" y="1576042"/>
            <a:ext cx="0" cy="22042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89CC8C9-62FD-CE44-A725-64BA847FCAAD}"/>
              </a:ext>
            </a:extLst>
          </p:cNvPr>
          <p:cNvCxnSpPr>
            <a:cxnSpLocks/>
          </p:cNvCxnSpPr>
          <p:nvPr/>
        </p:nvCxnSpPr>
        <p:spPr>
          <a:xfrm>
            <a:off x="1807802" y="3713356"/>
            <a:ext cx="0" cy="228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FADBD58-BAB1-D649-B8BE-8DED6819B1CF}"/>
              </a:ext>
            </a:extLst>
          </p:cNvPr>
          <p:cNvCxnSpPr>
            <a:cxnSpLocks/>
          </p:cNvCxnSpPr>
          <p:nvPr/>
        </p:nvCxnSpPr>
        <p:spPr>
          <a:xfrm>
            <a:off x="585326" y="4832193"/>
            <a:ext cx="24598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13D531F-986D-BE47-A6B8-ABF050F2A526}"/>
              </a:ext>
            </a:extLst>
          </p:cNvPr>
          <p:cNvCxnSpPr>
            <a:cxnSpLocks/>
          </p:cNvCxnSpPr>
          <p:nvPr/>
        </p:nvCxnSpPr>
        <p:spPr>
          <a:xfrm>
            <a:off x="1807802" y="3289607"/>
            <a:ext cx="123735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FC8060C-B4EF-EC44-8115-288D4A8E64D4}"/>
              </a:ext>
            </a:extLst>
          </p:cNvPr>
          <p:cNvCxnSpPr>
            <a:cxnSpLocks/>
          </p:cNvCxnSpPr>
          <p:nvPr/>
        </p:nvCxnSpPr>
        <p:spPr>
          <a:xfrm>
            <a:off x="2395969" y="2772938"/>
            <a:ext cx="0" cy="10073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>
            <a:extLst>
              <a:ext uri="{FF2B5EF4-FFF2-40B4-BE49-F238E27FC236}">
                <a16:creationId xmlns:a16="http://schemas.microsoft.com/office/drawing/2014/main" id="{E435A33E-DF17-AA4F-ACF3-51283F51EF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4776" y="3385394"/>
            <a:ext cx="323208" cy="2879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C84DB4F-3C32-9E4B-9CBC-D82CA6D7D3EE}"/>
                  </a:ext>
                </a:extLst>
              </p:cNvPr>
              <p:cNvSpPr txBox="1"/>
              <p:nvPr/>
            </p:nvSpPr>
            <p:spPr>
              <a:xfrm>
                <a:off x="421311" y="777388"/>
                <a:ext cx="58632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accent5"/>
                    </a:solidFill>
                  </a:rPr>
                  <a:t>anchor = (-9, 3), </a:t>
                </a:r>
                <a:r>
                  <a:rPr lang="en-US" dirty="0">
                    <a:solidFill>
                      <a:schemeClr val="accent2"/>
                    </a:solidFill>
                  </a:rPr>
                  <a:t>range </a:t>
                </a:r>
                <a:r>
                  <a:rPr lang="en-US" dirty="0">
                    <a:solidFill>
                      <a:schemeClr val="accent5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=7</m:t>
                    </m:r>
                  </m:oMath>
                </a14:m>
                <a:r>
                  <a:rPr lang="en-US" dirty="0">
                    <a:solidFill>
                      <a:schemeClr val="accent2"/>
                    </a:solidFill>
                  </a:rPr>
                  <a:t>,  </a:t>
                </a:r>
                <a:r>
                  <a:rPr lang="en-US" dirty="0">
                    <a:solidFill>
                      <a:srgbClr val="7030A0"/>
                    </a:solidFill>
                  </a:rPr>
                  <a:t>Bucket size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endParaRPr lang="en-US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C84DB4F-3C32-9E4B-9CBC-D82CA6D7D3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311" y="777388"/>
                <a:ext cx="5863271" cy="369332"/>
              </a:xfrm>
              <a:prstGeom prst="rect">
                <a:avLst/>
              </a:prstGeom>
              <a:blipFill>
                <a:blip r:embed="rId4"/>
                <a:stretch>
                  <a:fillRect l="-648" t="-3333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Oval 36">
            <a:extLst>
              <a:ext uri="{FF2B5EF4-FFF2-40B4-BE49-F238E27FC236}">
                <a16:creationId xmlns:a16="http://schemas.microsoft.com/office/drawing/2014/main" id="{C40E7FAC-2BA5-204B-AF7C-B13A89D2BA1C}"/>
              </a:ext>
            </a:extLst>
          </p:cNvPr>
          <p:cNvSpPr/>
          <p:nvPr/>
        </p:nvSpPr>
        <p:spPr>
          <a:xfrm>
            <a:off x="1474775" y="1839952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9BC64F6B-B4FF-CC46-9D08-E3240F04BCC4}"/>
              </a:ext>
            </a:extLst>
          </p:cNvPr>
          <p:cNvSpPr/>
          <p:nvPr/>
        </p:nvSpPr>
        <p:spPr>
          <a:xfrm>
            <a:off x="1760377" y="2258122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030A4FD8-FDCA-1240-A03A-50E44C956454}"/>
              </a:ext>
            </a:extLst>
          </p:cNvPr>
          <p:cNvSpPr/>
          <p:nvPr/>
        </p:nvSpPr>
        <p:spPr>
          <a:xfrm>
            <a:off x="943232" y="2401225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858369C6-A3CE-A549-B7E8-894D1B0E3C4F}"/>
              </a:ext>
            </a:extLst>
          </p:cNvPr>
          <p:cNvSpPr/>
          <p:nvPr/>
        </p:nvSpPr>
        <p:spPr>
          <a:xfrm>
            <a:off x="2470945" y="2401225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A8DFBF64-6A63-4941-B76D-0711BFF9E589}"/>
              </a:ext>
            </a:extLst>
          </p:cNvPr>
          <p:cNvSpPr/>
          <p:nvPr/>
        </p:nvSpPr>
        <p:spPr>
          <a:xfrm>
            <a:off x="3258965" y="2810100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3F572112-0688-6D4E-9954-5C92A9766196}"/>
              </a:ext>
            </a:extLst>
          </p:cNvPr>
          <p:cNvSpPr/>
          <p:nvPr/>
        </p:nvSpPr>
        <p:spPr>
          <a:xfrm>
            <a:off x="2489532" y="3066575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29CE63BF-5CF8-D842-864E-357C56C2EF7F}"/>
              </a:ext>
            </a:extLst>
          </p:cNvPr>
          <p:cNvSpPr/>
          <p:nvPr/>
        </p:nvSpPr>
        <p:spPr>
          <a:xfrm>
            <a:off x="2073225" y="3486601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64B5F066-3BDC-2E47-A2A2-65998B32EDA0}"/>
              </a:ext>
            </a:extLst>
          </p:cNvPr>
          <p:cNvSpPr/>
          <p:nvPr/>
        </p:nvSpPr>
        <p:spPr>
          <a:xfrm>
            <a:off x="1556555" y="4241162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06F0AC4F-8993-1441-9484-031E5E3C4383}"/>
              </a:ext>
            </a:extLst>
          </p:cNvPr>
          <p:cNvSpPr/>
          <p:nvPr/>
        </p:nvSpPr>
        <p:spPr>
          <a:xfrm>
            <a:off x="2675385" y="3408542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284C06F-6037-6F4E-9388-4ED478106D7D}"/>
              </a:ext>
            </a:extLst>
          </p:cNvPr>
          <p:cNvSpPr txBox="1"/>
          <p:nvPr/>
        </p:nvSpPr>
        <p:spPr>
          <a:xfrm>
            <a:off x="2839728" y="3765467"/>
            <a:ext cx="2054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0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DC40580-A139-C249-90A1-1AC648FC3614}"/>
              </a:ext>
            </a:extLst>
          </p:cNvPr>
          <p:cNvSpPr txBox="1"/>
          <p:nvPr/>
        </p:nvSpPr>
        <p:spPr>
          <a:xfrm>
            <a:off x="2197241" y="3759315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-4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DD1F80B-070E-5045-9A7B-C782D99A825D}"/>
              </a:ext>
            </a:extLst>
          </p:cNvPr>
          <p:cNvSpPr txBox="1"/>
          <p:nvPr/>
        </p:nvSpPr>
        <p:spPr>
          <a:xfrm>
            <a:off x="3501723" y="3759315"/>
            <a:ext cx="2054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4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383F2446-45E7-AA4E-B621-DE69374595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92812" y="3168792"/>
            <a:ext cx="215900" cy="228600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8017408E-686D-CF48-9D4A-F5D3498FBDA5}"/>
              </a:ext>
            </a:extLst>
          </p:cNvPr>
          <p:cNvSpPr txBox="1"/>
          <p:nvPr/>
        </p:nvSpPr>
        <p:spPr>
          <a:xfrm>
            <a:off x="1592398" y="3768840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-8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89434D0-EFD9-E948-AF48-D52018F7B778}"/>
              </a:ext>
            </a:extLst>
          </p:cNvPr>
          <p:cNvSpPr txBox="1"/>
          <p:nvPr/>
        </p:nvSpPr>
        <p:spPr>
          <a:xfrm>
            <a:off x="4081483" y="3779567"/>
            <a:ext cx="2054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8</a:t>
            </a: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13446AA9-C995-F048-A218-A84FE9DC843B}"/>
              </a:ext>
            </a:extLst>
          </p:cNvPr>
          <p:cNvCxnSpPr>
            <a:cxnSpLocks/>
          </p:cNvCxnSpPr>
          <p:nvPr/>
        </p:nvCxnSpPr>
        <p:spPr>
          <a:xfrm flipH="1">
            <a:off x="1620284" y="3457748"/>
            <a:ext cx="7231" cy="308205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6E462DB3-49F7-4A47-922A-63AADC96AE78}"/>
              </a:ext>
            </a:extLst>
          </p:cNvPr>
          <p:cNvCxnSpPr>
            <a:cxnSpLocks/>
          </p:cNvCxnSpPr>
          <p:nvPr/>
        </p:nvCxnSpPr>
        <p:spPr>
          <a:xfrm>
            <a:off x="1688655" y="3389482"/>
            <a:ext cx="1331256" cy="3823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24CB42CA-8EAE-CE4D-82D9-095DFE4458C3}"/>
              </a:ext>
            </a:extLst>
          </p:cNvPr>
          <p:cNvSpPr txBox="1"/>
          <p:nvPr/>
        </p:nvSpPr>
        <p:spPr>
          <a:xfrm>
            <a:off x="1444753" y="3764077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00B0F0"/>
                </a:solidFill>
              </a:rPr>
              <a:t>-9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BCC205CA-23A5-1641-A112-80D91CF958DF}"/>
              </a:ext>
            </a:extLst>
          </p:cNvPr>
          <p:cNvSpPr txBox="1"/>
          <p:nvPr/>
        </p:nvSpPr>
        <p:spPr>
          <a:xfrm>
            <a:off x="3025913" y="3287814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00B0F0"/>
                </a:solidFill>
              </a:rPr>
              <a:t>3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359B3557-F84D-874D-BC31-BDABDB1128EF}"/>
              </a:ext>
            </a:extLst>
          </p:cNvPr>
          <p:cNvSpPr txBox="1"/>
          <p:nvPr/>
        </p:nvSpPr>
        <p:spPr>
          <a:xfrm>
            <a:off x="2778255" y="4183182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-4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B980752-22D2-A34A-A952-DA61554DFFDF}"/>
              </a:ext>
            </a:extLst>
          </p:cNvPr>
          <p:cNvSpPr txBox="1"/>
          <p:nvPr/>
        </p:nvSpPr>
        <p:spPr>
          <a:xfrm>
            <a:off x="2802066" y="4664199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-8</a:t>
            </a: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8C929720-BA9D-3C46-BCF3-253BA94B95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87662" y="2614607"/>
            <a:ext cx="215900" cy="228600"/>
          </a:xfrm>
          <a:prstGeom prst="rect">
            <a:avLst/>
          </a:prstGeom>
        </p:spPr>
      </p:pic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E99C64F5-A836-4247-AEB1-5CCE9DDB9EAF}"/>
              </a:ext>
            </a:extLst>
          </p:cNvPr>
          <p:cNvCxnSpPr>
            <a:cxnSpLocks/>
          </p:cNvCxnSpPr>
          <p:nvPr/>
        </p:nvCxnSpPr>
        <p:spPr>
          <a:xfrm>
            <a:off x="1607804" y="3422830"/>
            <a:ext cx="1203348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Oval 74">
            <a:extLst>
              <a:ext uri="{FF2B5EF4-FFF2-40B4-BE49-F238E27FC236}">
                <a16:creationId xmlns:a16="http://schemas.microsoft.com/office/drawing/2014/main" id="{47CCA042-4D34-1543-97CB-B2810DB98106}"/>
              </a:ext>
            </a:extLst>
          </p:cNvPr>
          <p:cNvSpPr/>
          <p:nvPr/>
        </p:nvSpPr>
        <p:spPr>
          <a:xfrm>
            <a:off x="714103" y="2512737"/>
            <a:ext cx="2015380" cy="2011680"/>
          </a:xfrm>
          <a:prstGeom prst="ellipse">
            <a:avLst/>
          </a:prstGeom>
          <a:solidFill>
            <a:schemeClr val="accent2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1437A734-5F5E-1F4E-AFCE-0B91124B4081}"/>
                  </a:ext>
                </a:extLst>
              </p:cNvPr>
              <p:cNvSpPr txBox="1"/>
              <p:nvPr/>
            </p:nvSpPr>
            <p:spPr>
              <a:xfrm>
                <a:off x="731650" y="2105956"/>
                <a:ext cx="27584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1437A734-5F5E-1F4E-AFCE-0B91124B40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650" y="2105956"/>
                <a:ext cx="275845" cy="276999"/>
              </a:xfrm>
              <a:prstGeom prst="rect">
                <a:avLst/>
              </a:prstGeom>
              <a:blipFill>
                <a:blip r:embed="rId7"/>
                <a:stretch>
                  <a:fillRect l="-22727" r="-4545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87D865D-922E-7D46-B0B6-3DC6B703FAF7}"/>
                  </a:ext>
                </a:extLst>
              </p:cNvPr>
              <p:cNvSpPr txBox="1"/>
              <p:nvPr/>
            </p:nvSpPr>
            <p:spPr>
              <a:xfrm>
                <a:off x="1255534" y="1629692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87D865D-922E-7D46-B0B6-3DC6B703FA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5534" y="1629692"/>
                <a:ext cx="281167" cy="276999"/>
              </a:xfrm>
              <a:prstGeom prst="rect">
                <a:avLst/>
              </a:prstGeom>
              <a:blipFill>
                <a:blip r:embed="rId8"/>
                <a:stretch>
                  <a:fillRect l="-17391" r="-4348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BB3CD07-D837-F44C-A472-66C908F6DB16}"/>
                  </a:ext>
                </a:extLst>
              </p:cNvPr>
              <p:cNvSpPr txBox="1"/>
              <p:nvPr/>
            </p:nvSpPr>
            <p:spPr>
              <a:xfrm>
                <a:off x="1898473" y="1958313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BB3CD07-D837-F44C-A472-66C908F6DB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8473" y="1958313"/>
                <a:ext cx="281167" cy="276999"/>
              </a:xfrm>
              <a:prstGeom prst="rect">
                <a:avLst/>
              </a:prstGeom>
              <a:blipFill>
                <a:blip r:embed="rId9"/>
                <a:stretch>
                  <a:fillRect l="-16667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4A56388C-2791-C543-86A1-29F83A27FAD6}"/>
                  </a:ext>
                </a:extLst>
              </p:cNvPr>
              <p:cNvSpPr txBox="1"/>
              <p:nvPr/>
            </p:nvSpPr>
            <p:spPr>
              <a:xfrm>
                <a:off x="2379493" y="2110708"/>
                <a:ext cx="27943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4A56388C-2791-C543-86A1-29F83A27FA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9493" y="2110708"/>
                <a:ext cx="279435" cy="276999"/>
              </a:xfrm>
              <a:prstGeom prst="rect">
                <a:avLst/>
              </a:prstGeom>
              <a:blipFill>
                <a:blip r:embed="rId10"/>
                <a:stretch>
                  <a:fillRect l="-17391" r="-4348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23C3719B-A6AF-164F-90D4-CEF73935F3C9}"/>
                  </a:ext>
                </a:extLst>
              </p:cNvPr>
              <p:cNvSpPr txBox="1"/>
              <p:nvPr/>
            </p:nvSpPr>
            <p:spPr>
              <a:xfrm>
                <a:off x="3236751" y="2467902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23C3719B-A6AF-164F-90D4-CEF73935F3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6751" y="2467902"/>
                <a:ext cx="281167" cy="276999"/>
              </a:xfrm>
              <a:prstGeom prst="rect">
                <a:avLst/>
              </a:prstGeom>
              <a:blipFill>
                <a:blip r:embed="rId11"/>
                <a:stretch>
                  <a:fillRect l="-17391" r="-4348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CB576CCD-353B-A64A-A8B6-79C729DF5242}"/>
                  </a:ext>
                </a:extLst>
              </p:cNvPr>
              <p:cNvSpPr txBox="1"/>
              <p:nvPr/>
            </p:nvSpPr>
            <p:spPr>
              <a:xfrm>
                <a:off x="2603329" y="2834619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CB576CCD-353B-A64A-A8B6-79C729DF52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3329" y="2834619"/>
                <a:ext cx="281167" cy="276999"/>
              </a:xfrm>
              <a:prstGeom prst="rect">
                <a:avLst/>
              </a:prstGeom>
              <a:blipFill>
                <a:blip r:embed="rId12"/>
                <a:stretch>
                  <a:fillRect l="-17391" r="-4348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1EE9049A-08B4-3D4B-842B-844CD7B49850}"/>
                  </a:ext>
                </a:extLst>
              </p:cNvPr>
              <p:cNvSpPr txBox="1"/>
              <p:nvPr/>
            </p:nvSpPr>
            <p:spPr>
              <a:xfrm>
                <a:off x="2755729" y="3401371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1EE9049A-08B4-3D4B-842B-844CD7B498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5729" y="3401371"/>
                <a:ext cx="281167" cy="276999"/>
              </a:xfrm>
              <a:prstGeom prst="rect">
                <a:avLst/>
              </a:prstGeom>
              <a:blipFill>
                <a:blip r:embed="rId13"/>
                <a:stretch>
                  <a:fillRect l="-17391" r="-4348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3BC46F4D-80C4-8045-966E-89D8A837A63B}"/>
                  </a:ext>
                </a:extLst>
              </p:cNvPr>
              <p:cNvSpPr txBox="1"/>
              <p:nvPr/>
            </p:nvSpPr>
            <p:spPr>
              <a:xfrm>
                <a:off x="2108022" y="3510907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3BC46F4D-80C4-8045-966E-89D8A837A6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8022" y="3510907"/>
                <a:ext cx="281167" cy="276999"/>
              </a:xfrm>
              <a:prstGeom prst="rect">
                <a:avLst/>
              </a:prstGeom>
              <a:blipFill>
                <a:blip r:embed="rId14"/>
                <a:stretch>
                  <a:fillRect l="-17391" r="-4348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A21FCB75-57F2-6B4B-B6D4-2E51392F06B3}"/>
                  </a:ext>
                </a:extLst>
              </p:cNvPr>
              <p:cNvSpPr txBox="1"/>
              <p:nvPr/>
            </p:nvSpPr>
            <p:spPr>
              <a:xfrm>
                <a:off x="1574613" y="4277677"/>
                <a:ext cx="27584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A21FCB75-57F2-6B4B-B6D4-2E51392F06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4613" y="4277677"/>
                <a:ext cx="275845" cy="276999"/>
              </a:xfrm>
              <a:prstGeom prst="rect">
                <a:avLst/>
              </a:prstGeom>
              <a:blipFill>
                <a:blip r:embed="rId15"/>
                <a:stretch>
                  <a:fillRect l="-17391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Oval 85">
            <a:extLst>
              <a:ext uri="{FF2B5EF4-FFF2-40B4-BE49-F238E27FC236}">
                <a16:creationId xmlns:a16="http://schemas.microsoft.com/office/drawing/2014/main" id="{C7225347-B004-2F47-8149-F9A678833807}"/>
              </a:ext>
            </a:extLst>
          </p:cNvPr>
          <p:cNvSpPr/>
          <p:nvPr/>
        </p:nvSpPr>
        <p:spPr>
          <a:xfrm>
            <a:off x="8072437" y="1039170"/>
            <a:ext cx="1728788" cy="482972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111C7B60-146D-7C49-AE2F-67EB5ACFE4E2}"/>
              </a:ext>
            </a:extLst>
          </p:cNvPr>
          <p:cNvCxnSpPr>
            <a:cxnSpLocks/>
          </p:cNvCxnSpPr>
          <p:nvPr/>
        </p:nvCxnSpPr>
        <p:spPr>
          <a:xfrm flipH="1">
            <a:off x="7024504" y="1413529"/>
            <a:ext cx="1142054" cy="614225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B7A097B4-96AB-5B49-B870-C1FACE0D83D2}"/>
              </a:ext>
            </a:extLst>
          </p:cNvPr>
          <p:cNvCxnSpPr>
            <a:cxnSpLocks/>
          </p:cNvCxnSpPr>
          <p:nvPr/>
        </p:nvCxnSpPr>
        <p:spPr>
          <a:xfrm flipH="1">
            <a:off x="8386763" y="1576042"/>
            <a:ext cx="331640" cy="7378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CADC76E4-CC05-974D-9737-328F5B01EFE9}"/>
              </a:ext>
            </a:extLst>
          </p:cNvPr>
          <p:cNvCxnSpPr>
            <a:cxnSpLocks/>
          </p:cNvCxnSpPr>
          <p:nvPr/>
        </p:nvCxnSpPr>
        <p:spPr>
          <a:xfrm>
            <a:off x="9458325" y="1561172"/>
            <a:ext cx="705531" cy="6741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D65B81CE-AB0E-8F4C-9BB4-A473BDD2C31D}"/>
              </a:ext>
            </a:extLst>
          </p:cNvPr>
          <p:cNvCxnSpPr>
            <a:cxnSpLocks/>
          </p:cNvCxnSpPr>
          <p:nvPr/>
        </p:nvCxnSpPr>
        <p:spPr>
          <a:xfrm>
            <a:off x="9797354" y="1413529"/>
            <a:ext cx="1526024" cy="4005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Oval 106">
            <a:extLst>
              <a:ext uri="{FF2B5EF4-FFF2-40B4-BE49-F238E27FC236}">
                <a16:creationId xmlns:a16="http://schemas.microsoft.com/office/drawing/2014/main" id="{E5A97693-7980-8048-90E4-0742CD872138}"/>
              </a:ext>
            </a:extLst>
          </p:cNvPr>
          <p:cNvSpPr/>
          <p:nvPr/>
        </p:nvSpPr>
        <p:spPr>
          <a:xfrm>
            <a:off x="6459979" y="2111847"/>
            <a:ext cx="1076643" cy="542215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983A2BA5-38F6-9B41-9D65-F467C840EA86}"/>
              </a:ext>
            </a:extLst>
          </p:cNvPr>
          <p:cNvSpPr/>
          <p:nvPr/>
        </p:nvSpPr>
        <p:spPr>
          <a:xfrm>
            <a:off x="9625534" y="2400465"/>
            <a:ext cx="1076643" cy="542215"/>
          </a:xfrm>
          <a:prstGeom prst="ellipse">
            <a:avLst/>
          </a:prstGeom>
          <a:solidFill>
            <a:schemeClr val="accent6"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0D11F92F-18CC-5F49-A9E5-F8FEF8B76FC5}"/>
                  </a:ext>
                </a:extLst>
              </p:cNvPr>
              <p:cNvSpPr/>
              <p:nvPr/>
            </p:nvSpPr>
            <p:spPr>
              <a:xfrm>
                <a:off x="7848441" y="2343499"/>
                <a:ext cx="1076643" cy="54221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0D11F92F-18CC-5F49-A9E5-F8FEF8B76F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8441" y="2343499"/>
                <a:ext cx="1076643" cy="542215"/>
              </a:xfrm>
              <a:prstGeom prst="ellipse">
                <a:avLst/>
              </a:prstGeom>
              <a:blipFill>
                <a:blip r:embed="rId1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0" name="Oval 109">
            <a:extLst>
              <a:ext uri="{FF2B5EF4-FFF2-40B4-BE49-F238E27FC236}">
                <a16:creationId xmlns:a16="http://schemas.microsoft.com/office/drawing/2014/main" id="{3A3D12D0-9524-5244-865E-3FB35B4E64CB}"/>
              </a:ext>
            </a:extLst>
          </p:cNvPr>
          <p:cNvSpPr/>
          <p:nvPr/>
        </p:nvSpPr>
        <p:spPr>
          <a:xfrm>
            <a:off x="10985081" y="1895708"/>
            <a:ext cx="1076643" cy="54221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ADE06B88-5EB9-E941-99AB-D2D46618547D}"/>
              </a:ext>
            </a:extLst>
          </p:cNvPr>
          <p:cNvCxnSpPr>
            <a:cxnSpLocks/>
          </p:cNvCxnSpPr>
          <p:nvPr/>
        </p:nvCxnSpPr>
        <p:spPr>
          <a:xfrm flipH="1">
            <a:off x="5991988" y="2521133"/>
            <a:ext cx="544736" cy="2841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592A0D34-9286-6847-AA3B-8DE51A1D2F2E}"/>
              </a:ext>
            </a:extLst>
          </p:cNvPr>
          <p:cNvCxnSpPr>
            <a:cxnSpLocks/>
          </p:cNvCxnSpPr>
          <p:nvPr/>
        </p:nvCxnSpPr>
        <p:spPr>
          <a:xfrm flipH="1">
            <a:off x="6207366" y="2606401"/>
            <a:ext cx="568662" cy="8009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8D157BAD-C517-2B49-BAD7-377C9F5923FC}"/>
              </a:ext>
            </a:extLst>
          </p:cNvPr>
          <p:cNvCxnSpPr>
            <a:cxnSpLocks/>
          </p:cNvCxnSpPr>
          <p:nvPr/>
        </p:nvCxnSpPr>
        <p:spPr>
          <a:xfrm flipH="1">
            <a:off x="6842129" y="2653318"/>
            <a:ext cx="194544" cy="73207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3F21784C-D3B2-8B4F-B5FC-37D7108EEC12}"/>
              </a:ext>
            </a:extLst>
          </p:cNvPr>
          <p:cNvCxnSpPr>
            <a:cxnSpLocks/>
          </p:cNvCxnSpPr>
          <p:nvPr/>
        </p:nvCxnSpPr>
        <p:spPr>
          <a:xfrm>
            <a:off x="7366031" y="2618573"/>
            <a:ext cx="416309" cy="8923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Oval 118">
            <a:extLst>
              <a:ext uri="{FF2B5EF4-FFF2-40B4-BE49-F238E27FC236}">
                <a16:creationId xmlns:a16="http://schemas.microsoft.com/office/drawing/2014/main" id="{14DFBD9B-49EA-8941-812E-EE9DBCBB212D}"/>
              </a:ext>
            </a:extLst>
          </p:cNvPr>
          <p:cNvSpPr/>
          <p:nvPr/>
        </p:nvSpPr>
        <p:spPr>
          <a:xfrm>
            <a:off x="6531303" y="3485133"/>
            <a:ext cx="694275" cy="58314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Oval 121">
                <a:extLst>
                  <a:ext uri="{FF2B5EF4-FFF2-40B4-BE49-F238E27FC236}">
                    <a16:creationId xmlns:a16="http://schemas.microsoft.com/office/drawing/2014/main" id="{B950B928-B08F-FA4D-8639-878213CF86A3}"/>
                  </a:ext>
                </a:extLst>
              </p:cNvPr>
              <p:cNvSpPr/>
              <p:nvPr/>
            </p:nvSpPr>
            <p:spPr>
              <a:xfrm>
                <a:off x="5755733" y="3495491"/>
                <a:ext cx="694275" cy="583149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3,</m:t>
                      </m:r>
                    </m:oMath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2" name="Oval 121">
                <a:extLst>
                  <a:ext uri="{FF2B5EF4-FFF2-40B4-BE49-F238E27FC236}">
                    <a16:creationId xmlns:a16="http://schemas.microsoft.com/office/drawing/2014/main" id="{B950B928-B08F-FA4D-8639-878213CF86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5733" y="3495491"/>
                <a:ext cx="694275" cy="583149"/>
              </a:xfrm>
              <a:prstGeom prst="ellipse">
                <a:avLst/>
              </a:prstGeom>
              <a:blipFill>
                <a:blip r:embed="rId17"/>
                <a:stretch>
                  <a:fillRect b="-1041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B80EAF62-6A74-BC44-A38D-4789B856867E}"/>
                  </a:ext>
                </a:extLst>
              </p:cNvPr>
              <p:cNvSpPr/>
              <p:nvPr/>
            </p:nvSpPr>
            <p:spPr>
              <a:xfrm>
                <a:off x="5495866" y="2805079"/>
                <a:ext cx="694275" cy="583149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1,</m:t>
                      </m:r>
                    </m:oMath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B80EAF62-6A74-BC44-A38D-4789B85686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5866" y="2805079"/>
                <a:ext cx="694275" cy="583149"/>
              </a:xfrm>
              <a:prstGeom prst="ellipse">
                <a:avLst/>
              </a:prstGeom>
              <a:blipFill>
                <a:blip r:embed="rId18"/>
                <a:stretch>
                  <a:fillRect b="-1250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6AF9F15E-DED0-E949-8CBC-6D664601DCBA}"/>
              </a:ext>
            </a:extLst>
          </p:cNvPr>
          <p:cNvCxnSpPr>
            <a:cxnSpLocks/>
          </p:cNvCxnSpPr>
          <p:nvPr/>
        </p:nvCxnSpPr>
        <p:spPr>
          <a:xfrm flipH="1">
            <a:off x="7065249" y="4017633"/>
            <a:ext cx="471373" cy="7026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Oval 127">
            <a:extLst>
              <a:ext uri="{FF2B5EF4-FFF2-40B4-BE49-F238E27FC236}">
                <a16:creationId xmlns:a16="http://schemas.microsoft.com/office/drawing/2014/main" id="{A0B66E87-88B7-A04F-A32B-5928CE8DFC70}"/>
              </a:ext>
            </a:extLst>
          </p:cNvPr>
          <p:cNvSpPr>
            <a:spLocks noChangeAspect="1"/>
          </p:cNvSpPr>
          <p:nvPr/>
        </p:nvSpPr>
        <p:spPr>
          <a:xfrm>
            <a:off x="6727461" y="4771921"/>
            <a:ext cx="457200" cy="4572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AE3FDE38-857D-5640-84DD-8A9C8980D6D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465656" y="4767156"/>
                <a:ext cx="457200" cy="4572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AE3FDE38-857D-5640-84DD-8A9C8980D6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5656" y="4767156"/>
                <a:ext cx="457200" cy="457200"/>
              </a:xfrm>
              <a:prstGeom prst="ellipse">
                <a:avLst/>
              </a:prstGeom>
              <a:blipFill>
                <a:blip r:embed="rId19"/>
                <a:stretch>
                  <a:fillRect l="-540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5F03693F-5766-F643-906E-483748D372C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185971" y="4809362"/>
                <a:ext cx="457200" cy="4572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5F03693F-5766-F643-906E-483748D372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5971" y="4809362"/>
                <a:ext cx="457200" cy="457200"/>
              </a:xfrm>
              <a:prstGeom prst="ellipse">
                <a:avLst/>
              </a:prstGeom>
              <a:blipFill>
                <a:blip r:embed="rId20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47F7244A-6014-6E41-B954-C65631D8DF2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938454" y="4804597"/>
                <a:ext cx="457200" cy="4572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47F7244A-6014-6E41-B954-C65631D8DF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8454" y="4804597"/>
                <a:ext cx="457200" cy="457200"/>
              </a:xfrm>
              <a:prstGeom prst="ellipse">
                <a:avLst/>
              </a:prstGeom>
              <a:blipFill>
                <a:blip r:embed="rId21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86C3C6BC-7568-E74F-845F-E9A1CC6A12C8}"/>
              </a:ext>
            </a:extLst>
          </p:cNvPr>
          <p:cNvCxnSpPr>
            <a:cxnSpLocks/>
          </p:cNvCxnSpPr>
          <p:nvPr/>
        </p:nvCxnSpPr>
        <p:spPr>
          <a:xfrm flipH="1">
            <a:off x="7718607" y="4143770"/>
            <a:ext cx="53702" cy="5204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F9FD7456-EC2D-874A-825D-C68AAE470598}"/>
              </a:ext>
            </a:extLst>
          </p:cNvPr>
          <p:cNvCxnSpPr>
            <a:cxnSpLocks/>
          </p:cNvCxnSpPr>
          <p:nvPr/>
        </p:nvCxnSpPr>
        <p:spPr>
          <a:xfrm>
            <a:off x="8070568" y="4098965"/>
            <a:ext cx="482015" cy="6213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C331B52D-8C73-2141-9943-8CE625BB0894}"/>
              </a:ext>
            </a:extLst>
          </p:cNvPr>
          <p:cNvCxnSpPr>
            <a:cxnSpLocks/>
          </p:cNvCxnSpPr>
          <p:nvPr/>
        </p:nvCxnSpPr>
        <p:spPr>
          <a:xfrm>
            <a:off x="8200258" y="3867037"/>
            <a:ext cx="966796" cy="7971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60FCD9C5-0658-5C4A-86EE-EDD0578A946C}"/>
              </a:ext>
            </a:extLst>
          </p:cNvPr>
          <p:cNvCxnSpPr>
            <a:cxnSpLocks/>
          </p:cNvCxnSpPr>
          <p:nvPr/>
        </p:nvCxnSpPr>
        <p:spPr>
          <a:xfrm flipH="1">
            <a:off x="9420085" y="2973118"/>
            <a:ext cx="445823" cy="5377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ACC8C392-6B31-1D42-85A5-A362D0CC4440}"/>
              </a:ext>
            </a:extLst>
          </p:cNvPr>
          <p:cNvCxnSpPr>
            <a:cxnSpLocks/>
          </p:cNvCxnSpPr>
          <p:nvPr/>
        </p:nvCxnSpPr>
        <p:spPr>
          <a:xfrm flipH="1">
            <a:off x="10113498" y="2984513"/>
            <a:ext cx="177310" cy="5841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4FDCD2B7-152B-BC4D-BB03-338334E6D6CE}"/>
              </a:ext>
            </a:extLst>
          </p:cNvPr>
          <p:cNvCxnSpPr>
            <a:cxnSpLocks/>
          </p:cNvCxnSpPr>
          <p:nvPr/>
        </p:nvCxnSpPr>
        <p:spPr>
          <a:xfrm>
            <a:off x="10549970" y="3006664"/>
            <a:ext cx="344285" cy="5914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704DD6B7-F153-594D-9753-4ECACF1A8F29}"/>
              </a:ext>
            </a:extLst>
          </p:cNvPr>
          <p:cNvCxnSpPr>
            <a:cxnSpLocks/>
          </p:cNvCxnSpPr>
          <p:nvPr/>
        </p:nvCxnSpPr>
        <p:spPr>
          <a:xfrm>
            <a:off x="10730836" y="2857181"/>
            <a:ext cx="792566" cy="6537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Oval 147">
            <a:extLst>
              <a:ext uri="{FF2B5EF4-FFF2-40B4-BE49-F238E27FC236}">
                <a16:creationId xmlns:a16="http://schemas.microsoft.com/office/drawing/2014/main" id="{827F7AEF-055D-7645-B788-01CE6D6AE33F}"/>
              </a:ext>
            </a:extLst>
          </p:cNvPr>
          <p:cNvSpPr/>
          <p:nvPr/>
        </p:nvSpPr>
        <p:spPr>
          <a:xfrm>
            <a:off x="9797354" y="3649406"/>
            <a:ext cx="694275" cy="58314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Oval 148">
            <a:extLst>
              <a:ext uri="{FF2B5EF4-FFF2-40B4-BE49-F238E27FC236}">
                <a16:creationId xmlns:a16="http://schemas.microsoft.com/office/drawing/2014/main" id="{431BBF08-0D12-184D-A846-741CACC514FB}"/>
              </a:ext>
            </a:extLst>
          </p:cNvPr>
          <p:cNvSpPr/>
          <p:nvPr/>
        </p:nvSpPr>
        <p:spPr>
          <a:xfrm>
            <a:off x="10702177" y="3678540"/>
            <a:ext cx="694275" cy="58314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57210AA5-CE15-6046-AAF8-4BFDDE75CBE4}"/>
              </a:ext>
            </a:extLst>
          </p:cNvPr>
          <p:cNvSpPr/>
          <p:nvPr/>
        </p:nvSpPr>
        <p:spPr>
          <a:xfrm>
            <a:off x="11493405" y="3539870"/>
            <a:ext cx="694275" cy="58314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5" name="Picture 154">
            <a:extLst>
              <a:ext uri="{FF2B5EF4-FFF2-40B4-BE49-F238E27FC236}">
                <a16:creationId xmlns:a16="http://schemas.microsoft.com/office/drawing/2014/main" id="{CB16B6D5-7266-2B49-A61F-FDDD03F808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0944" y="3744073"/>
            <a:ext cx="153965" cy="137160"/>
          </a:xfrm>
          <a:prstGeom prst="rect">
            <a:avLst/>
          </a:prstGeom>
        </p:spPr>
      </p:pic>
      <p:sp>
        <p:nvSpPr>
          <p:cNvPr id="99" name="Oval 98">
            <a:extLst>
              <a:ext uri="{FF2B5EF4-FFF2-40B4-BE49-F238E27FC236}">
                <a16:creationId xmlns:a16="http://schemas.microsoft.com/office/drawing/2014/main" id="{4DF2B516-5D26-BC44-ABD1-862D6F015EF3}"/>
              </a:ext>
            </a:extLst>
          </p:cNvPr>
          <p:cNvSpPr/>
          <p:nvPr/>
        </p:nvSpPr>
        <p:spPr>
          <a:xfrm>
            <a:off x="7472283" y="3518577"/>
            <a:ext cx="694275" cy="58314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37DFD9-6CD9-3546-87F1-5FC17F5969CC}"/>
              </a:ext>
            </a:extLst>
          </p:cNvPr>
          <p:cNvSpPr txBox="1"/>
          <p:nvPr/>
        </p:nvSpPr>
        <p:spPr>
          <a:xfrm>
            <a:off x="5991988" y="5446563"/>
            <a:ext cx="583806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Loop through the rest of the children </a:t>
            </a:r>
            <a:r>
              <a:rPr lang="en-US" sz="2200" b="1" dirty="0">
                <a:solidFill>
                  <a:srgbClr val="FF0000"/>
                </a:solidFill>
              </a:rPr>
              <a:t>in Z-order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6539044-932F-F94C-891F-73197BA1C384}"/>
              </a:ext>
            </a:extLst>
          </p:cNvPr>
          <p:cNvSpPr txBox="1"/>
          <p:nvPr/>
        </p:nvSpPr>
        <p:spPr>
          <a:xfrm>
            <a:off x="7807373" y="1953831"/>
            <a:ext cx="391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2BEF9F79-B855-F649-AFA9-D453D2E1E760}"/>
              </a:ext>
            </a:extLst>
          </p:cNvPr>
          <p:cNvSpPr txBox="1"/>
          <p:nvPr/>
        </p:nvSpPr>
        <p:spPr>
          <a:xfrm>
            <a:off x="11313694" y="1575628"/>
            <a:ext cx="529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5E812413-BBE4-7647-A2BA-6960FBD8C083}"/>
              </a:ext>
            </a:extLst>
          </p:cNvPr>
          <p:cNvSpPr txBox="1"/>
          <p:nvPr/>
        </p:nvSpPr>
        <p:spPr>
          <a:xfrm>
            <a:off x="9485912" y="2084456"/>
            <a:ext cx="529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FBF3C7F1-2FC2-B641-BC08-21CFCC5EBC10}"/>
              </a:ext>
            </a:extLst>
          </p:cNvPr>
          <p:cNvSpPr/>
          <p:nvPr/>
        </p:nvSpPr>
        <p:spPr>
          <a:xfrm>
            <a:off x="593322" y="3790062"/>
            <a:ext cx="2449383" cy="2204683"/>
          </a:xfrm>
          <a:prstGeom prst="rect">
            <a:avLst/>
          </a:prstGeom>
          <a:solidFill>
            <a:schemeClr val="accent6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47E59285-898A-8349-855E-0E0F38F744A4}"/>
              </a:ext>
            </a:extLst>
          </p:cNvPr>
          <p:cNvSpPr txBox="1"/>
          <p:nvPr/>
        </p:nvSpPr>
        <p:spPr>
          <a:xfrm>
            <a:off x="11459771" y="3212660"/>
            <a:ext cx="529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c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683A8D40-4CD1-D944-A4D9-B58599195F14}"/>
              </a:ext>
            </a:extLst>
          </p:cNvPr>
          <p:cNvSpPr txBox="1"/>
          <p:nvPr/>
        </p:nvSpPr>
        <p:spPr>
          <a:xfrm>
            <a:off x="10260097" y="3350274"/>
            <a:ext cx="529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a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8E99B7DC-569B-2948-ABE4-848155A19066}"/>
              </a:ext>
            </a:extLst>
          </p:cNvPr>
          <p:cNvSpPr txBox="1"/>
          <p:nvPr/>
        </p:nvSpPr>
        <p:spPr>
          <a:xfrm>
            <a:off x="10922914" y="3323241"/>
            <a:ext cx="529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b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AF2CA07C-C108-624A-A391-4DED6047DBD6}"/>
                  </a:ext>
                </a:extLst>
              </p:cNvPr>
              <p:cNvSpPr/>
              <p:nvPr/>
            </p:nvSpPr>
            <p:spPr>
              <a:xfrm>
                <a:off x="8997364" y="3595714"/>
                <a:ext cx="694275" cy="58314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AF2CA07C-C108-624A-A391-4DED6047DB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7364" y="3595714"/>
                <a:ext cx="694275" cy="583149"/>
              </a:xfrm>
              <a:prstGeom prst="ellipse">
                <a:avLst/>
              </a:prstGeom>
              <a:blipFill>
                <a:blip r:embed="rId2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1" name="Oval 100">
            <a:extLst>
              <a:ext uri="{FF2B5EF4-FFF2-40B4-BE49-F238E27FC236}">
                <a16:creationId xmlns:a16="http://schemas.microsoft.com/office/drawing/2014/main" id="{86D73380-1B59-0F4C-9A6D-693687A0D5D6}"/>
              </a:ext>
            </a:extLst>
          </p:cNvPr>
          <p:cNvSpPr/>
          <p:nvPr/>
        </p:nvSpPr>
        <p:spPr>
          <a:xfrm>
            <a:off x="922853" y="4539096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61DD3444-6A88-E14E-A1F9-49B379D46280}"/>
                  </a:ext>
                </a:extLst>
              </p:cNvPr>
              <p:cNvSpPr txBox="1"/>
              <p:nvPr/>
            </p:nvSpPr>
            <p:spPr>
              <a:xfrm>
                <a:off x="711271" y="4243827"/>
                <a:ext cx="3736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61DD3444-6A88-E14E-A1F9-49B379D462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271" y="4243827"/>
                <a:ext cx="373628" cy="276999"/>
              </a:xfrm>
              <a:prstGeom prst="rect">
                <a:avLst/>
              </a:prstGeom>
              <a:blipFill>
                <a:blip r:embed="rId23"/>
                <a:stretch>
                  <a:fillRect l="-13333" r="-3333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3" name="Oval 102">
            <a:extLst>
              <a:ext uri="{FF2B5EF4-FFF2-40B4-BE49-F238E27FC236}">
                <a16:creationId xmlns:a16="http://schemas.microsoft.com/office/drawing/2014/main" id="{DD7ADB70-87DB-4247-BAD8-278D1D65FDFD}"/>
              </a:ext>
            </a:extLst>
          </p:cNvPr>
          <p:cNvSpPr/>
          <p:nvPr/>
        </p:nvSpPr>
        <p:spPr>
          <a:xfrm>
            <a:off x="2375425" y="5591614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7323EAB9-161F-5540-9F7B-EE285CC9BCA0}"/>
                  </a:ext>
                </a:extLst>
              </p:cNvPr>
              <p:cNvSpPr txBox="1"/>
              <p:nvPr/>
            </p:nvSpPr>
            <p:spPr>
              <a:xfrm>
                <a:off x="2163843" y="5296345"/>
                <a:ext cx="3736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7323EAB9-161F-5540-9F7B-EE285CC9BC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3843" y="5296345"/>
                <a:ext cx="373628" cy="276999"/>
              </a:xfrm>
              <a:prstGeom prst="rect">
                <a:avLst/>
              </a:prstGeom>
              <a:blipFill>
                <a:blip r:embed="rId24"/>
                <a:stretch>
                  <a:fillRect l="-12903" r="-3226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B4D6B83D-0409-934C-B0AC-D5E46DE1131D}"/>
                  </a:ext>
                </a:extLst>
              </p:cNvPr>
              <p:cNvSpPr/>
              <p:nvPr/>
            </p:nvSpPr>
            <p:spPr>
              <a:xfrm>
                <a:off x="11493405" y="3539870"/>
                <a:ext cx="694275" cy="58314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B4D6B83D-0409-934C-B0AC-D5E46DE113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93405" y="3539870"/>
                <a:ext cx="694275" cy="583149"/>
              </a:xfrm>
              <a:prstGeom prst="ellipse">
                <a:avLst/>
              </a:prstGeom>
              <a:blipFill>
                <a:blip r:embed="rId2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Oval 105">
                <a:extLst>
                  <a:ext uri="{FF2B5EF4-FFF2-40B4-BE49-F238E27FC236}">
                    <a16:creationId xmlns:a16="http://schemas.microsoft.com/office/drawing/2014/main" id="{EACAC4F6-7220-E048-99A7-EFDCD5ED38B3}"/>
                  </a:ext>
                </a:extLst>
              </p:cNvPr>
              <p:cNvSpPr/>
              <p:nvPr/>
            </p:nvSpPr>
            <p:spPr>
              <a:xfrm>
                <a:off x="8997364" y="3595714"/>
                <a:ext cx="703037" cy="634594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6" name="Oval 105">
                <a:extLst>
                  <a:ext uri="{FF2B5EF4-FFF2-40B4-BE49-F238E27FC236}">
                    <a16:creationId xmlns:a16="http://schemas.microsoft.com/office/drawing/2014/main" id="{EACAC4F6-7220-E048-99A7-EFDCD5ED38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7364" y="3595714"/>
                <a:ext cx="703037" cy="634594"/>
              </a:xfrm>
              <a:prstGeom prst="ellipse">
                <a:avLst/>
              </a:prstGeom>
              <a:blipFill>
                <a:blip r:embed="rId26"/>
                <a:stretch>
                  <a:fillRect b="-384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548322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4F378-CD67-8A4D-8ECD-19659C8AE3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1687" y="-80924"/>
            <a:ext cx="9094807" cy="1028777"/>
          </a:xfrm>
        </p:spPr>
        <p:txBody>
          <a:bodyPr/>
          <a:lstStyle/>
          <a:p>
            <a:pPr algn="ctr"/>
            <a:r>
              <a:rPr lang="en-US" dirty="0"/>
              <a:t>Example of range query in PR-</a:t>
            </a:r>
            <a:r>
              <a:rPr lang="en-US" dirty="0" err="1"/>
              <a:t>QuadTree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F1C8300-1158-AF44-8587-F337DADDBF57}"/>
              </a:ext>
            </a:extLst>
          </p:cNvPr>
          <p:cNvSpPr>
            <a:spLocks/>
          </p:cNvSpPr>
          <p:nvPr/>
        </p:nvSpPr>
        <p:spPr>
          <a:xfrm>
            <a:off x="577892" y="1561172"/>
            <a:ext cx="4919659" cy="44381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D4EBE64-0189-9448-AD5F-4A307EE4A47B}"/>
              </a:ext>
            </a:extLst>
          </p:cNvPr>
          <p:cNvSpPr txBox="1"/>
          <p:nvPr/>
        </p:nvSpPr>
        <p:spPr>
          <a:xfrm>
            <a:off x="122102" y="6077415"/>
            <a:ext cx="993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(-16, -16)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3367344-D2C2-644E-AF60-07580BC0BED4}"/>
              </a:ext>
            </a:extLst>
          </p:cNvPr>
          <p:cNvSpPr txBox="1"/>
          <p:nvPr/>
        </p:nvSpPr>
        <p:spPr>
          <a:xfrm>
            <a:off x="5205516" y="6077414"/>
            <a:ext cx="993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(16, -16)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4DEBC0-56B6-454A-91F8-B1862EE00F41}"/>
              </a:ext>
            </a:extLst>
          </p:cNvPr>
          <p:cNvSpPr txBox="1"/>
          <p:nvPr/>
        </p:nvSpPr>
        <p:spPr>
          <a:xfrm>
            <a:off x="5291008" y="1245144"/>
            <a:ext cx="993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(16, 16)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ED43F1C-2803-F74C-9651-112D2BD647D0}"/>
              </a:ext>
            </a:extLst>
          </p:cNvPr>
          <p:cNvSpPr txBox="1"/>
          <p:nvPr/>
        </p:nvSpPr>
        <p:spPr>
          <a:xfrm>
            <a:off x="133565" y="1245143"/>
            <a:ext cx="993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(-16, 16)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0765131-9447-4C44-931A-43E1B93BBEEB}"/>
              </a:ext>
            </a:extLst>
          </p:cNvPr>
          <p:cNvCxnSpPr>
            <a:stCxn id="4" idx="0"/>
            <a:endCxn id="4" idx="2"/>
          </p:cNvCxnSpPr>
          <p:nvPr/>
        </p:nvCxnSpPr>
        <p:spPr>
          <a:xfrm>
            <a:off x="3037722" y="1561172"/>
            <a:ext cx="0" cy="4438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D3FBAC7-85B5-3C47-B35C-27A955D16F67}"/>
              </a:ext>
            </a:extLst>
          </p:cNvPr>
          <p:cNvCxnSpPr>
            <a:cxnSpLocks/>
          </p:cNvCxnSpPr>
          <p:nvPr/>
        </p:nvCxnSpPr>
        <p:spPr>
          <a:xfrm>
            <a:off x="577892" y="3769113"/>
            <a:ext cx="491965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8A41387-28C5-DE48-841A-2335B26C1D70}"/>
              </a:ext>
            </a:extLst>
          </p:cNvPr>
          <p:cNvCxnSpPr>
            <a:cxnSpLocks/>
          </p:cNvCxnSpPr>
          <p:nvPr/>
        </p:nvCxnSpPr>
        <p:spPr>
          <a:xfrm>
            <a:off x="577891" y="2772938"/>
            <a:ext cx="24598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9BEDA4F-10D7-7C49-9BFB-35FB3C88EF64}"/>
              </a:ext>
            </a:extLst>
          </p:cNvPr>
          <p:cNvCxnSpPr>
            <a:cxnSpLocks/>
          </p:cNvCxnSpPr>
          <p:nvPr/>
        </p:nvCxnSpPr>
        <p:spPr>
          <a:xfrm>
            <a:off x="1807802" y="1576042"/>
            <a:ext cx="0" cy="22042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89CC8C9-62FD-CE44-A725-64BA847FCAAD}"/>
              </a:ext>
            </a:extLst>
          </p:cNvPr>
          <p:cNvCxnSpPr>
            <a:cxnSpLocks/>
          </p:cNvCxnSpPr>
          <p:nvPr/>
        </p:nvCxnSpPr>
        <p:spPr>
          <a:xfrm>
            <a:off x="1807802" y="3713356"/>
            <a:ext cx="0" cy="228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FADBD58-BAB1-D649-B8BE-8DED6819B1CF}"/>
              </a:ext>
            </a:extLst>
          </p:cNvPr>
          <p:cNvCxnSpPr>
            <a:cxnSpLocks/>
          </p:cNvCxnSpPr>
          <p:nvPr/>
        </p:nvCxnSpPr>
        <p:spPr>
          <a:xfrm>
            <a:off x="585326" y="4832193"/>
            <a:ext cx="24598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13D531F-986D-BE47-A6B8-ABF050F2A526}"/>
              </a:ext>
            </a:extLst>
          </p:cNvPr>
          <p:cNvCxnSpPr>
            <a:cxnSpLocks/>
          </p:cNvCxnSpPr>
          <p:nvPr/>
        </p:nvCxnSpPr>
        <p:spPr>
          <a:xfrm>
            <a:off x="1807802" y="3289607"/>
            <a:ext cx="123735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FC8060C-B4EF-EC44-8115-288D4A8E64D4}"/>
              </a:ext>
            </a:extLst>
          </p:cNvPr>
          <p:cNvCxnSpPr>
            <a:cxnSpLocks/>
          </p:cNvCxnSpPr>
          <p:nvPr/>
        </p:nvCxnSpPr>
        <p:spPr>
          <a:xfrm>
            <a:off x="2395969" y="2772938"/>
            <a:ext cx="0" cy="10073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>
            <a:extLst>
              <a:ext uri="{FF2B5EF4-FFF2-40B4-BE49-F238E27FC236}">
                <a16:creationId xmlns:a16="http://schemas.microsoft.com/office/drawing/2014/main" id="{E435A33E-DF17-AA4F-ACF3-51283F51EF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4776" y="3385394"/>
            <a:ext cx="323208" cy="2879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C84DB4F-3C32-9E4B-9CBC-D82CA6D7D3EE}"/>
                  </a:ext>
                </a:extLst>
              </p:cNvPr>
              <p:cNvSpPr txBox="1"/>
              <p:nvPr/>
            </p:nvSpPr>
            <p:spPr>
              <a:xfrm>
                <a:off x="421311" y="777388"/>
                <a:ext cx="58632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accent5"/>
                    </a:solidFill>
                  </a:rPr>
                  <a:t>anchor = (-9, 3), </a:t>
                </a:r>
                <a:r>
                  <a:rPr lang="en-US" dirty="0">
                    <a:solidFill>
                      <a:schemeClr val="accent2"/>
                    </a:solidFill>
                  </a:rPr>
                  <a:t>range </a:t>
                </a:r>
                <a:r>
                  <a:rPr lang="en-US" dirty="0">
                    <a:solidFill>
                      <a:schemeClr val="accent5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=7</m:t>
                    </m:r>
                  </m:oMath>
                </a14:m>
                <a:r>
                  <a:rPr lang="en-US" dirty="0">
                    <a:solidFill>
                      <a:schemeClr val="accent2"/>
                    </a:solidFill>
                  </a:rPr>
                  <a:t>,  </a:t>
                </a:r>
                <a:r>
                  <a:rPr lang="en-US" dirty="0">
                    <a:solidFill>
                      <a:srgbClr val="7030A0"/>
                    </a:solidFill>
                  </a:rPr>
                  <a:t>Bucket size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endParaRPr lang="en-US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C84DB4F-3C32-9E4B-9CBC-D82CA6D7D3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311" y="777388"/>
                <a:ext cx="5863271" cy="369332"/>
              </a:xfrm>
              <a:prstGeom prst="rect">
                <a:avLst/>
              </a:prstGeom>
              <a:blipFill>
                <a:blip r:embed="rId4"/>
                <a:stretch>
                  <a:fillRect l="-648" t="-3333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Oval 36">
            <a:extLst>
              <a:ext uri="{FF2B5EF4-FFF2-40B4-BE49-F238E27FC236}">
                <a16:creationId xmlns:a16="http://schemas.microsoft.com/office/drawing/2014/main" id="{C40E7FAC-2BA5-204B-AF7C-B13A89D2BA1C}"/>
              </a:ext>
            </a:extLst>
          </p:cNvPr>
          <p:cNvSpPr/>
          <p:nvPr/>
        </p:nvSpPr>
        <p:spPr>
          <a:xfrm>
            <a:off x="1474775" y="1839952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9BC64F6B-B4FF-CC46-9D08-E3240F04BCC4}"/>
              </a:ext>
            </a:extLst>
          </p:cNvPr>
          <p:cNvSpPr/>
          <p:nvPr/>
        </p:nvSpPr>
        <p:spPr>
          <a:xfrm>
            <a:off x="1760377" y="2258122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030A4FD8-FDCA-1240-A03A-50E44C956454}"/>
              </a:ext>
            </a:extLst>
          </p:cNvPr>
          <p:cNvSpPr/>
          <p:nvPr/>
        </p:nvSpPr>
        <p:spPr>
          <a:xfrm>
            <a:off x="943232" y="2401225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858369C6-A3CE-A549-B7E8-894D1B0E3C4F}"/>
              </a:ext>
            </a:extLst>
          </p:cNvPr>
          <p:cNvSpPr/>
          <p:nvPr/>
        </p:nvSpPr>
        <p:spPr>
          <a:xfrm>
            <a:off x="2470945" y="2401225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A8DFBF64-6A63-4941-B76D-0711BFF9E589}"/>
              </a:ext>
            </a:extLst>
          </p:cNvPr>
          <p:cNvSpPr/>
          <p:nvPr/>
        </p:nvSpPr>
        <p:spPr>
          <a:xfrm>
            <a:off x="3258965" y="2810100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3F572112-0688-6D4E-9954-5C92A9766196}"/>
              </a:ext>
            </a:extLst>
          </p:cNvPr>
          <p:cNvSpPr/>
          <p:nvPr/>
        </p:nvSpPr>
        <p:spPr>
          <a:xfrm>
            <a:off x="2489532" y="3066575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29CE63BF-5CF8-D842-864E-357C56C2EF7F}"/>
              </a:ext>
            </a:extLst>
          </p:cNvPr>
          <p:cNvSpPr/>
          <p:nvPr/>
        </p:nvSpPr>
        <p:spPr>
          <a:xfrm>
            <a:off x="2073225" y="3486601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64B5F066-3BDC-2E47-A2A2-65998B32EDA0}"/>
              </a:ext>
            </a:extLst>
          </p:cNvPr>
          <p:cNvSpPr/>
          <p:nvPr/>
        </p:nvSpPr>
        <p:spPr>
          <a:xfrm>
            <a:off x="1556555" y="4241162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06F0AC4F-8993-1441-9484-031E5E3C4383}"/>
              </a:ext>
            </a:extLst>
          </p:cNvPr>
          <p:cNvSpPr/>
          <p:nvPr/>
        </p:nvSpPr>
        <p:spPr>
          <a:xfrm>
            <a:off x="2675385" y="3408542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284C06F-6037-6F4E-9388-4ED478106D7D}"/>
              </a:ext>
            </a:extLst>
          </p:cNvPr>
          <p:cNvSpPr txBox="1"/>
          <p:nvPr/>
        </p:nvSpPr>
        <p:spPr>
          <a:xfrm>
            <a:off x="2839728" y="3765467"/>
            <a:ext cx="2054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0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DC40580-A139-C249-90A1-1AC648FC3614}"/>
              </a:ext>
            </a:extLst>
          </p:cNvPr>
          <p:cNvSpPr txBox="1"/>
          <p:nvPr/>
        </p:nvSpPr>
        <p:spPr>
          <a:xfrm>
            <a:off x="2197241" y="3759315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-4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DD1F80B-070E-5045-9A7B-C782D99A825D}"/>
              </a:ext>
            </a:extLst>
          </p:cNvPr>
          <p:cNvSpPr txBox="1"/>
          <p:nvPr/>
        </p:nvSpPr>
        <p:spPr>
          <a:xfrm>
            <a:off x="3501723" y="3759315"/>
            <a:ext cx="2054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4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383F2446-45E7-AA4E-B621-DE69374595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92812" y="3168792"/>
            <a:ext cx="215900" cy="228600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8017408E-686D-CF48-9D4A-F5D3498FBDA5}"/>
              </a:ext>
            </a:extLst>
          </p:cNvPr>
          <p:cNvSpPr txBox="1"/>
          <p:nvPr/>
        </p:nvSpPr>
        <p:spPr>
          <a:xfrm>
            <a:off x="1592398" y="3768840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-8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89434D0-EFD9-E948-AF48-D52018F7B778}"/>
              </a:ext>
            </a:extLst>
          </p:cNvPr>
          <p:cNvSpPr txBox="1"/>
          <p:nvPr/>
        </p:nvSpPr>
        <p:spPr>
          <a:xfrm>
            <a:off x="4081483" y="3779567"/>
            <a:ext cx="2054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8</a:t>
            </a: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13446AA9-C995-F048-A218-A84FE9DC843B}"/>
              </a:ext>
            </a:extLst>
          </p:cNvPr>
          <p:cNvCxnSpPr>
            <a:cxnSpLocks/>
          </p:cNvCxnSpPr>
          <p:nvPr/>
        </p:nvCxnSpPr>
        <p:spPr>
          <a:xfrm flipH="1">
            <a:off x="1620284" y="3457748"/>
            <a:ext cx="7231" cy="308205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6E462DB3-49F7-4A47-922A-63AADC96AE78}"/>
              </a:ext>
            </a:extLst>
          </p:cNvPr>
          <p:cNvCxnSpPr>
            <a:cxnSpLocks/>
          </p:cNvCxnSpPr>
          <p:nvPr/>
        </p:nvCxnSpPr>
        <p:spPr>
          <a:xfrm>
            <a:off x="1688655" y="3389482"/>
            <a:ext cx="1331256" cy="3823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24CB42CA-8EAE-CE4D-82D9-095DFE4458C3}"/>
              </a:ext>
            </a:extLst>
          </p:cNvPr>
          <p:cNvSpPr txBox="1"/>
          <p:nvPr/>
        </p:nvSpPr>
        <p:spPr>
          <a:xfrm>
            <a:off x="1444753" y="3764077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00B0F0"/>
                </a:solidFill>
              </a:rPr>
              <a:t>-9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BCC205CA-23A5-1641-A112-80D91CF958DF}"/>
              </a:ext>
            </a:extLst>
          </p:cNvPr>
          <p:cNvSpPr txBox="1"/>
          <p:nvPr/>
        </p:nvSpPr>
        <p:spPr>
          <a:xfrm>
            <a:off x="3025913" y="3287814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00B0F0"/>
                </a:solidFill>
              </a:rPr>
              <a:t>3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359B3557-F84D-874D-BC31-BDABDB1128EF}"/>
              </a:ext>
            </a:extLst>
          </p:cNvPr>
          <p:cNvSpPr txBox="1"/>
          <p:nvPr/>
        </p:nvSpPr>
        <p:spPr>
          <a:xfrm>
            <a:off x="2778255" y="4183182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-4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B980752-22D2-A34A-A952-DA61554DFFDF}"/>
              </a:ext>
            </a:extLst>
          </p:cNvPr>
          <p:cNvSpPr txBox="1"/>
          <p:nvPr/>
        </p:nvSpPr>
        <p:spPr>
          <a:xfrm>
            <a:off x="2802066" y="4664199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-8</a:t>
            </a: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8C929720-BA9D-3C46-BCF3-253BA94B95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87662" y="2614607"/>
            <a:ext cx="215900" cy="228600"/>
          </a:xfrm>
          <a:prstGeom prst="rect">
            <a:avLst/>
          </a:prstGeom>
        </p:spPr>
      </p:pic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E99C64F5-A836-4247-AEB1-5CCE9DDB9EAF}"/>
              </a:ext>
            </a:extLst>
          </p:cNvPr>
          <p:cNvCxnSpPr>
            <a:cxnSpLocks/>
          </p:cNvCxnSpPr>
          <p:nvPr/>
        </p:nvCxnSpPr>
        <p:spPr>
          <a:xfrm>
            <a:off x="1607804" y="3422830"/>
            <a:ext cx="1203348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Oval 74">
            <a:extLst>
              <a:ext uri="{FF2B5EF4-FFF2-40B4-BE49-F238E27FC236}">
                <a16:creationId xmlns:a16="http://schemas.microsoft.com/office/drawing/2014/main" id="{47CCA042-4D34-1543-97CB-B2810DB98106}"/>
              </a:ext>
            </a:extLst>
          </p:cNvPr>
          <p:cNvSpPr/>
          <p:nvPr/>
        </p:nvSpPr>
        <p:spPr>
          <a:xfrm>
            <a:off x="714103" y="2512737"/>
            <a:ext cx="2015380" cy="2011680"/>
          </a:xfrm>
          <a:prstGeom prst="ellipse">
            <a:avLst/>
          </a:prstGeom>
          <a:solidFill>
            <a:schemeClr val="accent2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1437A734-5F5E-1F4E-AFCE-0B91124B4081}"/>
                  </a:ext>
                </a:extLst>
              </p:cNvPr>
              <p:cNvSpPr txBox="1"/>
              <p:nvPr/>
            </p:nvSpPr>
            <p:spPr>
              <a:xfrm>
                <a:off x="731650" y="2105956"/>
                <a:ext cx="27584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1437A734-5F5E-1F4E-AFCE-0B91124B40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650" y="2105956"/>
                <a:ext cx="275845" cy="276999"/>
              </a:xfrm>
              <a:prstGeom prst="rect">
                <a:avLst/>
              </a:prstGeom>
              <a:blipFill>
                <a:blip r:embed="rId7"/>
                <a:stretch>
                  <a:fillRect l="-22727" r="-4545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87D865D-922E-7D46-B0B6-3DC6B703FAF7}"/>
                  </a:ext>
                </a:extLst>
              </p:cNvPr>
              <p:cNvSpPr txBox="1"/>
              <p:nvPr/>
            </p:nvSpPr>
            <p:spPr>
              <a:xfrm>
                <a:off x="1255534" y="1629692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87D865D-922E-7D46-B0B6-3DC6B703FA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5534" y="1629692"/>
                <a:ext cx="281167" cy="276999"/>
              </a:xfrm>
              <a:prstGeom prst="rect">
                <a:avLst/>
              </a:prstGeom>
              <a:blipFill>
                <a:blip r:embed="rId8"/>
                <a:stretch>
                  <a:fillRect l="-17391" r="-4348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BB3CD07-D837-F44C-A472-66C908F6DB16}"/>
                  </a:ext>
                </a:extLst>
              </p:cNvPr>
              <p:cNvSpPr txBox="1"/>
              <p:nvPr/>
            </p:nvSpPr>
            <p:spPr>
              <a:xfrm>
                <a:off x="1898473" y="1958313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BB3CD07-D837-F44C-A472-66C908F6DB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8473" y="1958313"/>
                <a:ext cx="281167" cy="276999"/>
              </a:xfrm>
              <a:prstGeom prst="rect">
                <a:avLst/>
              </a:prstGeom>
              <a:blipFill>
                <a:blip r:embed="rId9"/>
                <a:stretch>
                  <a:fillRect l="-16667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4A56388C-2791-C543-86A1-29F83A27FAD6}"/>
                  </a:ext>
                </a:extLst>
              </p:cNvPr>
              <p:cNvSpPr txBox="1"/>
              <p:nvPr/>
            </p:nvSpPr>
            <p:spPr>
              <a:xfrm>
                <a:off x="2379493" y="2110708"/>
                <a:ext cx="27943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4A56388C-2791-C543-86A1-29F83A27FA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9493" y="2110708"/>
                <a:ext cx="279435" cy="276999"/>
              </a:xfrm>
              <a:prstGeom prst="rect">
                <a:avLst/>
              </a:prstGeom>
              <a:blipFill>
                <a:blip r:embed="rId10"/>
                <a:stretch>
                  <a:fillRect l="-17391" r="-4348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23C3719B-A6AF-164F-90D4-CEF73935F3C9}"/>
                  </a:ext>
                </a:extLst>
              </p:cNvPr>
              <p:cNvSpPr txBox="1"/>
              <p:nvPr/>
            </p:nvSpPr>
            <p:spPr>
              <a:xfrm>
                <a:off x="3236751" y="2467902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23C3719B-A6AF-164F-90D4-CEF73935F3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6751" y="2467902"/>
                <a:ext cx="281167" cy="276999"/>
              </a:xfrm>
              <a:prstGeom prst="rect">
                <a:avLst/>
              </a:prstGeom>
              <a:blipFill>
                <a:blip r:embed="rId11"/>
                <a:stretch>
                  <a:fillRect l="-17391" r="-4348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CB576CCD-353B-A64A-A8B6-79C729DF5242}"/>
                  </a:ext>
                </a:extLst>
              </p:cNvPr>
              <p:cNvSpPr txBox="1"/>
              <p:nvPr/>
            </p:nvSpPr>
            <p:spPr>
              <a:xfrm>
                <a:off x="2603329" y="2834619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CB576CCD-353B-A64A-A8B6-79C729DF52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3329" y="2834619"/>
                <a:ext cx="281167" cy="276999"/>
              </a:xfrm>
              <a:prstGeom prst="rect">
                <a:avLst/>
              </a:prstGeom>
              <a:blipFill>
                <a:blip r:embed="rId12"/>
                <a:stretch>
                  <a:fillRect l="-17391" r="-4348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1EE9049A-08B4-3D4B-842B-844CD7B49850}"/>
                  </a:ext>
                </a:extLst>
              </p:cNvPr>
              <p:cNvSpPr txBox="1"/>
              <p:nvPr/>
            </p:nvSpPr>
            <p:spPr>
              <a:xfrm>
                <a:off x="2755729" y="3401371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1EE9049A-08B4-3D4B-842B-844CD7B498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5729" y="3401371"/>
                <a:ext cx="281167" cy="276999"/>
              </a:xfrm>
              <a:prstGeom prst="rect">
                <a:avLst/>
              </a:prstGeom>
              <a:blipFill>
                <a:blip r:embed="rId13"/>
                <a:stretch>
                  <a:fillRect l="-17391" r="-4348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3BC46F4D-80C4-8045-966E-89D8A837A63B}"/>
                  </a:ext>
                </a:extLst>
              </p:cNvPr>
              <p:cNvSpPr txBox="1"/>
              <p:nvPr/>
            </p:nvSpPr>
            <p:spPr>
              <a:xfrm>
                <a:off x="2108022" y="3510907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3BC46F4D-80C4-8045-966E-89D8A837A6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8022" y="3510907"/>
                <a:ext cx="281167" cy="276999"/>
              </a:xfrm>
              <a:prstGeom prst="rect">
                <a:avLst/>
              </a:prstGeom>
              <a:blipFill>
                <a:blip r:embed="rId14"/>
                <a:stretch>
                  <a:fillRect l="-17391" r="-4348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A21FCB75-57F2-6B4B-B6D4-2E51392F06B3}"/>
                  </a:ext>
                </a:extLst>
              </p:cNvPr>
              <p:cNvSpPr txBox="1"/>
              <p:nvPr/>
            </p:nvSpPr>
            <p:spPr>
              <a:xfrm>
                <a:off x="1574613" y="4277677"/>
                <a:ext cx="27584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A21FCB75-57F2-6B4B-B6D4-2E51392F06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4613" y="4277677"/>
                <a:ext cx="275845" cy="276999"/>
              </a:xfrm>
              <a:prstGeom prst="rect">
                <a:avLst/>
              </a:prstGeom>
              <a:blipFill>
                <a:blip r:embed="rId15"/>
                <a:stretch>
                  <a:fillRect l="-17391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Oval 85">
            <a:extLst>
              <a:ext uri="{FF2B5EF4-FFF2-40B4-BE49-F238E27FC236}">
                <a16:creationId xmlns:a16="http://schemas.microsoft.com/office/drawing/2014/main" id="{C7225347-B004-2F47-8149-F9A678833807}"/>
              </a:ext>
            </a:extLst>
          </p:cNvPr>
          <p:cNvSpPr/>
          <p:nvPr/>
        </p:nvSpPr>
        <p:spPr>
          <a:xfrm>
            <a:off x="8072437" y="1039170"/>
            <a:ext cx="1728788" cy="482972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111C7B60-146D-7C49-AE2F-67EB5ACFE4E2}"/>
              </a:ext>
            </a:extLst>
          </p:cNvPr>
          <p:cNvCxnSpPr>
            <a:cxnSpLocks/>
          </p:cNvCxnSpPr>
          <p:nvPr/>
        </p:nvCxnSpPr>
        <p:spPr>
          <a:xfrm flipH="1">
            <a:off x="7024504" y="1413529"/>
            <a:ext cx="1142054" cy="614225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B7A097B4-96AB-5B49-B870-C1FACE0D83D2}"/>
              </a:ext>
            </a:extLst>
          </p:cNvPr>
          <p:cNvCxnSpPr>
            <a:cxnSpLocks/>
          </p:cNvCxnSpPr>
          <p:nvPr/>
        </p:nvCxnSpPr>
        <p:spPr>
          <a:xfrm flipH="1">
            <a:off x="8386763" y="1576042"/>
            <a:ext cx="331640" cy="7378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CADC76E4-CC05-974D-9737-328F5B01EFE9}"/>
              </a:ext>
            </a:extLst>
          </p:cNvPr>
          <p:cNvCxnSpPr>
            <a:cxnSpLocks/>
          </p:cNvCxnSpPr>
          <p:nvPr/>
        </p:nvCxnSpPr>
        <p:spPr>
          <a:xfrm>
            <a:off x="9458325" y="1561172"/>
            <a:ext cx="705531" cy="6741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D65B81CE-AB0E-8F4C-9BB4-A473BDD2C31D}"/>
              </a:ext>
            </a:extLst>
          </p:cNvPr>
          <p:cNvCxnSpPr>
            <a:cxnSpLocks/>
          </p:cNvCxnSpPr>
          <p:nvPr/>
        </p:nvCxnSpPr>
        <p:spPr>
          <a:xfrm>
            <a:off x="9797354" y="1413529"/>
            <a:ext cx="1526024" cy="4005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Oval 106">
            <a:extLst>
              <a:ext uri="{FF2B5EF4-FFF2-40B4-BE49-F238E27FC236}">
                <a16:creationId xmlns:a16="http://schemas.microsoft.com/office/drawing/2014/main" id="{E5A97693-7980-8048-90E4-0742CD872138}"/>
              </a:ext>
            </a:extLst>
          </p:cNvPr>
          <p:cNvSpPr/>
          <p:nvPr/>
        </p:nvSpPr>
        <p:spPr>
          <a:xfrm>
            <a:off x="6459979" y="2111847"/>
            <a:ext cx="1076643" cy="542215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983A2BA5-38F6-9B41-9D65-F467C840EA86}"/>
              </a:ext>
            </a:extLst>
          </p:cNvPr>
          <p:cNvSpPr/>
          <p:nvPr/>
        </p:nvSpPr>
        <p:spPr>
          <a:xfrm>
            <a:off x="9625534" y="2400465"/>
            <a:ext cx="1076643" cy="542215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0D11F92F-18CC-5F49-A9E5-F8FEF8B76FC5}"/>
                  </a:ext>
                </a:extLst>
              </p:cNvPr>
              <p:cNvSpPr/>
              <p:nvPr/>
            </p:nvSpPr>
            <p:spPr>
              <a:xfrm>
                <a:off x="7848441" y="2343499"/>
                <a:ext cx="1076643" cy="54221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0D11F92F-18CC-5F49-A9E5-F8FEF8B76F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8441" y="2343499"/>
                <a:ext cx="1076643" cy="542215"/>
              </a:xfrm>
              <a:prstGeom prst="ellipse">
                <a:avLst/>
              </a:prstGeom>
              <a:blipFill>
                <a:blip r:embed="rId1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0" name="Oval 109">
            <a:extLst>
              <a:ext uri="{FF2B5EF4-FFF2-40B4-BE49-F238E27FC236}">
                <a16:creationId xmlns:a16="http://schemas.microsoft.com/office/drawing/2014/main" id="{3A3D12D0-9524-5244-865E-3FB35B4E64CB}"/>
              </a:ext>
            </a:extLst>
          </p:cNvPr>
          <p:cNvSpPr/>
          <p:nvPr/>
        </p:nvSpPr>
        <p:spPr>
          <a:xfrm>
            <a:off x="10985081" y="1895708"/>
            <a:ext cx="1076643" cy="54221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ADE06B88-5EB9-E941-99AB-D2D46618547D}"/>
              </a:ext>
            </a:extLst>
          </p:cNvPr>
          <p:cNvCxnSpPr>
            <a:cxnSpLocks/>
          </p:cNvCxnSpPr>
          <p:nvPr/>
        </p:nvCxnSpPr>
        <p:spPr>
          <a:xfrm flipH="1">
            <a:off x="5991988" y="2521133"/>
            <a:ext cx="544736" cy="2841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592A0D34-9286-6847-AA3B-8DE51A1D2F2E}"/>
              </a:ext>
            </a:extLst>
          </p:cNvPr>
          <p:cNvCxnSpPr>
            <a:cxnSpLocks/>
          </p:cNvCxnSpPr>
          <p:nvPr/>
        </p:nvCxnSpPr>
        <p:spPr>
          <a:xfrm flipH="1">
            <a:off x="6207366" y="2606401"/>
            <a:ext cx="568662" cy="8009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8D157BAD-C517-2B49-BAD7-377C9F5923FC}"/>
              </a:ext>
            </a:extLst>
          </p:cNvPr>
          <p:cNvCxnSpPr>
            <a:cxnSpLocks/>
          </p:cNvCxnSpPr>
          <p:nvPr/>
        </p:nvCxnSpPr>
        <p:spPr>
          <a:xfrm flipH="1">
            <a:off x="6842129" y="2653318"/>
            <a:ext cx="194544" cy="73207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3F21784C-D3B2-8B4F-B5FC-37D7108EEC12}"/>
              </a:ext>
            </a:extLst>
          </p:cNvPr>
          <p:cNvCxnSpPr>
            <a:cxnSpLocks/>
          </p:cNvCxnSpPr>
          <p:nvPr/>
        </p:nvCxnSpPr>
        <p:spPr>
          <a:xfrm>
            <a:off x="7366031" y="2618573"/>
            <a:ext cx="416309" cy="8923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Oval 118">
            <a:extLst>
              <a:ext uri="{FF2B5EF4-FFF2-40B4-BE49-F238E27FC236}">
                <a16:creationId xmlns:a16="http://schemas.microsoft.com/office/drawing/2014/main" id="{14DFBD9B-49EA-8941-812E-EE9DBCBB212D}"/>
              </a:ext>
            </a:extLst>
          </p:cNvPr>
          <p:cNvSpPr/>
          <p:nvPr/>
        </p:nvSpPr>
        <p:spPr>
          <a:xfrm>
            <a:off x="6531303" y="3485133"/>
            <a:ext cx="694275" cy="58314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Oval 121">
                <a:extLst>
                  <a:ext uri="{FF2B5EF4-FFF2-40B4-BE49-F238E27FC236}">
                    <a16:creationId xmlns:a16="http://schemas.microsoft.com/office/drawing/2014/main" id="{B950B928-B08F-FA4D-8639-878213CF86A3}"/>
                  </a:ext>
                </a:extLst>
              </p:cNvPr>
              <p:cNvSpPr/>
              <p:nvPr/>
            </p:nvSpPr>
            <p:spPr>
              <a:xfrm>
                <a:off x="5755733" y="3495491"/>
                <a:ext cx="694275" cy="583149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3,</m:t>
                      </m:r>
                    </m:oMath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2" name="Oval 121">
                <a:extLst>
                  <a:ext uri="{FF2B5EF4-FFF2-40B4-BE49-F238E27FC236}">
                    <a16:creationId xmlns:a16="http://schemas.microsoft.com/office/drawing/2014/main" id="{B950B928-B08F-FA4D-8639-878213CF86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5733" y="3495491"/>
                <a:ext cx="694275" cy="583149"/>
              </a:xfrm>
              <a:prstGeom prst="ellipse">
                <a:avLst/>
              </a:prstGeom>
              <a:blipFill>
                <a:blip r:embed="rId17"/>
                <a:stretch>
                  <a:fillRect b="-1041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B80EAF62-6A74-BC44-A38D-4789B856867E}"/>
                  </a:ext>
                </a:extLst>
              </p:cNvPr>
              <p:cNvSpPr/>
              <p:nvPr/>
            </p:nvSpPr>
            <p:spPr>
              <a:xfrm>
                <a:off x="5495866" y="2805079"/>
                <a:ext cx="694275" cy="583149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1,</m:t>
                      </m:r>
                    </m:oMath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B80EAF62-6A74-BC44-A38D-4789B85686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5866" y="2805079"/>
                <a:ext cx="694275" cy="583149"/>
              </a:xfrm>
              <a:prstGeom prst="ellipse">
                <a:avLst/>
              </a:prstGeom>
              <a:blipFill>
                <a:blip r:embed="rId18"/>
                <a:stretch>
                  <a:fillRect b="-1250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6AF9F15E-DED0-E949-8CBC-6D664601DCBA}"/>
              </a:ext>
            </a:extLst>
          </p:cNvPr>
          <p:cNvCxnSpPr>
            <a:cxnSpLocks/>
          </p:cNvCxnSpPr>
          <p:nvPr/>
        </p:nvCxnSpPr>
        <p:spPr>
          <a:xfrm flipH="1">
            <a:off x="7065249" y="4017633"/>
            <a:ext cx="471373" cy="7026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Oval 127">
            <a:extLst>
              <a:ext uri="{FF2B5EF4-FFF2-40B4-BE49-F238E27FC236}">
                <a16:creationId xmlns:a16="http://schemas.microsoft.com/office/drawing/2014/main" id="{A0B66E87-88B7-A04F-A32B-5928CE8DFC70}"/>
              </a:ext>
            </a:extLst>
          </p:cNvPr>
          <p:cNvSpPr>
            <a:spLocks noChangeAspect="1"/>
          </p:cNvSpPr>
          <p:nvPr/>
        </p:nvSpPr>
        <p:spPr>
          <a:xfrm>
            <a:off x="6727461" y="4771921"/>
            <a:ext cx="457200" cy="4572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AE3FDE38-857D-5640-84DD-8A9C8980D6D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465656" y="4767156"/>
                <a:ext cx="457200" cy="4572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AE3FDE38-857D-5640-84DD-8A9C8980D6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5656" y="4767156"/>
                <a:ext cx="457200" cy="457200"/>
              </a:xfrm>
              <a:prstGeom prst="ellipse">
                <a:avLst/>
              </a:prstGeom>
              <a:blipFill>
                <a:blip r:embed="rId19"/>
                <a:stretch>
                  <a:fillRect l="-540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5F03693F-5766-F643-906E-483748D372C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185971" y="4809362"/>
                <a:ext cx="457200" cy="4572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5F03693F-5766-F643-906E-483748D372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5971" y="4809362"/>
                <a:ext cx="457200" cy="457200"/>
              </a:xfrm>
              <a:prstGeom prst="ellipse">
                <a:avLst/>
              </a:prstGeom>
              <a:blipFill>
                <a:blip r:embed="rId20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47F7244A-6014-6E41-B954-C65631D8DF2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938454" y="4804597"/>
                <a:ext cx="457200" cy="4572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47F7244A-6014-6E41-B954-C65631D8DF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8454" y="4804597"/>
                <a:ext cx="457200" cy="457200"/>
              </a:xfrm>
              <a:prstGeom prst="ellipse">
                <a:avLst/>
              </a:prstGeom>
              <a:blipFill>
                <a:blip r:embed="rId21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86C3C6BC-7568-E74F-845F-E9A1CC6A12C8}"/>
              </a:ext>
            </a:extLst>
          </p:cNvPr>
          <p:cNvCxnSpPr>
            <a:cxnSpLocks/>
          </p:cNvCxnSpPr>
          <p:nvPr/>
        </p:nvCxnSpPr>
        <p:spPr>
          <a:xfrm flipH="1">
            <a:off x="7718607" y="4143770"/>
            <a:ext cx="53702" cy="5204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F9FD7456-EC2D-874A-825D-C68AAE470598}"/>
              </a:ext>
            </a:extLst>
          </p:cNvPr>
          <p:cNvCxnSpPr>
            <a:cxnSpLocks/>
          </p:cNvCxnSpPr>
          <p:nvPr/>
        </p:nvCxnSpPr>
        <p:spPr>
          <a:xfrm>
            <a:off x="8070568" y="4098965"/>
            <a:ext cx="482015" cy="6213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C331B52D-8C73-2141-9943-8CE625BB0894}"/>
              </a:ext>
            </a:extLst>
          </p:cNvPr>
          <p:cNvCxnSpPr>
            <a:cxnSpLocks/>
          </p:cNvCxnSpPr>
          <p:nvPr/>
        </p:nvCxnSpPr>
        <p:spPr>
          <a:xfrm>
            <a:off x="8200258" y="3867037"/>
            <a:ext cx="966796" cy="7971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60FCD9C5-0658-5C4A-86EE-EDD0578A946C}"/>
              </a:ext>
            </a:extLst>
          </p:cNvPr>
          <p:cNvCxnSpPr>
            <a:cxnSpLocks/>
          </p:cNvCxnSpPr>
          <p:nvPr/>
        </p:nvCxnSpPr>
        <p:spPr>
          <a:xfrm flipH="1">
            <a:off x="9420085" y="2973118"/>
            <a:ext cx="445823" cy="5377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ACC8C392-6B31-1D42-85A5-A362D0CC4440}"/>
              </a:ext>
            </a:extLst>
          </p:cNvPr>
          <p:cNvCxnSpPr>
            <a:cxnSpLocks/>
          </p:cNvCxnSpPr>
          <p:nvPr/>
        </p:nvCxnSpPr>
        <p:spPr>
          <a:xfrm flipH="1">
            <a:off x="10113498" y="2984513"/>
            <a:ext cx="177310" cy="5841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4FDCD2B7-152B-BC4D-BB03-338334E6D6CE}"/>
              </a:ext>
            </a:extLst>
          </p:cNvPr>
          <p:cNvCxnSpPr>
            <a:cxnSpLocks/>
          </p:cNvCxnSpPr>
          <p:nvPr/>
        </p:nvCxnSpPr>
        <p:spPr>
          <a:xfrm>
            <a:off x="10549970" y="3006664"/>
            <a:ext cx="344285" cy="5914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704DD6B7-F153-594D-9753-4ECACF1A8F29}"/>
              </a:ext>
            </a:extLst>
          </p:cNvPr>
          <p:cNvCxnSpPr>
            <a:cxnSpLocks/>
          </p:cNvCxnSpPr>
          <p:nvPr/>
        </p:nvCxnSpPr>
        <p:spPr>
          <a:xfrm>
            <a:off x="10730836" y="2857181"/>
            <a:ext cx="792566" cy="6537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Oval 147">
            <a:extLst>
              <a:ext uri="{FF2B5EF4-FFF2-40B4-BE49-F238E27FC236}">
                <a16:creationId xmlns:a16="http://schemas.microsoft.com/office/drawing/2014/main" id="{827F7AEF-055D-7645-B788-01CE6D6AE33F}"/>
              </a:ext>
            </a:extLst>
          </p:cNvPr>
          <p:cNvSpPr/>
          <p:nvPr/>
        </p:nvSpPr>
        <p:spPr>
          <a:xfrm>
            <a:off x="9797354" y="3649406"/>
            <a:ext cx="694275" cy="583149"/>
          </a:xfrm>
          <a:prstGeom prst="ellipse">
            <a:avLst/>
          </a:prstGeom>
          <a:solidFill>
            <a:schemeClr val="accent6">
              <a:lumMod val="60000"/>
              <a:lumOff val="40000"/>
              <a:alpha val="49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Oval 148">
            <a:extLst>
              <a:ext uri="{FF2B5EF4-FFF2-40B4-BE49-F238E27FC236}">
                <a16:creationId xmlns:a16="http://schemas.microsoft.com/office/drawing/2014/main" id="{431BBF08-0D12-184D-A846-741CACC514FB}"/>
              </a:ext>
            </a:extLst>
          </p:cNvPr>
          <p:cNvSpPr/>
          <p:nvPr/>
        </p:nvSpPr>
        <p:spPr>
          <a:xfrm>
            <a:off x="10702177" y="3678540"/>
            <a:ext cx="694275" cy="58314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57210AA5-CE15-6046-AAF8-4BFDDE75CBE4}"/>
              </a:ext>
            </a:extLst>
          </p:cNvPr>
          <p:cNvSpPr/>
          <p:nvPr/>
        </p:nvSpPr>
        <p:spPr>
          <a:xfrm>
            <a:off x="11493405" y="3539870"/>
            <a:ext cx="694275" cy="58314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5" name="Picture 154">
            <a:extLst>
              <a:ext uri="{FF2B5EF4-FFF2-40B4-BE49-F238E27FC236}">
                <a16:creationId xmlns:a16="http://schemas.microsoft.com/office/drawing/2014/main" id="{CB16B6D5-7266-2B49-A61F-FDDD03F808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0944" y="3744073"/>
            <a:ext cx="153965" cy="137160"/>
          </a:xfrm>
          <a:prstGeom prst="rect">
            <a:avLst/>
          </a:prstGeom>
        </p:spPr>
      </p:pic>
      <p:sp>
        <p:nvSpPr>
          <p:cNvPr id="99" name="Oval 98">
            <a:extLst>
              <a:ext uri="{FF2B5EF4-FFF2-40B4-BE49-F238E27FC236}">
                <a16:creationId xmlns:a16="http://schemas.microsoft.com/office/drawing/2014/main" id="{4DF2B516-5D26-BC44-ABD1-862D6F015EF3}"/>
              </a:ext>
            </a:extLst>
          </p:cNvPr>
          <p:cNvSpPr/>
          <p:nvPr/>
        </p:nvSpPr>
        <p:spPr>
          <a:xfrm>
            <a:off x="7472283" y="3518577"/>
            <a:ext cx="694275" cy="58314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37DFD9-6CD9-3546-87F1-5FC17F5969CC}"/>
              </a:ext>
            </a:extLst>
          </p:cNvPr>
          <p:cNvSpPr txBox="1"/>
          <p:nvPr/>
        </p:nvSpPr>
        <p:spPr>
          <a:xfrm>
            <a:off x="5991988" y="5446563"/>
            <a:ext cx="583806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Non-zero intersection, but </a:t>
            </a:r>
            <a:r>
              <a:rPr lang="en-US" sz="2200" b="1" dirty="0">
                <a:solidFill>
                  <a:schemeClr val="accent4">
                    <a:lumMod val="75000"/>
                  </a:schemeClr>
                </a:solidFill>
              </a:rPr>
              <a:t>white node</a:t>
            </a:r>
            <a:r>
              <a:rPr lang="en-US" sz="2200" dirty="0"/>
              <a:t>; no contribution to solution set.</a:t>
            </a:r>
            <a:endParaRPr lang="en-US" sz="2200" b="1" dirty="0">
              <a:solidFill>
                <a:srgbClr val="FF0000"/>
              </a:solidFill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6539044-932F-F94C-891F-73197BA1C384}"/>
              </a:ext>
            </a:extLst>
          </p:cNvPr>
          <p:cNvSpPr txBox="1"/>
          <p:nvPr/>
        </p:nvSpPr>
        <p:spPr>
          <a:xfrm>
            <a:off x="7807373" y="1953831"/>
            <a:ext cx="391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2BEF9F79-B855-F649-AFA9-D453D2E1E760}"/>
              </a:ext>
            </a:extLst>
          </p:cNvPr>
          <p:cNvSpPr txBox="1"/>
          <p:nvPr/>
        </p:nvSpPr>
        <p:spPr>
          <a:xfrm>
            <a:off x="11313694" y="1575628"/>
            <a:ext cx="529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5E812413-BBE4-7647-A2BA-6960FBD8C083}"/>
              </a:ext>
            </a:extLst>
          </p:cNvPr>
          <p:cNvSpPr txBox="1"/>
          <p:nvPr/>
        </p:nvSpPr>
        <p:spPr>
          <a:xfrm>
            <a:off x="9485912" y="2084456"/>
            <a:ext cx="529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FBF3C7F1-2FC2-B641-BC08-21CFCC5EBC10}"/>
              </a:ext>
            </a:extLst>
          </p:cNvPr>
          <p:cNvSpPr/>
          <p:nvPr/>
        </p:nvSpPr>
        <p:spPr>
          <a:xfrm>
            <a:off x="1824130" y="3790063"/>
            <a:ext cx="1218575" cy="1048198"/>
          </a:xfrm>
          <a:prstGeom prst="rect">
            <a:avLst/>
          </a:prstGeom>
          <a:solidFill>
            <a:schemeClr val="accent6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47E59285-898A-8349-855E-0E0F38F744A4}"/>
              </a:ext>
            </a:extLst>
          </p:cNvPr>
          <p:cNvSpPr txBox="1"/>
          <p:nvPr/>
        </p:nvSpPr>
        <p:spPr>
          <a:xfrm>
            <a:off x="11459771" y="3212660"/>
            <a:ext cx="529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c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683A8D40-4CD1-D944-A4D9-B58599195F14}"/>
              </a:ext>
            </a:extLst>
          </p:cNvPr>
          <p:cNvSpPr txBox="1"/>
          <p:nvPr/>
        </p:nvSpPr>
        <p:spPr>
          <a:xfrm>
            <a:off x="10260097" y="3350274"/>
            <a:ext cx="529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a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8E99B7DC-569B-2948-ABE4-848155A19066}"/>
              </a:ext>
            </a:extLst>
          </p:cNvPr>
          <p:cNvSpPr txBox="1"/>
          <p:nvPr/>
        </p:nvSpPr>
        <p:spPr>
          <a:xfrm>
            <a:off x="10922914" y="3323241"/>
            <a:ext cx="529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b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CE737C86-6DC0-E94B-A2F8-0CD34B4C6ED8}"/>
                  </a:ext>
                </a:extLst>
              </p:cNvPr>
              <p:cNvSpPr/>
              <p:nvPr/>
            </p:nvSpPr>
            <p:spPr>
              <a:xfrm>
                <a:off x="8997364" y="3595714"/>
                <a:ext cx="694275" cy="58314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CE737C86-6DC0-E94B-A2F8-0CD34B4C6E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7364" y="3595714"/>
                <a:ext cx="694275" cy="583149"/>
              </a:xfrm>
              <a:prstGeom prst="ellipse">
                <a:avLst/>
              </a:prstGeom>
              <a:blipFill>
                <a:blip r:embed="rId2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1" name="Oval 100">
            <a:extLst>
              <a:ext uri="{FF2B5EF4-FFF2-40B4-BE49-F238E27FC236}">
                <a16:creationId xmlns:a16="http://schemas.microsoft.com/office/drawing/2014/main" id="{94F492E8-09E8-9944-8FF7-B563C6E9DD31}"/>
              </a:ext>
            </a:extLst>
          </p:cNvPr>
          <p:cNvSpPr/>
          <p:nvPr/>
        </p:nvSpPr>
        <p:spPr>
          <a:xfrm>
            <a:off x="922853" y="4539096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D336E73C-F33F-F249-AB9A-6E65F7D3179A}"/>
                  </a:ext>
                </a:extLst>
              </p:cNvPr>
              <p:cNvSpPr txBox="1"/>
              <p:nvPr/>
            </p:nvSpPr>
            <p:spPr>
              <a:xfrm>
                <a:off x="711271" y="4243827"/>
                <a:ext cx="3736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D336E73C-F33F-F249-AB9A-6E65F7D317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271" y="4243827"/>
                <a:ext cx="373628" cy="276999"/>
              </a:xfrm>
              <a:prstGeom prst="rect">
                <a:avLst/>
              </a:prstGeom>
              <a:blipFill>
                <a:blip r:embed="rId23"/>
                <a:stretch>
                  <a:fillRect l="-13333" r="-3333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3" name="Oval 102">
            <a:extLst>
              <a:ext uri="{FF2B5EF4-FFF2-40B4-BE49-F238E27FC236}">
                <a16:creationId xmlns:a16="http://schemas.microsoft.com/office/drawing/2014/main" id="{49182DFE-3BBD-DD47-BA17-29ED18274490}"/>
              </a:ext>
            </a:extLst>
          </p:cNvPr>
          <p:cNvSpPr/>
          <p:nvPr/>
        </p:nvSpPr>
        <p:spPr>
          <a:xfrm>
            <a:off x="2375425" y="5591614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C598E978-D4D1-1744-B0B5-B6055130E586}"/>
                  </a:ext>
                </a:extLst>
              </p:cNvPr>
              <p:cNvSpPr txBox="1"/>
              <p:nvPr/>
            </p:nvSpPr>
            <p:spPr>
              <a:xfrm>
                <a:off x="2163843" y="5296345"/>
                <a:ext cx="3736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C598E978-D4D1-1744-B0B5-B6055130E5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3843" y="5296345"/>
                <a:ext cx="373628" cy="276999"/>
              </a:xfrm>
              <a:prstGeom prst="rect">
                <a:avLst/>
              </a:prstGeom>
              <a:blipFill>
                <a:blip r:embed="rId24"/>
                <a:stretch>
                  <a:fillRect l="-12903" r="-3226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BA881CEA-9F05-AE49-A6AB-7BE44E1F82C3}"/>
                  </a:ext>
                </a:extLst>
              </p:cNvPr>
              <p:cNvSpPr/>
              <p:nvPr/>
            </p:nvSpPr>
            <p:spPr>
              <a:xfrm>
                <a:off x="11493405" y="3539870"/>
                <a:ext cx="694275" cy="58314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BA881CEA-9F05-AE49-A6AB-7BE44E1F82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93405" y="3539870"/>
                <a:ext cx="694275" cy="583149"/>
              </a:xfrm>
              <a:prstGeom prst="ellipse">
                <a:avLst/>
              </a:prstGeom>
              <a:blipFill>
                <a:blip r:embed="rId2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Oval 105">
                <a:extLst>
                  <a:ext uri="{FF2B5EF4-FFF2-40B4-BE49-F238E27FC236}">
                    <a16:creationId xmlns:a16="http://schemas.microsoft.com/office/drawing/2014/main" id="{8768B33B-7AD2-D744-A060-3729E0179557}"/>
                  </a:ext>
                </a:extLst>
              </p:cNvPr>
              <p:cNvSpPr/>
              <p:nvPr/>
            </p:nvSpPr>
            <p:spPr>
              <a:xfrm>
                <a:off x="8997364" y="3595714"/>
                <a:ext cx="703037" cy="634594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6" name="Oval 105">
                <a:extLst>
                  <a:ext uri="{FF2B5EF4-FFF2-40B4-BE49-F238E27FC236}">
                    <a16:creationId xmlns:a16="http://schemas.microsoft.com/office/drawing/2014/main" id="{8768B33B-7AD2-D744-A060-3729E01795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7364" y="3595714"/>
                <a:ext cx="703037" cy="634594"/>
              </a:xfrm>
              <a:prstGeom prst="ellipse">
                <a:avLst/>
              </a:prstGeom>
              <a:blipFill>
                <a:blip r:embed="rId26"/>
                <a:stretch>
                  <a:fillRect b="-384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5528712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4F378-CD67-8A4D-8ECD-19659C8AE3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1687" y="-80924"/>
            <a:ext cx="9094807" cy="1028777"/>
          </a:xfrm>
        </p:spPr>
        <p:txBody>
          <a:bodyPr/>
          <a:lstStyle/>
          <a:p>
            <a:pPr algn="ctr"/>
            <a:r>
              <a:rPr lang="en-US" dirty="0"/>
              <a:t>Example of range query in PR-</a:t>
            </a:r>
            <a:r>
              <a:rPr lang="en-US" dirty="0" err="1"/>
              <a:t>QuadTree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F1C8300-1158-AF44-8587-F337DADDBF57}"/>
              </a:ext>
            </a:extLst>
          </p:cNvPr>
          <p:cNvSpPr>
            <a:spLocks/>
          </p:cNvSpPr>
          <p:nvPr/>
        </p:nvSpPr>
        <p:spPr>
          <a:xfrm>
            <a:off x="577892" y="1561172"/>
            <a:ext cx="4919659" cy="44381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D4EBE64-0189-9448-AD5F-4A307EE4A47B}"/>
              </a:ext>
            </a:extLst>
          </p:cNvPr>
          <p:cNvSpPr txBox="1"/>
          <p:nvPr/>
        </p:nvSpPr>
        <p:spPr>
          <a:xfrm>
            <a:off x="122102" y="6077415"/>
            <a:ext cx="993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(-16, -16)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3367344-D2C2-644E-AF60-07580BC0BED4}"/>
              </a:ext>
            </a:extLst>
          </p:cNvPr>
          <p:cNvSpPr txBox="1"/>
          <p:nvPr/>
        </p:nvSpPr>
        <p:spPr>
          <a:xfrm>
            <a:off x="5205516" y="6077414"/>
            <a:ext cx="993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(16, -16)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4DEBC0-56B6-454A-91F8-B1862EE00F41}"/>
              </a:ext>
            </a:extLst>
          </p:cNvPr>
          <p:cNvSpPr txBox="1"/>
          <p:nvPr/>
        </p:nvSpPr>
        <p:spPr>
          <a:xfrm>
            <a:off x="5291008" y="1245144"/>
            <a:ext cx="993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(16, 16)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ED43F1C-2803-F74C-9651-112D2BD647D0}"/>
              </a:ext>
            </a:extLst>
          </p:cNvPr>
          <p:cNvSpPr txBox="1"/>
          <p:nvPr/>
        </p:nvSpPr>
        <p:spPr>
          <a:xfrm>
            <a:off x="133565" y="1245143"/>
            <a:ext cx="993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(-16, 16)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0765131-9447-4C44-931A-43E1B93BBEEB}"/>
              </a:ext>
            </a:extLst>
          </p:cNvPr>
          <p:cNvCxnSpPr>
            <a:stCxn id="4" idx="0"/>
            <a:endCxn id="4" idx="2"/>
          </p:cNvCxnSpPr>
          <p:nvPr/>
        </p:nvCxnSpPr>
        <p:spPr>
          <a:xfrm>
            <a:off x="3037722" y="1561172"/>
            <a:ext cx="0" cy="4438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D3FBAC7-85B5-3C47-B35C-27A955D16F67}"/>
              </a:ext>
            </a:extLst>
          </p:cNvPr>
          <p:cNvCxnSpPr>
            <a:cxnSpLocks/>
          </p:cNvCxnSpPr>
          <p:nvPr/>
        </p:nvCxnSpPr>
        <p:spPr>
          <a:xfrm>
            <a:off x="577892" y="3769113"/>
            <a:ext cx="491965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8A41387-28C5-DE48-841A-2335B26C1D70}"/>
              </a:ext>
            </a:extLst>
          </p:cNvPr>
          <p:cNvCxnSpPr>
            <a:cxnSpLocks/>
          </p:cNvCxnSpPr>
          <p:nvPr/>
        </p:nvCxnSpPr>
        <p:spPr>
          <a:xfrm>
            <a:off x="577891" y="2772938"/>
            <a:ext cx="24598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9BEDA4F-10D7-7C49-9BFB-35FB3C88EF64}"/>
              </a:ext>
            </a:extLst>
          </p:cNvPr>
          <p:cNvCxnSpPr>
            <a:cxnSpLocks/>
          </p:cNvCxnSpPr>
          <p:nvPr/>
        </p:nvCxnSpPr>
        <p:spPr>
          <a:xfrm>
            <a:off x="1807802" y="1576042"/>
            <a:ext cx="0" cy="22042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89CC8C9-62FD-CE44-A725-64BA847FCAAD}"/>
              </a:ext>
            </a:extLst>
          </p:cNvPr>
          <p:cNvCxnSpPr>
            <a:cxnSpLocks/>
          </p:cNvCxnSpPr>
          <p:nvPr/>
        </p:nvCxnSpPr>
        <p:spPr>
          <a:xfrm>
            <a:off x="1807802" y="3713356"/>
            <a:ext cx="0" cy="228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FADBD58-BAB1-D649-B8BE-8DED6819B1CF}"/>
              </a:ext>
            </a:extLst>
          </p:cNvPr>
          <p:cNvCxnSpPr>
            <a:cxnSpLocks/>
          </p:cNvCxnSpPr>
          <p:nvPr/>
        </p:nvCxnSpPr>
        <p:spPr>
          <a:xfrm>
            <a:off x="585326" y="4832193"/>
            <a:ext cx="24598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13D531F-986D-BE47-A6B8-ABF050F2A526}"/>
              </a:ext>
            </a:extLst>
          </p:cNvPr>
          <p:cNvCxnSpPr>
            <a:cxnSpLocks/>
          </p:cNvCxnSpPr>
          <p:nvPr/>
        </p:nvCxnSpPr>
        <p:spPr>
          <a:xfrm>
            <a:off x="1807802" y="3289607"/>
            <a:ext cx="123735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FC8060C-B4EF-EC44-8115-288D4A8E64D4}"/>
              </a:ext>
            </a:extLst>
          </p:cNvPr>
          <p:cNvCxnSpPr>
            <a:cxnSpLocks/>
          </p:cNvCxnSpPr>
          <p:nvPr/>
        </p:nvCxnSpPr>
        <p:spPr>
          <a:xfrm>
            <a:off x="2395969" y="2772938"/>
            <a:ext cx="0" cy="10073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>
            <a:extLst>
              <a:ext uri="{FF2B5EF4-FFF2-40B4-BE49-F238E27FC236}">
                <a16:creationId xmlns:a16="http://schemas.microsoft.com/office/drawing/2014/main" id="{E435A33E-DF17-AA4F-ACF3-51283F51EF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4776" y="3385394"/>
            <a:ext cx="323208" cy="2879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C84DB4F-3C32-9E4B-9CBC-D82CA6D7D3EE}"/>
                  </a:ext>
                </a:extLst>
              </p:cNvPr>
              <p:cNvSpPr txBox="1"/>
              <p:nvPr/>
            </p:nvSpPr>
            <p:spPr>
              <a:xfrm>
                <a:off x="421311" y="777388"/>
                <a:ext cx="58632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accent5"/>
                    </a:solidFill>
                  </a:rPr>
                  <a:t>anchor = (-9, 3), </a:t>
                </a:r>
                <a:r>
                  <a:rPr lang="en-US" dirty="0">
                    <a:solidFill>
                      <a:schemeClr val="accent2"/>
                    </a:solidFill>
                  </a:rPr>
                  <a:t>range </a:t>
                </a:r>
                <a:r>
                  <a:rPr lang="en-US" dirty="0">
                    <a:solidFill>
                      <a:schemeClr val="accent5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=7</m:t>
                    </m:r>
                  </m:oMath>
                </a14:m>
                <a:r>
                  <a:rPr lang="en-US" dirty="0">
                    <a:solidFill>
                      <a:schemeClr val="accent2"/>
                    </a:solidFill>
                  </a:rPr>
                  <a:t>,  </a:t>
                </a:r>
                <a:r>
                  <a:rPr lang="en-US" dirty="0">
                    <a:solidFill>
                      <a:srgbClr val="7030A0"/>
                    </a:solidFill>
                  </a:rPr>
                  <a:t>Bucket size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endParaRPr lang="en-US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C84DB4F-3C32-9E4B-9CBC-D82CA6D7D3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311" y="777388"/>
                <a:ext cx="5863271" cy="369332"/>
              </a:xfrm>
              <a:prstGeom prst="rect">
                <a:avLst/>
              </a:prstGeom>
              <a:blipFill>
                <a:blip r:embed="rId4"/>
                <a:stretch>
                  <a:fillRect l="-648" t="-3333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Oval 36">
            <a:extLst>
              <a:ext uri="{FF2B5EF4-FFF2-40B4-BE49-F238E27FC236}">
                <a16:creationId xmlns:a16="http://schemas.microsoft.com/office/drawing/2014/main" id="{C40E7FAC-2BA5-204B-AF7C-B13A89D2BA1C}"/>
              </a:ext>
            </a:extLst>
          </p:cNvPr>
          <p:cNvSpPr/>
          <p:nvPr/>
        </p:nvSpPr>
        <p:spPr>
          <a:xfrm>
            <a:off x="1474775" y="1839952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9BC64F6B-B4FF-CC46-9D08-E3240F04BCC4}"/>
              </a:ext>
            </a:extLst>
          </p:cNvPr>
          <p:cNvSpPr/>
          <p:nvPr/>
        </p:nvSpPr>
        <p:spPr>
          <a:xfrm>
            <a:off x="1760377" y="2258122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030A4FD8-FDCA-1240-A03A-50E44C956454}"/>
              </a:ext>
            </a:extLst>
          </p:cNvPr>
          <p:cNvSpPr/>
          <p:nvPr/>
        </p:nvSpPr>
        <p:spPr>
          <a:xfrm>
            <a:off x="943232" y="2401225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858369C6-A3CE-A549-B7E8-894D1B0E3C4F}"/>
              </a:ext>
            </a:extLst>
          </p:cNvPr>
          <p:cNvSpPr/>
          <p:nvPr/>
        </p:nvSpPr>
        <p:spPr>
          <a:xfrm>
            <a:off x="2470945" y="2401225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A8DFBF64-6A63-4941-B76D-0711BFF9E589}"/>
              </a:ext>
            </a:extLst>
          </p:cNvPr>
          <p:cNvSpPr/>
          <p:nvPr/>
        </p:nvSpPr>
        <p:spPr>
          <a:xfrm>
            <a:off x="3258965" y="2810100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3F572112-0688-6D4E-9954-5C92A9766196}"/>
              </a:ext>
            </a:extLst>
          </p:cNvPr>
          <p:cNvSpPr/>
          <p:nvPr/>
        </p:nvSpPr>
        <p:spPr>
          <a:xfrm>
            <a:off x="2489532" y="3066575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29CE63BF-5CF8-D842-864E-357C56C2EF7F}"/>
              </a:ext>
            </a:extLst>
          </p:cNvPr>
          <p:cNvSpPr/>
          <p:nvPr/>
        </p:nvSpPr>
        <p:spPr>
          <a:xfrm>
            <a:off x="2073225" y="3486601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64B5F066-3BDC-2E47-A2A2-65998B32EDA0}"/>
              </a:ext>
            </a:extLst>
          </p:cNvPr>
          <p:cNvSpPr/>
          <p:nvPr/>
        </p:nvSpPr>
        <p:spPr>
          <a:xfrm>
            <a:off x="1556555" y="4241162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06F0AC4F-8993-1441-9484-031E5E3C4383}"/>
              </a:ext>
            </a:extLst>
          </p:cNvPr>
          <p:cNvSpPr/>
          <p:nvPr/>
        </p:nvSpPr>
        <p:spPr>
          <a:xfrm>
            <a:off x="2675385" y="3408542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284C06F-6037-6F4E-9388-4ED478106D7D}"/>
              </a:ext>
            </a:extLst>
          </p:cNvPr>
          <p:cNvSpPr txBox="1"/>
          <p:nvPr/>
        </p:nvSpPr>
        <p:spPr>
          <a:xfrm>
            <a:off x="2839728" y="3765467"/>
            <a:ext cx="2054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0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DC40580-A139-C249-90A1-1AC648FC3614}"/>
              </a:ext>
            </a:extLst>
          </p:cNvPr>
          <p:cNvSpPr txBox="1"/>
          <p:nvPr/>
        </p:nvSpPr>
        <p:spPr>
          <a:xfrm>
            <a:off x="2197241" y="3759315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-4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DD1F80B-070E-5045-9A7B-C782D99A825D}"/>
              </a:ext>
            </a:extLst>
          </p:cNvPr>
          <p:cNvSpPr txBox="1"/>
          <p:nvPr/>
        </p:nvSpPr>
        <p:spPr>
          <a:xfrm>
            <a:off x="3501723" y="3759315"/>
            <a:ext cx="2054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4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383F2446-45E7-AA4E-B621-DE69374595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92812" y="3168792"/>
            <a:ext cx="215900" cy="228600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8017408E-686D-CF48-9D4A-F5D3498FBDA5}"/>
              </a:ext>
            </a:extLst>
          </p:cNvPr>
          <p:cNvSpPr txBox="1"/>
          <p:nvPr/>
        </p:nvSpPr>
        <p:spPr>
          <a:xfrm>
            <a:off x="1592398" y="3768840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-8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89434D0-EFD9-E948-AF48-D52018F7B778}"/>
              </a:ext>
            </a:extLst>
          </p:cNvPr>
          <p:cNvSpPr txBox="1"/>
          <p:nvPr/>
        </p:nvSpPr>
        <p:spPr>
          <a:xfrm>
            <a:off x="4081483" y="3779567"/>
            <a:ext cx="2054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8</a:t>
            </a: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13446AA9-C995-F048-A218-A84FE9DC843B}"/>
              </a:ext>
            </a:extLst>
          </p:cNvPr>
          <p:cNvCxnSpPr>
            <a:cxnSpLocks/>
          </p:cNvCxnSpPr>
          <p:nvPr/>
        </p:nvCxnSpPr>
        <p:spPr>
          <a:xfrm flipH="1">
            <a:off x="1620284" y="3457748"/>
            <a:ext cx="7231" cy="308205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6E462DB3-49F7-4A47-922A-63AADC96AE78}"/>
              </a:ext>
            </a:extLst>
          </p:cNvPr>
          <p:cNvCxnSpPr>
            <a:cxnSpLocks/>
          </p:cNvCxnSpPr>
          <p:nvPr/>
        </p:nvCxnSpPr>
        <p:spPr>
          <a:xfrm>
            <a:off x="1688655" y="3389482"/>
            <a:ext cx="1331256" cy="3823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24CB42CA-8EAE-CE4D-82D9-095DFE4458C3}"/>
              </a:ext>
            </a:extLst>
          </p:cNvPr>
          <p:cNvSpPr txBox="1"/>
          <p:nvPr/>
        </p:nvSpPr>
        <p:spPr>
          <a:xfrm>
            <a:off x="1444753" y="3764077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00B0F0"/>
                </a:solidFill>
              </a:rPr>
              <a:t>-9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BCC205CA-23A5-1641-A112-80D91CF958DF}"/>
              </a:ext>
            </a:extLst>
          </p:cNvPr>
          <p:cNvSpPr txBox="1"/>
          <p:nvPr/>
        </p:nvSpPr>
        <p:spPr>
          <a:xfrm>
            <a:off x="3025913" y="3287814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00B0F0"/>
                </a:solidFill>
              </a:rPr>
              <a:t>3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359B3557-F84D-874D-BC31-BDABDB1128EF}"/>
              </a:ext>
            </a:extLst>
          </p:cNvPr>
          <p:cNvSpPr txBox="1"/>
          <p:nvPr/>
        </p:nvSpPr>
        <p:spPr>
          <a:xfrm>
            <a:off x="2778255" y="4183182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-4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B980752-22D2-A34A-A952-DA61554DFFDF}"/>
              </a:ext>
            </a:extLst>
          </p:cNvPr>
          <p:cNvSpPr txBox="1"/>
          <p:nvPr/>
        </p:nvSpPr>
        <p:spPr>
          <a:xfrm>
            <a:off x="2802066" y="4664199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-8</a:t>
            </a: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8C929720-BA9D-3C46-BCF3-253BA94B95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87662" y="2614607"/>
            <a:ext cx="215900" cy="228600"/>
          </a:xfrm>
          <a:prstGeom prst="rect">
            <a:avLst/>
          </a:prstGeom>
        </p:spPr>
      </p:pic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E99C64F5-A836-4247-AEB1-5CCE9DDB9EAF}"/>
              </a:ext>
            </a:extLst>
          </p:cNvPr>
          <p:cNvCxnSpPr>
            <a:cxnSpLocks/>
          </p:cNvCxnSpPr>
          <p:nvPr/>
        </p:nvCxnSpPr>
        <p:spPr>
          <a:xfrm>
            <a:off x="1607804" y="3422830"/>
            <a:ext cx="1203348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Oval 74">
            <a:extLst>
              <a:ext uri="{FF2B5EF4-FFF2-40B4-BE49-F238E27FC236}">
                <a16:creationId xmlns:a16="http://schemas.microsoft.com/office/drawing/2014/main" id="{47CCA042-4D34-1543-97CB-B2810DB98106}"/>
              </a:ext>
            </a:extLst>
          </p:cNvPr>
          <p:cNvSpPr/>
          <p:nvPr/>
        </p:nvSpPr>
        <p:spPr>
          <a:xfrm>
            <a:off x="714103" y="2512737"/>
            <a:ext cx="2015380" cy="2011680"/>
          </a:xfrm>
          <a:prstGeom prst="ellipse">
            <a:avLst/>
          </a:prstGeom>
          <a:solidFill>
            <a:schemeClr val="accent2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1437A734-5F5E-1F4E-AFCE-0B91124B4081}"/>
                  </a:ext>
                </a:extLst>
              </p:cNvPr>
              <p:cNvSpPr txBox="1"/>
              <p:nvPr/>
            </p:nvSpPr>
            <p:spPr>
              <a:xfrm>
                <a:off x="731650" y="2105956"/>
                <a:ext cx="27584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1437A734-5F5E-1F4E-AFCE-0B91124B40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650" y="2105956"/>
                <a:ext cx="275845" cy="276999"/>
              </a:xfrm>
              <a:prstGeom prst="rect">
                <a:avLst/>
              </a:prstGeom>
              <a:blipFill>
                <a:blip r:embed="rId7"/>
                <a:stretch>
                  <a:fillRect l="-22727" r="-4545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87D865D-922E-7D46-B0B6-3DC6B703FAF7}"/>
                  </a:ext>
                </a:extLst>
              </p:cNvPr>
              <p:cNvSpPr txBox="1"/>
              <p:nvPr/>
            </p:nvSpPr>
            <p:spPr>
              <a:xfrm>
                <a:off x="1255534" y="1629692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87D865D-922E-7D46-B0B6-3DC6B703FA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5534" y="1629692"/>
                <a:ext cx="281167" cy="276999"/>
              </a:xfrm>
              <a:prstGeom prst="rect">
                <a:avLst/>
              </a:prstGeom>
              <a:blipFill>
                <a:blip r:embed="rId8"/>
                <a:stretch>
                  <a:fillRect l="-17391" r="-4348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BB3CD07-D837-F44C-A472-66C908F6DB16}"/>
                  </a:ext>
                </a:extLst>
              </p:cNvPr>
              <p:cNvSpPr txBox="1"/>
              <p:nvPr/>
            </p:nvSpPr>
            <p:spPr>
              <a:xfrm>
                <a:off x="1898473" y="1958313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BB3CD07-D837-F44C-A472-66C908F6DB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8473" y="1958313"/>
                <a:ext cx="281167" cy="276999"/>
              </a:xfrm>
              <a:prstGeom prst="rect">
                <a:avLst/>
              </a:prstGeom>
              <a:blipFill>
                <a:blip r:embed="rId9"/>
                <a:stretch>
                  <a:fillRect l="-16667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4A56388C-2791-C543-86A1-29F83A27FAD6}"/>
                  </a:ext>
                </a:extLst>
              </p:cNvPr>
              <p:cNvSpPr txBox="1"/>
              <p:nvPr/>
            </p:nvSpPr>
            <p:spPr>
              <a:xfrm>
                <a:off x="2379493" y="2110708"/>
                <a:ext cx="27943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4A56388C-2791-C543-86A1-29F83A27FA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9493" y="2110708"/>
                <a:ext cx="279435" cy="276999"/>
              </a:xfrm>
              <a:prstGeom prst="rect">
                <a:avLst/>
              </a:prstGeom>
              <a:blipFill>
                <a:blip r:embed="rId10"/>
                <a:stretch>
                  <a:fillRect l="-17391" r="-4348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23C3719B-A6AF-164F-90D4-CEF73935F3C9}"/>
                  </a:ext>
                </a:extLst>
              </p:cNvPr>
              <p:cNvSpPr txBox="1"/>
              <p:nvPr/>
            </p:nvSpPr>
            <p:spPr>
              <a:xfrm>
                <a:off x="3236751" y="2467902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23C3719B-A6AF-164F-90D4-CEF73935F3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6751" y="2467902"/>
                <a:ext cx="281167" cy="276999"/>
              </a:xfrm>
              <a:prstGeom prst="rect">
                <a:avLst/>
              </a:prstGeom>
              <a:blipFill>
                <a:blip r:embed="rId11"/>
                <a:stretch>
                  <a:fillRect l="-17391" r="-4348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CB576CCD-353B-A64A-A8B6-79C729DF5242}"/>
                  </a:ext>
                </a:extLst>
              </p:cNvPr>
              <p:cNvSpPr txBox="1"/>
              <p:nvPr/>
            </p:nvSpPr>
            <p:spPr>
              <a:xfrm>
                <a:off x="2603329" y="2834619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CB576CCD-353B-A64A-A8B6-79C729DF52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3329" y="2834619"/>
                <a:ext cx="281167" cy="276999"/>
              </a:xfrm>
              <a:prstGeom prst="rect">
                <a:avLst/>
              </a:prstGeom>
              <a:blipFill>
                <a:blip r:embed="rId12"/>
                <a:stretch>
                  <a:fillRect l="-17391" r="-4348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1EE9049A-08B4-3D4B-842B-844CD7B49850}"/>
                  </a:ext>
                </a:extLst>
              </p:cNvPr>
              <p:cNvSpPr txBox="1"/>
              <p:nvPr/>
            </p:nvSpPr>
            <p:spPr>
              <a:xfrm>
                <a:off x="2755729" y="3401371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1EE9049A-08B4-3D4B-842B-844CD7B498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5729" y="3401371"/>
                <a:ext cx="281167" cy="276999"/>
              </a:xfrm>
              <a:prstGeom prst="rect">
                <a:avLst/>
              </a:prstGeom>
              <a:blipFill>
                <a:blip r:embed="rId13"/>
                <a:stretch>
                  <a:fillRect l="-17391" r="-4348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3BC46F4D-80C4-8045-966E-89D8A837A63B}"/>
                  </a:ext>
                </a:extLst>
              </p:cNvPr>
              <p:cNvSpPr txBox="1"/>
              <p:nvPr/>
            </p:nvSpPr>
            <p:spPr>
              <a:xfrm>
                <a:off x="2108022" y="3510907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3BC46F4D-80C4-8045-966E-89D8A837A6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8022" y="3510907"/>
                <a:ext cx="281167" cy="276999"/>
              </a:xfrm>
              <a:prstGeom prst="rect">
                <a:avLst/>
              </a:prstGeom>
              <a:blipFill>
                <a:blip r:embed="rId14"/>
                <a:stretch>
                  <a:fillRect l="-17391" r="-4348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A21FCB75-57F2-6B4B-B6D4-2E51392F06B3}"/>
                  </a:ext>
                </a:extLst>
              </p:cNvPr>
              <p:cNvSpPr txBox="1"/>
              <p:nvPr/>
            </p:nvSpPr>
            <p:spPr>
              <a:xfrm>
                <a:off x="1574613" y="4277677"/>
                <a:ext cx="27584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A21FCB75-57F2-6B4B-B6D4-2E51392F06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4613" y="4277677"/>
                <a:ext cx="275845" cy="276999"/>
              </a:xfrm>
              <a:prstGeom prst="rect">
                <a:avLst/>
              </a:prstGeom>
              <a:blipFill>
                <a:blip r:embed="rId15"/>
                <a:stretch>
                  <a:fillRect l="-17391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Oval 85">
            <a:extLst>
              <a:ext uri="{FF2B5EF4-FFF2-40B4-BE49-F238E27FC236}">
                <a16:creationId xmlns:a16="http://schemas.microsoft.com/office/drawing/2014/main" id="{C7225347-B004-2F47-8149-F9A678833807}"/>
              </a:ext>
            </a:extLst>
          </p:cNvPr>
          <p:cNvSpPr/>
          <p:nvPr/>
        </p:nvSpPr>
        <p:spPr>
          <a:xfrm>
            <a:off x="8072437" y="1039170"/>
            <a:ext cx="1728788" cy="482972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111C7B60-146D-7C49-AE2F-67EB5ACFE4E2}"/>
              </a:ext>
            </a:extLst>
          </p:cNvPr>
          <p:cNvCxnSpPr>
            <a:cxnSpLocks/>
          </p:cNvCxnSpPr>
          <p:nvPr/>
        </p:nvCxnSpPr>
        <p:spPr>
          <a:xfrm flipH="1">
            <a:off x="7024504" y="1413529"/>
            <a:ext cx="1142054" cy="614225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B7A097B4-96AB-5B49-B870-C1FACE0D83D2}"/>
              </a:ext>
            </a:extLst>
          </p:cNvPr>
          <p:cNvCxnSpPr>
            <a:cxnSpLocks/>
          </p:cNvCxnSpPr>
          <p:nvPr/>
        </p:nvCxnSpPr>
        <p:spPr>
          <a:xfrm flipH="1">
            <a:off x="8386763" y="1576042"/>
            <a:ext cx="331640" cy="7378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CADC76E4-CC05-974D-9737-328F5B01EFE9}"/>
              </a:ext>
            </a:extLst>
          </p:cNvPr>
          <p:cNvCxnSpPr>
            <a:cxnSpLocks/>
          </p:cNvCxnSpPr>
          <p:nvPr/>
        </p:nvCxnSpPr>
        <p:spPr>
          <a:xfrm>
            <a:off x="9458325" y="1561172"/>
            <a:ext cx="705531" cy="6741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D65B81CE-AB0E-8F4C-9BB4-A473BDD2C31D}"/>
              </a:ext>
            </a:extLst>
          </p:cNvPr>
          <p:cNvCxnSpPr>
            <a:cxnSpLocks/>
          </p:cNvCxnSpPr>
          <p:nvPr/>
        </p:nvCxnSpPr>
        <p:spPr>
          <a:xfrm>
            <a:off x="9797354" y="1413529"/>
            <a:ext cx="1526024" cy="4005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Oval 106">
            <a:extLst>
              <a:ext uri="{FF2B5EF4-FFF2-40B4-BE49-F238E27FC236}">
                <a16:creationId xmlns:a16="http://schemas.microsoft.com/office/drawing/2014/main" id="{E5A97693-7980-8048-90E4-0742CD872138}"/>
              </a:ext>
            </a:extLst>
          </p:cNvPr>
          <p:cNvSpPr/>
          <p:nvPr/>
        </p:nvSpPr>
        <p:spPr>
          <a:xfrm>
            <a:off x="6459979" y="2111847"/>
            <a:ext cx="1076643" cy="542215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983A2BA5-38F6-9B41-9D65-F467C840EA86}"/>
              </a:ext>
            </a:extLst>
          </p:cNvPr>
          <p:cNvSpPr/>
          <p:nvPr/>
        </p:nvSpPr>
        <p:spPr>
          <a:xfrm>
            <a:off x="9625534" y="2400465"/>
            <a:ext cx="1076643" cy="542215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0D11F92F-18CC-5F49-A9E5-F8FEF8B76FC5}"/>
                  </a:ext>
                </a:extLst>
              </p:cNvPr>
              <p:cNvSpPr/>
              <p:nvPr/>
            </p:nvSpPr>
            <p:spPr>
              <a:xfrm>
                <a:off x="7848441" y="2343499"/>
                <a:ext cx="1076643" cy="54221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0D11F92F-18CC-5F49-A9E5-F8FEF8B76F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8441" y="2343499"/>
                <a:ext cx="1076643" cy="542215"/>
              </a:xfrm>
              <a:prstGeom prst="ellipse">
                <a:avLst/>
              </a:prstGeom>
              <a:blipFill>
                <a:blip r:embed="rId1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0" name="Oval 109">
            <a:extLst>
              <a:ext uri="{FF2B5EF4-FFF2-40B4-BE49-F238E27FC236}">
                <a16:creationId xmlns:a16="http://schemas.microsoft.com/office/drawing/2014/main" id="{3A3D12D0-9524-5244-865E-3FB35B4E64CB}"/>
              </a:ext>
            </a:extLst>
          </p:cNvPr>
          <p:cNvSpPr/>
          <p:nvPr/>
        </p:nvSpPr>
        <p:spPr>
          <a:xfrm>
            <a:off x="10985081" y="1895708"/>
            <a:ext cx="1076643" cy="54221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ADE06B88-5EB9-E941-99AB-D2D46618547D}"/>
              </a:ext>
            </a:extLst>
          </p:cNvPr>
          <p:cNvCxnSpPr>
            <a:cxnSpLocks/>
          </p:cNvCxnSpPr>
          <p:nvPr/>
        </p:nvCxnSpPr>
        <p:spPr>
          <a:xfrm flipH="1">
            <a:off x="5991988" y="2521133"/>
            <a:ext cx="544736" cy="2841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592A0D34-9286-6847-AA3B-8DE51A1D2F2E}"/>
              </a:ext>
            </a:extLst>
          </p:cNvPr>
          <p:cNvCxnSpPr>
            <a:cxnSpLocks/>
          </p:cNvCxnSpPr>
          <p:nvPr/>
        </p:nvCxnSpPr>
        <p:spPr>
          <a:xfrm flipH="1">
            <a:off x="6207366" y="2606401"/>
            <a:ext cx="568662" cy="8009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8D157BAD-C517-2B49-BAD7-377C9F5923FC}"/>
              </a:ext>
            </a:extLst>
          </p:cNvPr>
          <p:cNvCxnSpPr>
            <a:cxnSpLocks/>
          </p:cNvCxnSpPr>
          <p:nvPr/>
        </p:nvCxnSpPr>
        <p:spPr>
          <a:xfrm flipH="1">
            <a:off x="6842129" y="2653318"/>
            <a:ext cx="194544" cy="73207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3F21784C-D3B2-8B4F-B5FC-37D7108EEC12}"/>
              </a:ext>
            </a:extLst>
          </p:cNvPr>
          <p:cNvCxnSpPr>
            <a:cxnSpLocks/>
          </p:cNvCxnSpPr>
          <p:nvPr/>
        </p:nvCxnSpPr>
        <p:spPr>
          <a:xfrm>
            <a:off x="7366031" y="2618573"/>
            <a:ext cx="416309" cy="8923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Oval 118">
            <a:extLst>
              <a:ext uri="{FF2B5EF4-FFF2-40B4-BE49-F238E27FC236}">
                <a16:creationId xmlns:a16="http://schemas.microsoft.com/office/drawing/2014/main" id="{14DFBD9B-49EA-8941-812E-EE9DBCBB212D}"/>
              </a:ext>
            </a:extLst>
          </p:cNvPr>
          <p:cNvSpPr/>
          <p:nvPr/>
        </p:nvSpPr>
        <p:spPr>
          <a:xfrm>
            <a:off x="6531303" y="3485133"/>
            <a:ext cx="694275" cy="58314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Oval 121">
                <a:extLst>
                  <a:ext uri="{FF2B5EF4-FFF2-40B4-BE49-F238E27FC236}">
                    <a16:creationId xmlns:a16="http://schemas.microsoft.com/office/drawing/2014/main" id="{B950B928-B08F-FA4D-8639-878213CF86A3}"/>
                  </a:ext>
                </a:extLst>
              </p:cNvPr>
              <p:cNvSpPr/>
              <p:nvPr/>
            </p:nvSpPr>
            <p:spPr>
              <a:xfrm>
                <a:off x="5755733" y="3495491"/>
                <a:ext cx="694275" cy="583149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3,</m:t>
                      </m:r>
                    </m:oMath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2" name="Oval 121">
                <a:extLst>
                  <a:ext uri="{FF2B5EF4-FFF2-40B4-BE49-F238E27FC236}">
                    <a16:creationId xmlns:a16="http://schemas.microsoft.com/office/drawing/2014/main" id="{B950B928-B08F-FA4D-8639-878213CF86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5733" y="3495491"/>
                <a:ext cx="694275" cy="583149"/>
              </a:xfrm>
              <a:prstGeom prst="ellipse">
                <a:avLst/>
              </a:prstGeom>
              <a:blipFill>
                <a:blip r:embed="rId17"/>
                <a:stretch>
                  <a:fillRect b="-1041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B80EAF62-6A74-BC44-A38D-4789B856867E}"/>
                  </a:ext>
                </a:extLst>
              </p:cNvPr>
              <p:cNvSpPr/>
              <p:nvPr/>
            </p:nvSpPr>
            <p:spPr>
              <a:xfrm>
                <a:off x="5495866" y="2805079"/>
                <a:ext cx="694275" cy="583149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1,</m:t>
                      </m:r>
                    </m:oMath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B80EAF62-6A74-BC44-A38D-4789B85686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5866" y="2805079"/>
                <a:ext cx="694275" cy="583149"/>
              </a:xfrm>
              <a:prstGeom prst="ellipse">
                <a:avLst/>
              </a:prstGeom>
              <a:blipFill>
                <a:blip r:embed="rId18"/>
                <a:stretch>
                  <a:fillRect b="-1250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6AF9F15E-DED0-E949-8CBC-6D664601DCBA}"/>
              </a:ext>
            </a:extLst>
          </p:cNvPr>
          <p:cNvCxnSpPr>
            <a:cxnSpLocks/>
          </p:cNvCxnSpPr>
          <p:nvPr/>
        </p:nvCxnSpPr>
        <p:spPr>
          <a:xfrm flipH="1">
            <a:off x="7065249" y="4017633"/>
            <a:ext cx="471373" cy="7026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Oval 127">
            <a:extLst>
              <a:ext uri="{FF2B5EF4-FFF2-40B4-BE49-F238E27FC236}">
                <a16:creationId xmlns:a16="http://schemas.microsoft.com/office/drawing/2014/main" id="{A0B66E87-88B7-A04F-A32B-5928CE8DFC70}"/>
              </a:ext>
            </a:extLst>
          </p:cNvPr>
          <p:cNvSpPr>
            <a:spLocks noChangeAspect="1"/>
          </p:cNvSpPr>
          <p:nvPr/>
        </p:nvSpPr>
        <p:spPr>
          <a:xfrm>
            <a:off x="6727461" y="4771921"/>
            <a:ext cx="457200" cy="4572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AE3FDE38-857D-5640-84DD-8A9C8980D6D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465656" y="4767156"/>
                <a:ext cx="457200" cy="4572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AE3FDE38-857D-5640-84DD-8A9C8980D6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5656" y="4767156"/>
                <a:ext cx="457200" cy="457200"/>
              </a:xfrm>
              <a:prstGeom prst="ellipse">
                <a:avLst/>
              </a:prstGeom>
              <a:blipFill>
                <a:blip r:embed="rId19"/>
                <a:stretch>
                  <a:fillRect l="-540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5F03693F-5766-F643-906E-483748D372C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185971" y="4809362"/>
                <a:ext cx="457200" cy="4572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5F03693F-5766-F643-906E-483748D372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5971" y="4809362"/>
                <a:ext cx="457200" cy="457200"/>
              </a:xfrm>
              <a:prstGeom prst="ellipse">
                <a:avLst/>
              </a:prstGeom>
              <a:blipFill>
                <a:blip r:embed="rId20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47F7244A-6014-6E41-B954-C65631D8DF2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938454" y="4804597"/>
                <a:ext cx="457200" cy="4572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47F7244A-6014-6E41-B954-C65631D8DF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8454" y="4804597"/>
                <a:ext cx="457200" cy="457200"/>
              </a:xfrm>
              <a:prstGeom prst="ellipse">
                <a:avLst/>
              </a:prstGeom>
              <a:blipFill>
                <a:blip r:embed="rId21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86C3C6BC-7568-E74F-845F-E9A1CC6A12C8}"/>
              </a:ext>
            </a:extLst>
          </p:cNvPr>
          <p:cNvCxnSpPr>
            <a:cxnSpLocks/>
          </p:cNvCxnSpPr>
          <p:nvPr/>
        </p:nvCxnSpPr>
        <p:spPr>
          <a:xfrm flipH="1">
            <a:off x="7718607" y="4143770"/>
            <a:ext cx="53702" cy="5204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F9FD7456-EC2D-874A-825D-C68AAE470598}"/>
              </a:ext>
            </a:extLst>
          </p:cNvPr>
          <p:cNvCxnSpPr>
            <a:cxnSpLocks/>
          </p:cNvCxnSpPr>
          <p:nvPr/>
        </p:nvCxnSpPr>
        <p:spPr>
          <a:xfrm>
            <a:off x="8070568" y="4098965"/>
            <a:ext cx="482015" cy="6213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C331B52D-8C73-2141-9943-8CE625BB0894}"/>
              </a:ext>
            </a:extLst>
          </p:cNvPr>
          <p:cNvCxnSpPr>
            <a:cxnSpLocks/>
          </p:cNvCxnSpPr>
          <p:nvPr/>
        </p:nvCxnSpPr>
        <p:spPr>
          <a:xfrm>
            <a:off x="8200258" y="3867037"/>
            <a:ext cx="966796" cy="7971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60FCD9C5-0658-5C4A-86EE-EDD0578A946C}"/>
              </a:ext>
            </a:extLst>
          </p:cNvPr>
          <p:cNvCxnSpPr>
            <a:cxnSpLocks/>
          </p:cNvCxnSpPr>
          <p:nvPr/>
        </p:nvCxnSpPr>
        <p:spPr>
          <a:xfrm flipH="1">
            <a:off x="9420085" y="2973118"/>
            <a:ext cx="445823" cy="5377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ACC8C392-6B31-1D42-85A5-A362D0CC4440}"/>
              </a:ext>
            </a:extLst>
          </p:cNvPr>
          <p:cNvCxnSpPr>
            <a:cxnSpLocks/>
          </p:cNvCxnSpPr>
          <p:nvPr/>
        </p:nvCxnSpPr>
        <p:spPr>
          <a:xfrm flipH="1">
            <a:off x="10113498" y="2984513"/>
            <a:ext cx="177310" cy="5841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4FDCD2B7-152B-BC4D-BB03-338334E6D6CE}"/>
              </a:ext>
            </a:extLst>
          </p:cNvPr>
          <p:cNvCxnSpPr>
            <a:cxnSpLocks/>
          </p:cNvCxnSpPr>
          <p:nvPr/>
        </p:nvCxnSpPr>
        <p:spPr>
          <a:xfrm>
            <a:off x="10549970" y="3006664"/>
            <a:ext cx="344285" cy="5914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704DD6B7-F153-594D-9753-4ECACF1A8F29}"/>
              </a:ext>
            </a:extLst>
          </p:cNvPr>
          <p:cNvCxnSpPr>
            <a:cxnSpLocks/>
          </p:cNvCxnSpPr>
          <p:nvPr/>
        </p:nvCxnSpPr>
        <p:spPr>
          <a:xfrm>
            <a:off x="10730836" y="2857181"/>
            <a:ext cx="792566" cy="6537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Oval 147">
            <a:extLst>
              <a:ext uri="{FF2B5EF4-FFF2-40B4-BE49-F238E27FC236}">
                <a16:creationId xmlns:a16="http://schemas.microsoft.com/office/drawing/2014/main" id="{827F7AEF-055D-7645-B788-01CE6D6AE33F}"/>
              </a:ext>
            </a:extLst>
          </p:cNvPr>
          <p:cNvSpPr/>
          <p:nvPr/>
        </p:nvSpPr>
        <p:spPr>
          <a:xfrm>
            <a:off x="10645908" y="3638590"/>
            <a:ext cx="694275" cy="583149"/>
          </a:xfrm>
          <a:prstGeom prst="ellipse">
            <a:avLst/>
          </a:prstGeom>
          <a:solidFill>
            <a:schemeClr val="accent6">
              <a:lumMod val="60000"/>
              <a:lumOff val="40000"/>
              <a:alpha val="49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Oval 148">
            <a:extLst>
              <a:ext uri="{FF2B5EF4-FFF2-40B4-BE49-F238E27FC236}">
                <a16:creationId xmlns:a16="http://schemas.microsoft.com/office/drawing/2014/main" id="{431BBF08-0D12-184D-A846-741CACC514FB}"/>
              </a:ext>
            </a:extLst>
          </p:cNvPr>
          <p:cNvSpPr/>
          <p:nvPr/>
        </p:nvSpPr>
        <p:spPr>
          <a:xfrm>
            <a:off x="9777857" y="3620723"/>
            <a:ext cx="694275" cy="58314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57210AA5-CE15-6046-AAF8-4BFDDE75CBE4}"/>
              </a:ext>
            </a:extLst>
          </p:cNvPr>
          <p:cNvSpPr/>
          <p:nvPr/>
        </p:nvSpPr>
        <p:spPr>
          <a:xfrm>
            <a:off x="11493405" y="3539870"/>
            <a:ext cx="694275" cy="58314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5" name="Picture 154">
            <a:extLst>
              <a:ext uri="{FF2B5EF4-FFF2-40B4-BE49-F238E27FC236}">
                <a16:creationId xmlns:a16="http://schemas.microsoft.com/office/drawing/2014/main" id="{CB16B6D5-7266-2B49-A61F-FDDD03F808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0944" y="3744073"/>
            <a:ext cx="153965" cy="137160"/>
          </a:xfrm>
          <a:prstGeom prst="rect">
            <a:avLst/>
          </a:prstGeom>
        </p:spPr>
      </p:pic>
      <p:sp>
        <p:nvSpPr>
          <p:cNvPr id="99" name="Oval 98">
            <a:extLst>
              <a:ext uri="{FF2B5EF4-FFF2-40B4-BE49-F238E27FC236}">
                <a16:creationId xmlns:a16="http://schemas.microsoft.com/office/drawing/2014/main" id="{4DF2B516-5D26-BC44-ABD1-862D6F015EF3}"/>
              </a:ext>
            </a:extLst>
          </p:cNvPr>
          <p:cNvSpPr/>
          <p:nvPr/>
        </p:nvSpPr>
        <p:spPr>
          <a:xfrm>
            <a:off x="7472283" y="3518577"/>
            <a:ext cx="694275" cy="58314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37DFD9-6CD9-3546-87F1-5FC17F5969CC}"/>
              </a:ext>
            </a:extLst>
          </p:cNvPr>
          <p:cNvSpPr txBox="1"/>
          <p:nvPr/>
        </p:nvSpPr>
        <p:spPr>
          <a:xfrm>
            <a:off x="5991988" y="5446563"/>
            <a:ext cx="583806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chemeClr val="accent1"/>
                </a:solidFill>
              </a:rPr>
              <a:t>Zero</a:t>
            </a:r>
            <a:r>
              <a:rPr lang="en-US" sz="2200" dirty="0"/>
              <a:t> intersection </a:t>
            </a:r>
            <a:r>
              <a:rPr lang="en-US" sz="2200" b="1" dirty="0">
                <a:solidFill>
                  <a:srgbClr val="FF00FB"/>
                </a:solidFill>
              </a:rPr>
              <a:t>and</a:t>
            </a:r>
            <a:r>
              <a:rPr lang="en-US" sz="2200" dirty="0"/>
              <a:t> </a:t>
            </a:r>
            <a:r>
              <a:rPr lang="en-US" sz="2200" b="1" dirty="0">
                <a:solidFill>
                  <a:schemeClr val="accent4">
                    <a:lumMod val="75000"/>
                  </a:schemeClr>
                </a:solidFill>
              </a:rPr>
              <a:t>white node</a:t>
            </a:r>
            <a:r>
              <a:rPr lang="en-US" sz="2200" dirty="0"/>
              <a:t>; no contribution to solution set.</a:t>
            </a:r>
            <a:endParaRPr lang="en-US" sz="2200" b="1" dirty="0">
              <a:solidFill>
                <a:srgbClr val="FF0000"/>
              </a:solidFill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6539044-932F-F94C-891F-73197BA1C384}"/>
              </a:ext>
            </a:extLst>
          </p:cNvPr>
          <p:cNvSpPr txBox="1"/>
          <p:nvPr/>
        </p:nvSpPr>
        <p:spPr>
          <a:xfrm>
            <a:off x="7807373" y="1953831"/>
            <a:ext cx="391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2BEF9F79-B855-F649-AFA9-D453D2E1E760}"/>
              </a:ext>
            </a:extLst>
          </p:cNvPr>
          <p:cNvSpPr txBox="1"/>
          <p:nvPr/>
        </p:nvSpPr>
        <p:spPr>
          <a:xfrm>
            <a:off x="11313694" y="1575628"/>
            <a:ext cx="529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5E812413-BBE4-7647-A2BA-6960FBD8C083}"/>
              </a:ext>
            </a:extLst>
          </p:cNvPr>
          <p:cNvSpPr txBox="1"/>
          <p:nvPr/>
        </p:nvSpPr>
        <p:spPr>
          <a:xfrm>
            <a:off x="9485912" y="2084456"/>
            <a:ext cx="529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FBF3C7F1-2FC2-B641-BC08-21CFCC5EBC10}"/>
              </a:ext>
            </a:extLst>
          </p:cNvPr>
          <p:cNvSpPr/>
          <p:nvPr/>
        </p:nvSpPr>
        <p:spPr>
          <a:xfrm>
            <a:off x="585326" y="4833070"/>
            <a:ext cx="1222475" cy="1166285"/>
          </a:xfrm>
          <a:prstGeom prst="rect">
            <a:avLst/>
          </a:prstGeom>
          <a:solidFill>
            <a:schemeClr val="accent6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47E59285-898A-8349-855E-0E0F38F744A4}"/>
              </a:ext>
            </a:extLst>
          </p:cNvPr>
          <p:cNvSpPr txBox="1"/>
          <p:nvPr/>
        </p:nvSpPr>
        <p:spPr>
          <a:xfrm>
            <a:off x="11459771" y="3212660"/>
            <a:ext cx="529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c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683A8D40-4CD1-D944-A4D9-B58599195F14}"/>
              </a:ext>
            </a:extLst>
          </p:cNvPr>
          <p:cNvSpPr txBox="1"/>
          <p:nvPr/>
        </p:nvSpPr>
        <p:spPr>
          <a:xfrm>
            <a:off x="10260097" y="3350274"/>
            <a:ext cx="529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a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8E99B7DC-569B-2948-ABE4-848155A19066}"/>
              </a:ext>
            </a:extLst>
          </p:cNvPr>
          <p:cNvSpPr txBox="1"/>
          <p:nvPr/>
        </p:nvSpPr>
        <p:spPr>
          <a:xfrm>
            <a:off x="10922914" y="3323241"/>
            <a:ext cx="529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b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47EF3768-290D-114C-83B6-8E5C92160638}"/>
                  </a:ext>
                </a:extLst>
              </p:cNvPr>
              <p:cNvSpPr/>
              <p:nvPr/>
            </p:nvSpPr>
            <p:spPr>
              <a:xfrm>
                <a:off x="8997364" y="3595714"/>
                <a:ext cx="694275" cy="58314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47EF3768-290D-114C-83B6-8E5C921606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7364" y="3595714"/>
                <a:ext cx="694275" cy="583149"/>
              </a:xfrm>
              <a:prstGeom prst="ellipse">
                <a:avLst/>
              </a:prstGeom>
              <a:blipFill>
                <a:blip r:embed="rId2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1" name="Oval 100">
            <a:extLst>
              <a:ext uri="{FF2B5EF4-FFF2-40B4-BE49-F238E27FC236}">
                <a16:creationId xmlns:a16="http://schemas.microsoft.com/office/drawing/2014/main" id="{D6DF820D-CC8F-0A4E-A679-EE4BBCFB2FF8}"/>
              </a:ext>
            </a:extLst>
          </p:cNvPr>
          <p:cNvSpPr/>
          <p:nvPr/>
        </p:nvSpPr>
        <p:spPr>
          <a:xfrm>
            <a:off x="922853" y="4539096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57AD242A-FD89-4743-8AD8-E71A2BD93A9E}"/>
                  </a:ext>
                </a:extLst>
              </p:cNvPr>
              <p:cNvSpPr txBox="1"/>
              <p:nvPr/>
            </p:nvSpPr>
            <p:spPr>
              <a:xfrm>
                <a:off x="711271" y="4243827"/>
                <a:ext cx="3736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57AD242A-FD89-4743-8AD8-E71A2BD93A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271" y="4243827"/>
                <a:ext cx="373628" cy="276999"/>
              </a:xfrm>
              <a:prstGeom prst="rect">
                <a:avLst/>
              </a:prstGeom>
              <a:blipFill>
                <a:blip r:embed="rId23"/>
                <a:stretch>
                  <a:fillRect l="-13333" r="-3333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3" name="Oval 102">
            <a:extLst>
              <a:ext uri="{FF2B5EF4-FFF2-40B4-BE49-F238E27FC236}">
                <a16:creationId xmlns:a16="http://schemas.microsoft.com/office/drawing/2014/main" id="{C0A335B3-18F4-594D-9670-C47273471517}"/>
              </a:ext>
            </a:extLst>
          </p:cNvPr>
          <p:cNvSpPr/>
          <p:nvPr/>
        </p:nvSpPr>
        <p:spPr>
          <a:xfrm>
            <a:off x="2375425" y="5591614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4347FBC4-8E84-AD42-80B0-BF819E0F8B34}"/>
                  </a:ext>
                </a:extLst>
              </p:cNvPr>
              <p:cNvSpPr txBox="1"/>
              <p:nvPr/>
            </p:nvSpPr>
            <p:spPr>
              <a:xfrm>
                <a:off x="2163843" y="5296345"/>
                <a:ext cx="3736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4347FBC4-8E84-AD42-80B0-BF819E0F8B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3843" y="5296345"/>
                <a:ext cx="373628" cy="276999"/>
              </a:xfrm>
              <a:prstGeom prst="rect">
                <a:avLst/>
              </a:prstGeom>
              <a:blipFill>
                <a:blip r:embed="rId24"/>
                <a:stretch>
                  <a:fillRect l="-12903" r="-3226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B65ACF47-5771-C14D-A31D-F2566BD773BD}"/>
                  </a:ext>
                </a:extLst>
              </p:cNvPr>
              <p:cNvSpPr/>
              <p:nvPr/>
            </p:nvSpPr>
            <p:spPr>
              <a:xfrm>
                <a:off x="11493405" y="3539870"/>
                <a:ext cx="694275" cy="58314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B65ACF47-5771-C14D-A31D-F2566BD773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93405" y="3539870"/>
                <a:ext cx="694275" cy="583149"/>
              </a:xfrm>
              <a:prstGeom prst="ellipse">
                <a:avLst/>
              </a:prstGeom>
              <a:blipFill>
                <a:blip r:embed="rId2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Oval 105">
                <a:extLst>
                  <a:ext uri="{FF2B5EF4-FFF2-40B4-BE49-F238E27FC236}">
                    <a16:creationId xmlns:a16="http://schemas.microsoft.com/office/drawing/2014/main" id="{3B1C2504-661A-784B-84FD-8D820405B1FE}"/>
                  </a:ext>
                </a:extLst>
              </p:cNvPr>
              <p:cNvSpPr/>
              <p:nvPr/>
            </p:nvSpPr>
            <p:spPr>
              <a:xfrm>
                <a:off x="8997364" y="3595714"/>
                <a:ext cx="703037" cy="634594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6" name="Oval 105">
                <a:extLst>
                  <a:ext uri="{FF2B5EF4-FFF2-40B4-BE49-F238E27FC236}">
                    <a16:creationId xmlns:a16="http://schemas.microsoft.com/office/drawing/2014/main" id="{3B1C2504-661A-784B-84FD-8D820405B1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7364" y="3595714"/>
                <a:ext cx="703037" cy="634594"/>
              </a:xfrm>
              <a:prstGeom prst="ellipse">
                <a:avLst/>
              </a:prstGeom>
              <a:blipFill>
                <a:blip r:embed="rId26"/>
                <a:stretch>
                  <a:fillRect b="-384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491968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4F378-CD67-8A4D-8ECD-19659C8AE3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1687" y="-80924"/>
            <a:ext cx="9094807" cy="1028777"/>
          </a:xfrm>
        </p:spPr>
        <p:txBody>
          <a:bodyPr/>
          <a:lstStyle/>
          <a:p>
            <a:pPr algn="ctr"/>
            <a:r>
              <a:rPr lang="en-US" dirty="0"/>
              <a:t>Example of range query in PR-</a:t>
            </a:r>
            <a:r>
              <a:rPr lang="en-US" dirty="0" err="1"/>
              <a:t>QuadTree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F1C8300-1158-AF44-8587-F337DADDBF57}"/>
              </a:ext>
            </a:extLst>
          </p:cNvPr>
          <p:cNvSpPr>
            <a:spLocks/>
          </p:cNvSpPr>
          <p:nvPr/>
        </p:nvSpPr>
        <p:spPr>
          <a:xfrm>
            <a:off x="577892" y="1561172"/>
            <a:ext cx="4919659" cy="44381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D4EBE64-0189-9448-AD5F-4A307EE4A47B}"/>
              </a:ext>
            </a:extLst>
          </p:cNvPr>
          <p:cNvSpPr txBox="1"/>
          <p:nvPr/>
        </p:nvSpPr>
        <p:spPr>
          <a:xfrm>
            <a:off x="122102" y="6077415"/>
            <a:ext cx="993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(-16, -16)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3367344-D2C2-644E-AF60-07580BC0BED4}"/>
              </a:ext>
            </a:extLst>
          </p:cNvPr>
          <p:cNvSpPr txBox="1"/>
          <p:nvPr/>
        </p:nvSpPr>
        <p:spPr>
          <a:xfrm>
            <a:off x="5205516" y="6077414"/>
            <a:ext cx="993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(16, -16)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4DEBC0-56B6-454A-91F8-B1862EE00F41}"/>
              </a:ext>
            </a:extLst>
          </p:cNvPr>
          <p:cNvSpPr txBox="1"/>
          <p:nvPr/>
        </p:nvSpPr>
        <p:spPr>
          <a:xfrm>
            <a:off x="5291008" y="1245144"/>
            <a:ext cx="993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(16, 16)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ED43F1C-2803-F74C-9651-112D2BD647D0}"/>
              </a:ext>
            </a:extLst>
          </p:cNvPr>
          <p:cNvSpPr txBox="1"/>
          <p:nvPr/>
        </p:nvSpPr>
        <p:spPr>
          <a:xfrm>
            <a:off x="133565" y="1245143"/>
            <a:ext cx="993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(-16, 16)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0765131-9447-4C44-931A-43E1B93BBEEB}"/>
              </a:ext>
            </a:extLst>
          </p:cNvPr>
          <p:cNvCxnSpPr>
            <a:stCxn id="4" idx="0"/>
            <a:endCxn id="4" idx="2"/>
          </p:cNvCxnSpPr>
          <p:nvPr/>
        </p:nvCxnSpPr>
        <p:spPr>
          <a:xfrm>
            <a:off x="3037722" y="1561172"/>
            <a:ext cx="0" cy="4438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D3FBAC7-85B5-3C47-B35C-27A955D16F67}"/>
              </a:ext>
            </a:extLst>
          </p:cNvPr>
          <p:cNvCxnSpPr>
            <a:cxnSpLocks/>
          </p:cNvCxnSpPr>
          <p:nvPr/>
        </p:nvCxnSpPr>
        <p:spPr>
          <a:xfrm>
            <a:off x="577892" y="3769113"/>
            <a:ext cx="491965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8A41387-28C5-DE48-841A-2335B26C1D70}"/>
              </a:ext>
            </a:extLst>
          </p:cNvPr>
          <p:cNvCxnSpPr>
            <a:cxnSpLocks/>
          </p:cNvCxnSpPr>
          <p:nvPr/>
        </p:nvCxnSpPr>
        <p:spPr>
          <a:xfrm>
            <a:off x="577891" y="2772938"/>
            <a:ext cx="24598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9BEDA4F-10D7-7C49-9BFB-35FB3C88EF64}"/>
              </a:ext>
            </a:extLst>
          </p:cNvPr>
          <p:cNvCxnSpPr>
            <a:cxnSpLocks/>
          </p:cNvCxnSpPr>
          <p:nvPr/>
        </p:nvCxnSpPr>
        <p:spPr>
          <a:xfrm>
            <a:off x="1807802" y="1576042"/>
            <a:ext cx="0" cy="22042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89CC8C9-62FD-CE44-A725-64BA847FCAAD}"/>
              </a:ext>
            </a:extLst>
          </p:cNvPr>
          <p:cNvCxnSpPr>
            <a:cxnSpLocks/>
          </p:cNvCxnSpPr>
          <p:nvPr/>
        </p:nvCxnSpPr>
        <p:spPr>
          <a:xfrm>
            <a:off x="1807802" y="3713356"/>
            <a:ext cx="0" cy="228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FADBD58-BAB1-D649-B8BE-8DED6819B1CF}"/>
              </a:ext>
            </a:extLst>
          </p:cNvPr>
          <p:cNvCxnSpPr>
            <a:cxnSpLocks/>
          </p:cNvCxnSpPr>
          <p:nvPr/>
        </p:nvCxnSpPr>
        <p:spPr>
          <a:xfrm>
            <a:off x="585326" y="4832193"/>
            <a:ext cx="24598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13D531F-986D-BE47-A6B8-ABF050F2A526}"/>
              </a:ext>
            </a:extLst>
          </p:cNvPr>
          <p:cNvCxnSpPr>
            <a:cxnSpLocks/>
          </p:cNvCxnSpPr>
          <p:nvPr/>
        </p:nvCxnSpPr>
        <p:spPr>
          <a:xfrm>
            <a:off x="1807802" y="3289607"/>
            <a:ext cx="123735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FC8060C-B4EF-EC44-8115-288D4A8E64D4}"/>
              </a:ext>
            </a:extLst>
          </p:cNvPr>
          <p:cNvCxnSpPr>
            <a:cxnSpLocks/>
          </p:cNvCxnSpPr>
          <p:nvPr/>
        </p:nvCxnSpPr>
        <p:spPr>
          <a:xfrm>
            <a:off x="2395969" y="2772938"/>
            <a:ext cx="0" cy="10073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>
            <a:extLst>
              <a:ext uri="{FF2B5EF4-FFF2-40B4-BE49-F238E27FC236}">
                <a16:creationId xmlns:a16="http://schemas.microsoft.com/office/drawing/2014/main" id="{E435A33E-DF17-AA4F-ACF3-51283F51EF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4776" y="3385394"/>
            <a:ext cx="323208" cy="2879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C84DB4F-3C32-9E4B-9CBC-D82CA6D7D3EE}"/>
                  </a:ext>
                </a:extLst>
              </p:cNvPr>
              <p:cNvSpPr txBox="1"/>
              <p:nvPr/>
            </p:nvSpPr>
            <p:spPr>
              <a:xfrm>
                <a:off x="421311" y="777388"/>
                <a:ext cx="58632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accent5"/>
                    </a:solidFill>
                  </a:rPr>
                  <a:t>anchor = (-9, 3), </a:t>
                </a:r>
                <a:r>
                  <a:rPr lang="en-US" dirty="0">
                    <a:solidFill>
                      <a:schemeClr val="accent2"/>
                    </a:solidFill>
                  </a:rPr>
                  <a:t>range </a:t>
                </a:r>
                <a:r>
                  <a:rPr lang="en-US" dirty="0">
                    <a:solidFill>
                      <a:schemeClr val="accent5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=7</m:t>
                    </m:r>
                  </m:oMath>
                </a14:m>
                <a:r>
                  <a:rPr lang="en-US" dirty="0">
                    <a:solidFill>
                      <a:schemeClr val="accent2"/>
                    </a:solidFill>
                  </a:rPr>
                  <a:t>,  </a:t>
                </a:r>
                <a:r>
                  <a:rPr lang="en-US" dirty="0">
                    <a:solidFill>
                      <a:srgbClr val="7030A0"/>
                    </a:solidFill>
                  </a:rPr>
                  <a:t>Bucket size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endParaRPr lang="en-US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C84DB4F-3C32-9E4B-9CBC-D82CA6D7D3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311" y="777388"/>
                <a:ext cx="5863271" cy="369332"/>
              </a:xfrm>
              <a:prstGeom prst="rect">
                <a:avLst/>
              </a:prstGeom>
              <a:blipFill>
                <a:blip r:embed="rId4"/>
                <a:stretch>
                  <a:fillRect l="-648" t="-3333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Oval 36">
            <a:extLst>
              <a:ext uri="{FF2B5EF4-FFF2-40B4-BE49-F238E27FC236}">
                <a16:creationId xmlns:a16="http://schemas.microsoft.com/office/drawing/2014/main" id="{C40E7FAC-2BA5-204B-AF7C-B13A89D2BA1C}"/>
              </a:ext>
            </a:extLst>
          </p:cNvPr>
          <p:cNvSpPr/>
          <p:nvPr/>
        </p:nvSpPr>
        <p:spPr>
          <a:xfrm>
            <a:off x="1474775" y="1839952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9BC64F6B-B4FF-CC46-9D08-E3240F04BCC4}"/>
              </a:ext>
            </a:extLst>
          </p:cNvPr>
          <p:cNvSpPr/>
          <p:nvPr/>
        </p:nvSpPr>
        <p:spPr>
          <a:xfrm>
            <a:off x="1760377" y="2258122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030A4FD8-FDCA-1240-A03A-50E44C956454}"/>
              </a:ext>
            </a:extLst>
          </p:cNvPr>
          <p:cNvSpPr/>
          <p:nvPr/>
        </p:nvSpPr>
        <p:spPr>
          <a:xfrm>
            <a:off x="943232" y="2401225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858369C6-A3CE-A549-B7E8-894D1B0E3C4F}"/>
              </a:ext>
            </a:extLst>
          </p:cNvPr>
          <p:cNvSpPr/>
          <p:nvPr/>
        </p:nvSpPr>
        <p:spPr>
          <a:xfrm>
            <a:off x="2470945" y="2401225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A8DFBF64-6A63-4941-B76D-0711BFF9E589}"/>
              </a:ext>
            </a:extLst>
          </p:cNvPr>
          <p:cNvSpPr/>
          <p:nvPr/>
        </p:nvSpPr>
        <p:spPr>
          <a:xfrm>
            <a:off x="3258965" y="2810100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3F572112-0688-6D4E-9954-5C92A9766196}"/>
              </a:ext>
            </a:extLst>
          </p:cNvPr>
          <p:cNvSpPr/>
          <p:nvPr/>
        </p:nvSpPr>
        <p:spPr>
          <a:xfrm>
            <a:off x="2489532" y="3066575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29CE63BF-5CF8-D842-864E-357C56C2EF7F}"/>
              </a:ext>
            </a:extLst>
          </p:cNvPr>
          <p:cNvSpPr/>
          <p:nvPr/>
        </p:nvSpPr>
        <p:spPr>
          <a:xfrm>
            <a:off x="2073225" y="3486601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64B5F066-3BDC-2E47-A2A2-65998B32EDA0}"/>
              </a:ext>
            </a:extLst>
          </p:cNvPr>
          <p:cNvSpPr/>
          <p:nvPr/>
        </p:nvSpPr>
        <p:spPr>
          <a:xfrm>
            <a:off x="1556555" y="4241162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06F0AC4F-8993-1441-9484-031E5E3C4383}"/>
              </a:ext>
            </a:extLst>
          </p:cNvPr>
          <p:cNvSpPr/>
          <p:nvPr/>
        </p:nvSpPr>
        <p:spPr>
          <a:xfrm>
            <a:off x="2675385" y="3408542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284C06F-6037-6F4E-9388-4ED478106D7D}"/>
              </a:ext>
            </a:extLst>
          </p:cNvPr>
          <p:cNvSpPr txBox="1"/>
          <p:nvPr/>
        </p:nvSpPr>
        <p:spPr>
          <a:xfrm>
            <a:off x="2839728" y="3765467"/>
            <a:ext cx="2054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0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DC40580-A139-C249-90A1-1AC648FC3614}"/>
              </a:ext>
            </a:extLst>
          </p:cNvPr>
          <p:cNvSpPr txBox="1"/>
          <p:nvPr/>
        </p:nvSpPr>
        <p:spPr>
          <a:xfrm>
            <a:off x="2197241" y="3759315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-4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DD1F80B-070E-5045-9A7B-C782D99A825D}"/>
              </a:ext>
            </a:extLst>
          </p:cNvPr>
          <p:cNvSpPr txBox="1"/>
          <p:nvPr/>
        </p:nvSpPr>
        <p:spPr>
          <a:xfrm>
            <a:off x="3501723" y="3759315"/>
            <a:ext cx="2054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4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383F2446-45E7-AA4E-B621-DE69374595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92812" y="3168792"/>
            <a:ext cx="215900" cy="228600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8017408E-686D-CF48-9D4A-F5D3498FBDA5}"/>
              </a:ext>
            </a:extLst>
          </p:cNvPr>
          <p:cNvSpPr txBox="1"/>
          <p:nvPr/>
        </p:nvSpPr>
        <p:spPr>
          <a:xfrm>
            <a:off x="1592398" y="3768840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-8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89434D0-EFD9-E948-AF48-D52018F7B778}"/>
              </a:ext>
            </a:extLst>
          </p:cNvPr>
          <p:cNvSpPr txBox="1"/>
          <p:nvPr/>
        </p:nvSpPr>
        <p:spPr>
          <a:xfrm>
            <a:off x="4081483" y="3779567"/>
            <a:ext cx="2054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8</a:t>
            </a: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13446AA9-C995-F048-A218-A84FE9DC843B}"/>
              </a:ext>
            </a:extLst>
          </p:cNvPr>
          <p:cNvCxnSpPr>
            <a:cxnSpLocks/>
          </p:cNvCxnSpPr>
          <p:nvPr/>
        </p:nvCxnSpPr>
        <p:spPr>
          <a:xfrm flipH="1">
            <a:off x="1620284" y="3457748"/>
            <a:ext cx="7231" cy="308205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6E462DB3-49F7-4A47-922A-63AADC96AE78}"/>
              </a:ext>
            </a:extLst>
          </p:cNvPr>
          <p:cNvCxnSpPr>
            <a:cxnSpLocks/>
          </p:cNvCxnSpPr>
          <p:nvPr/>
        </p:nvCxnSpPr>
        <p:spPr>
          <a:xfrm>
            <a:off x="1688655" y="3389482"/>
            <a:ext cx="1331256" cy="3823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24CB42CA-8EAE-CE4D-82D9-095DFE4458C3}"/>
              </a:ext>
            </a:extLst>
          </p:cNvPr>
          <p:cNvSpPr txBox="1"/>
          <p:nvPr/>
        </p:nvSpPr>
        <p:spPr>
          <a:xfrm>
            <a:off x="1444753" y="3764077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00B0F0"/>
                </a:solidFill>
              </a:rPr>
              <a:t>-9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BCC205CA-23A5-1641-A112-80D91CF958DF}"/>
              </a:ext>
            </a:extLst>
          </p:cNvPr>
          <p:cNvSpPr txBox="1"/>
          <p:nvPr/>
        </p:nvSpPr>
        <p:spPr>
          <a:xfrm>
            <a:off x="3025913" y="3287814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00B0F0"/>
                </a:solidFill>
              </a:rPr>
              <a:t>3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359B3557-F84D-874D-BC31-BDABDB1128EF}"/>
              </a:ext>
            </a:extLst>
          </p:cNvPr>
          <p:cNvSpPr txBox="1"/>
          <p:nvPr/>
        </p:nvSpPr>
        <p:spPr>
          <a:xfrm>
            <a:off x="2778255" y="4183182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-4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B980752-22D2-A34A-A952-DA61554DFFDF}"/>
              </a:ext>
            </a:extLst>
          </p:cNvPr>
          <p:cNvSpPr txBox="1"/>
          <p:nvPr/>
        </p:nvSpPr>
        <p:spPr>
          <a:xfrm>
            <a:off x="2802066" y="4664199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-8</a:t>
            </a: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8C929720-BA9D-3C46-BCF3-253BA94B95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87662" y="2614607"/>
            <a:ext cx="215900" cy="228600"/>
          </a:xfrm>
          <a:prstGeom prst="rect">
            <a:avLst/>
          </a:prstGeom>
        </p:spPr>
      </p:pic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E99C64F5-A836-4247-AEB1-5CCE9DDB9EAF}"/>
              </a:ext>
            </a:extLst>
          </p:cNvPr>
          <p:cNvCxnSpPr>
            <a:cxnSpLocks/>
          </p:cNvCxnSpPr>
          <p:nvPr/>
        </p:nvCxnSpPr>
        <p:spPr>
          <a:xfrm>
            <a:off x="1607804" y="3422830"/>
            <a:ext cx="1203348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Oval 74">
            <a:extLst>
              <a:ext uri="{FF2B5EF4-FFF2-40B4-BE49-F238E27FC236}">
                <a16:creationId xmlns:a16="http://schemas.microsoft.com/office/drawing/2014/main" id="{47CCA042-4D34-1543-97CB-B2810DB98106}"/>
              </a:ext>
            </a:extLst>
          </p:cNvPr>
          <p:cNvSpPr/>
          <p:nvPr/>
        </p:nvSpPr>
        <p:spPr>
          <a:xfrm>
            <a:off x="714103" y="2512737"/>
            <a:ext cx="2015380" cy="2011680"/>
          </a:xfrm>
          <a:prstGeom prst="ellipse">
            <a:avLst/>
          </a:prstGeom>
          <a:solidFill>
            <a:schemeClr val="accent2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1437A734-5F5E-1F4E-AFCE-0B91124B4081}"/>
                  </a:ext>
                </a:extLst>
              </p:cNvPr>
              <p:cNvSpPr txBox="1"/>
              <p:nvPr/>
            </p:nvSpPr>
            <p:spPr>
              <a:xfrm>
                <a:off x="731650" y="2105956"/>
                <a:ext cx="27584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1437A734-5F5E-1F4E-AFCE-0B91124B40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650" y="2105956"/>
                <a:ext cx="275845" cy="276999"/>
              </a:xfrm>
              <a:prstGeom prst="rect">
                <a:avLst/>
              </a:prstGeom>
              <a:blipFill>
                <a:blip r:embed="rId7"/>
                <a:stretch>
                  <a:fillRect l="-22727" r="-4545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87D865D-922E-7D46-B0B6-3DC6B703FAF7}"/>
                  </a:ext>
                </a:extLst>
              </p:cNvPr>
              <p:cNvSpPr txBox="1"/>
              <p:nvPr/>
            </p:nvSpPr>
            <p:spPr>
              <a:xfrm>
                <a:off x="1255534" y="1629692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87D865D-922E-7D46-B0B6-3DC6B703FA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5534" y="1629692"/>
                <a:ext cx="281167" cy="276999"/>
              </a:xfrm>
              <a:prstGeom prst="rect">
                <a:avLst/>
              </a:prstGeom>
              <a:blipFill>
                <a:blip r:embed="rId8"/>
                <a:stretch>
                  <a:fillRect l="-17391" r="-4348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BB3CD07-D837-F44C-A472-66C908F6DB16}"/>
                  </a:ext>
                </a:extLst>
              </p:cNvPr>
              <p:cNvSpPr txBox="1"/>
              <p:nvPr/>
            </p:nvSpPr>
            <p:spPr>
              <a:xfrm>
                <a:off x="1898473" y="1958313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BB3CD07-D837-F44C-A472-66C908F6DB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8473" y="1958313"/>
                <a:ext cx="281167" cy="276999"/>
              </a:xfrm>
              <a:prstGeom prst="rect">
                <a:avLst/>
              </a:prstGeom>
              <a:blipFill>
                <a:blip r:embed="rId9"/>
                <a:stretch>
                  <a:fillRect l="-16667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4A56388C-2791-C543-86A1-29F83A27FAD6}"/>
                  </a:ext>
                </a:extLst>
              </p:cNvPr>
              <p:cNvSpPr txBox="1"/>
              <p:nvPr/>
            </p:nvSpPr>
            <p:spPr>
              <a:xfrm>
                <a:off x="2379493" y="2110708"/>
                <a:ext cx="27943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4A56388C-2791-C543-86A1-29F83A27FA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9493" y="2110708"/>
                <a:ext cx="279435" cy="276999"/>
              </a:xfrm>
              <a:prstGeom prst="rect">
                <a:avLst/>
              </a:prstGeom>
              <a:blipFill>
                <a:blip r:embed="rId10"/>
                <a:stretch>
                  <a:fillRect l="-17391" r="-4348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23C3719B-A6AF-164F-90D4-CEF73935F3C9}"/>
                  </a:ext>
                </a:extLst>
              </p:cNvPr>
              <p:cNvSpPr txBox="1"/>
              <p:nvPr/>
            </p:nvSpPr>
            <p:spPr>
              <a:xfrm>
                <a:off x="3236751" y="2467902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23C3719B-A6AF-164F-90D4-CEF73935F3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6751" y="2467902"/>
                <a:ext cx="281167" cy="276999"/>
              </a:xfrm>
              <a:prstGeom prst="rect">
                <a:avLst/>
              </a:prstGeom>
              <a:blipFill>
                <a:blip r:embed="rId11"/>
                <a:stretch>
                  <a:fillRect l="-17391" r="-4348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CB576CCD-353B-A64A-A8B6-79C729DF5242}"/>
                  </a:ext>
                </a:extLst>
              </p:cNvPr>
              <p:cNvSpPr txBox="1"/>
              <p:nvPr/>
            </p:nvSpPr>
            <p:spPr>
              <a:xfrm>
                <a:off x="2603329" y="2834619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CB576CCD-353B-A64A-A8B6-79C729DF52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3329" y="2834619"/>
                <a:ext cx="281167" cy="276999"/>
              </a:xfrm>
              <a:prstGeom prst="rect">
                <a:avLst/>
              </a:prstGeom>
              <a:blipFill>
                <a:blip r:embed="rId12"/>
                <a:stretch>
                  <a:fillRect l="-17391" r="-4348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1EE9049A-08B4-3D4B-842B-844CD7B49850}"/>
                  </a:ext>
                </a:extLst>
              </p:cNvPr>
              <p:cNvSpPr txBox="1"/>
              <p:nvPr/>
            </p:nvSpPr>
            <p:spPr>
              <a:xfrm>
                <a:off x="2755729" y="3401371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1EE9049A-08B4-3D4B-842B-844CD7B498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5729" y="3401371"/>
                <a:ext cx="281167" cy="276999"/>
              </a:xfrm>
              <a:prstGeom prst="rect">
                <a:avLst/>
              </a:prstGeom>
              <a:blipFill>
                <a:blip r:embed="rId13"/>
                <a:stretch>
                  <a:fillRect l="-17391" r="-4348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3BC46F4D-80C4-8045-966E-89D8A837A63B}"/>
                  </a:ext>
                </a:extLst>
              </p:cNvPr>
              <p:cNvSpPr txBox="1"/>
              <p:nvPr/>
            </p:nvSpPr>
            <p:spPr>
              <a:xfrm>
                <a:off x="2108022" y="3510907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3BC46F4D-80C4-8045-966E-89D8A837A6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8022" y="3510907"/>
                <a:ext cx="281167" cy="276999"/>
              </a:xfrm>
              <a:prstGeom prst="rect">
                <a:avLst/>
              </a:prstGeom>
              <a:blipFill>
                <a:blip r:embed="rId14"/>
                <a:stretch>
                  <a:fillRect l="-17391" r="-4348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A21FCB75-57F2-6B4B-B6D4-2E51392F06B3}"/>
                  </a:ext>
                </a:extLst>
              </p:cNvPr>
              <p:cNvSpPr txBox="1"/>
              <p:nvPr/>
            </p:nvSpPr>
            <p:spPr>
              <a:xfrm>
                <a:off x="1574613" y="4277677"/>
                <a:ext cx="27584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A21FCB75-57F2-6B4B-B6D4-2E51392F06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4613" y="4277677"/>
                <a:ext cx="275845" cy="276999"/>
              </a:xfrm>
              <a:prstGeom prst="rect">
                <a:avLst/>
              </a:prstGeom>
              <a:blipFill>
                <a:blip r:embed="rId15"/>
                <a:stretch>
                  <a:fillRect l="-17391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Oval 85">
            <a:extLst>
              <a:ext uri="{FF2B5EF4-FFF2-40B4-BE49-F238E27FC236}">
                <a16:creationId xmlns:a16="http://schemas.microsoft.com/office/drawing/2014/main" id="{C7225347-B004-2F47-8149-F9A678833807}"/>
              </a:ext>
            </a:extLst>
          </p:cNvPr>
          <p:cNvSpPr/>
          <p:nvPr/>
        </p:nvSpPr>
        <p:spPr>
          <a:xfrm>
            <a:off x="8072437" y="1039170"/>
            <a:ext cx="1728788" cy="482972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111C7B60-146D-7C49-AE2F-67EB5ACFE4E2}"/>
              </a:ext>
            </a:extLst>
          </p:cNvPr>
          <p:cNvCxnSpPr>
            <a:cxnSpLocks/>
          </p:cNvCxnSpPr>
          <p:nvPr/>
        </p:nvCxnSpPr>
        <p:spPr>
          <a:xfrm flipH="1">
            <a:off x="7024504" y="1413529"/>
            <a:ext cx="1142054" cy="614225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B7A097B4-96AB-5B49-B870-C1FACE0D83D2}"/>
              </a:ext>
            </a:extLst>
          </p:cNvPr>
          <p:cNvCxnSpPr>
            <a:cxnSpLocks/>
          </p:cNvCxnSpPr>
          <p:nvPr/>
        </p:nvCxnSpPr>
        <p:spPr>
          <a:xfrm flipH="1">
            <a:off x="8386763" y="1576042"/>
            <a:ext cx="331640" cy="7378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CADC76E4-CC05-974D-9737-328F5B01EFE9}"/>
              </a:ext>
            </a:extLst>
          </p:cNvPr>
          <p:cNvCxnSpPr>
            <a:cxnSpLocks/>
          </p:cNvCxnSpPr>
          <p:nvPr/>
        </p:nvCxnSpPr>
        <p:spPr>
          <a:xfrm>
            <a:off x="9458325" y="1561172"/>
            <a:ext cx="705531" cy="6741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D65B81CE-AB0E-8F4C-9BB4-A473BDD2C31D}"/>
              </a:ext>
            </a:extLst>
          </p:cNvPr>
          <p:cNvCxnSpPr>
            <a:cxnSpLocks/>
          </p:cNvCxnSpPr>
          <p:nvPr/>
        </p:nvCxnSpPr>
        <p:spPr>
          <a:xfrm>
            <a:off x="9797354" y="1413529"/>
            <a:ext cx="1526024" cy="4005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Oval 106">
            <a:extLst>
              <a:ext uri="{FF2B5EF4-FFF2-40B4-BE49-F238E27FC236}">
                <a16:creationId xmlns:a16="http://schemas.microsoft.com/office/drawing/2014/main" id="{E5A97693-7980-8048-90E4-0742CD872138}"/>
              </a:ext>
            </a:extLst>
          </p:cNvPr>
          <p:cNvSpPr/>
          <p:nvPr/>
        </p:nvSpPr>
        <p:spPr>
          <a:xfrm>
            <a:off x="6459979" y="2111847"/>
            <a:ext cx="1076643" cy="542215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983A2BA5-38F6-9B41-9D65-F467C840EA86}"/>
              </a:ext>
            </a:extLst>
          </p:cNvPr>
          <p:cNvSpPr/>
          <p:nvPr/>
        </p:nvSpPr>
        <p:spPr>
          <a:xfrm>
            <a:off x="9625534" y="2400465"/>
            <a:ext cx="1076643" cy="542215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0D11F92F-18CC-5F49-A9E5-F8FEF8B76FC5}"/>
                  </a:ext>
                </a:extLst>
              </p:cNvPr>
              <p:cNvSpPr/>
              <p:nvPr/>
            </p:nvSpPr>
            <p:spPr>
              <a:xfrm>
                <a:off x="7848441" y="2343499"/>
                <a:ext cx="1076643" cy="54221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0D11F92F-18CC-5F49-A9E5-F8FEF8B76F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8441" y="2343499"/>
                <a:ext cx="1076643" cy="542215"/>
              </a:xfrm>
              <a:prstGeom prst="ellipse">
                <a:avLst/>
              </a:prstGeom>
              <a:blipFill>
                <a:blip r:embed="rId1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0" name="Oval 109">
            <a:extLst>
              <a:ext uri="{FF2B5EF4-FFF2-40B4-BE49-F238E27FC236}">
                <a16:creationId xmlns:a16="http://schemas.microsoft.com/office/drawing/2014/main" id="{3A3D12D0-9524-5244-865E-3FB35B4E64CB}"/>
              </a:ext>
            </a:extLst>
          </p:cNvPr>
          <p:cNvSpPr/>
          <p:nvPr/>
        </p:nvSpPr>
        <p:spPr>
          <a:xfrm>
            <a:off x="10985081" y="1895708"/>
            <a:ext cx="1076643" cy="54221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ADE06B88-5EB9-E941-99AB-D2D46618547D}"/>
              </a:ext>
            </a:extLst>
          </p:cNvPr>
          <p:cNvCxnSpPr>
            <a:cxnSpLocks/>
          </p:cNvCxnSpPr>
          <p:nvPr/>
        </p:nvCxnSpPr>
        <p:spPr>
          <a:xfrm flipH="1">
            <a:off x="5991988" y="2521133"/>
            <a:ext cx="544736" cy="2841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592A0D34-9286-6847-AA3B-8DE51A1D2F2E}"/>
              </a:ext>
            </a:extLst>
          </p:cNvPr>
          <p:cNvCxnSpPr>
            <a:cxnSpLocks/>
          </p:cNvCxnSpPr>
          <p:nvPr/>
        </p:nvCxnSpPr>
        <p:spPr>
          <a:xfrm flipH="1">
            <a:off x="6207366" y="2606401"/>
            <a:ext cx="568662" cy="8009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8D157BAD-C517-2B49-BAD7-377C9F5923FC}"/>
              </a:ext>
            </a:extLst>
          </p:cNvPr>
          <p:cNvCxnSpPr>
            <a:cxnSpLocks/>
          </p:cNvCxnSpPr>
          <p:nvPr/>
        </p:nvCxnSpPr>
        <p:spPr>
          <a:xfrm flipH="1">
            <a:off x="6842129" y="2653318"/>
            <a:ext cx="194544" cy="73207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3F21784C-D3B2-8B4F-B5FC-37D7108EEC12}"/>
              </a:ext>
            </a:extLst>
          </p:cNvPr>
          <p:cNvCxnSpPr>
            <a:cxnSpLocks/>
          </p:cNvCxnSpPr>
          <p:nvPr/>
        </p:nvCxnSpPr>
        <p:spPr>
          <a:xfrm>
            <a:off x="7366031" y="2618573"/>
            <a:ext cx="416309" cy="8923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Oval 118">
            <a:extLst>
              <a:ext uri="{FF2B5EF4-FFF2-40B4-BE49-F238E27FC236}">
                <a16:creationId xmlns:a16="http://schemas.microsoft.com/office/drawing/2014/main" id="{14DFBD9B-49EA-8941-812E-EE9DBCBB212D}"/>
              </a:ext>
            </a:extLst>
          </p:cNvPr>
          <p:cNvSpPr/>
          <p:nvPr/>
        </p:nvSpPr>
        <p:spPr>
          <a:xfrm>
            <a:off x="6531303" y="3485133"/>
            <a:ext cx="694275" cy="58314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Oval 121">
                <a:extLst>
                  <a:ext uri="{FF2B5EF4-FFF2-40B4-BE49-F238E27FC236}">
                    <a16:creationId xmlns:a16="http://schemas.microsoft.com/office/drawing/2014/main" id="{B950B928-B08F-FA4D-8639-878213CF86A3}"/>
                  </a:ext>
                </a:extLst>
              </p:cNvPr>
              <p:cNvSpPr/>
              <p:nvPr/>
            </p:nvSpPr>
            <p:spPr>
              <a:xfrm>
                <a:off x="5755733" y="3495491"/>
                <a:ext cx="694275" cy="583149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3,</m:t>
                      </m:r>
                    </m:oMath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2" name="Oval 121">
                <a:extLst>
                  <a:ext uri="{FF2B5EF4-FFF2-40B4-BE49-F238E27FC236}">
                    <a16:creationId xmlns:a16="http://schemas.microsoft.com/office/drawing/2014/main" id="{B950B928-B08F-FA4D-8639-878213CF86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5733" y="3495491"/>
                <a:ext cx="694275" cy="583149"/>
              </a:xfrm>
              <a:prstGeom prst="ellipse">
                <a:avLst/>
              </a:prstGeom>
              <a:blipFill>
                <a:blip r:embed="rId17"/>
                <a:stretch>
                  <a:fillRect b="-1041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B80EAF62-6A74-BC44-A38D-4789B856867E}"/>
                  </a:ext>
                </a:extLst>
              </p:cNvPr>
              <p:cNvSpPr/>
              <p:nvPr/>
            </p:nvSpPr>
            <p:spPr>
              <a:xfrm>
                <a:off x="5495866" y="2805079"/>
                <a:ext cx="694275" cy="583149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1,</m:t>
                      </m:r>
                    </m:oMath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B80EAF62-6A74-BC44-A38D-4789B85686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5866" y="2805079"/>
                <a:ext cx="694275" cy="583149"/>
              </a:xfrm>
              <a:prstGeom prst="ellipse">
                <a:avLst/>
              </a:prstGeom>
              <a:blipFill>
                <a:blip r:embed="rId18"/>
                <a:stretch>
                  <a:fillRect b="-1250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6AF9F15E-DED0-E949-8CBC-6D664601DCBA}"/>
              </a:ext>
            </a:extLst>
          </p:cNvPr>
          <p:cNvCxnSpPr>
            <a:cxnSpLocks/>
          </p:cNvCxnSpPr>
          <p:nvPr/>
        </p:nvCxnSpPr>
        <p:spPr>
          <a:xfrm flipH="1">
            <a:off x="7065249" y="4017633"/>
            <a:ext cx="471373" cy="7026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Oval 127">
            <a:extLst>
              <a:ext uri="{FF2B5EF4-FFF2-40B4-BE49-F238E27FC236}">
                <a16:creationId xmlns:a16="http://schemas.microsoft.com/office/drawing/2014/main" id="{A0B66E87-88B7-A04F-A32B-5928CE8DFC70}"/>
              </a:ext>
            </a:extLst>
          </p:cNvPr>
          <p:cNvSpPr>
            <a:spLocks noChangeAspect="1"/>
          </p:cNvSpPr>
          <p:nvPr/>
        </p:nvSpPr>
        <p:spPr>
          <a:xfrm>
            <a:off x="6727461" y="4771921"/>
            <a:ext cx="457200" cy="4572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AE3FDE38-857D-5640-84DD-8A9C8980D6D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465656" y="4767156"/>
                <a:ext cx="457200" cy="4572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AE3FDE38-857D-5640-84DD-8A9C8980D6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5656" y="4767156"/>
                <a:ext cx="457200" cy="457200"/>
              </a:xfrm>
              <a:prstGeom prst="ellipse">
                <a:avLst/>
              </a:prstGeom>
              <a:blipFill>
                <a:blip r:embed="rId19"/>
                <a:stretch>
                  <a:fillRect l="-540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5F03693F-5766-F643-906E-483748D372C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185971" y="4809362"/>
                <a:ext cx="457200" cy="4572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5F03693F-5766-F643-906E-483748D372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5971" y="4809362"/>
                <a:ext cx="457200" cy="457200"/>
              </a:xfrm>
              <a:prstGeom prst="ellipse">
                <a:avLst/>
              </a:prstGeom>
              <a:blipFill>
                <a:blip r:embed="rId20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47F7244A-6014-6E41-B954-C65631D8DF2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938454" y="4804597"/>
                <a:ext cx="457200" cy="4572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47F7244A-6014-6E41-B954-C65631D8DF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8454" y="4804597"/>
                <a:ext cx="457200" cy="457200"/>
              </a:xfrm>
              <a:prstGeom prst="ellipse">
                <a:avLst/>
              </a:prstGeom>
              <a:blipFill>
                <a:blip r:embed="rId21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86C3C6BC-7568-E74F-845F-E9A1CC6A12C8}"/>
              </a:ext>
            </a:extLst>
          </p:cNvPr>
          <p:cNvCxnSpPr>
            <a:cxnSpLocks/>
          </p:cNvCxnSpPr>
          <p:nvPr/>
        </p:nvCxnSpPr>
        <p:spPr>
          <a:xfrm flipH="1">
            <a:off x="7718607" y="4143770"/>
            <a:ext cx="53702" cy="5204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F9FD7456-EC2D-874A-825D-C68AAE470598}"/>
              </a:ext>
            </a:extLst>
          </p:cNvPr>
          <p:cNvCxnSpPr>
            <a:cxnSpLocks/>
          </p:cNvCxnSpPr>
          <p:nvPr/>
        </p:nvCxnSpPr>
        <p:spPr>
          <a:xfrm>
            <a:off x="8070568" y="4098965"/>
            <a:ext cx="482015" cy="6213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C331B52D-8C73-2141-9943-8CE625BB0894}"/>
              </a:ext>
            </a:extLst>
          </p:cNvPr>
          <p:cNvCxnSpPr>
            <a:cxnSpLocks/>
          </p:cNvCxnSpPr>
          <p:nvPr/>
        </p:nvCxnSpPr>
        <p:spPr>
          <a:xfrm>
            <a:off x="8200258" y="3867037"/>
            <a:ext cx="966796" cy="7971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60FCD9C5-0658-5C4A-86EE-EDD0578A946C}"/>
              </a:ext>
            </a:extLst>
          </p:cNvPr>
          <p:cNvCxnSpPr>
            <a:cxnSpLocks/>
          </p:cNvCxnSpPr>
          <p:nvPr/>
        </p:nvCxnSpPr>
        <p:spPr>
          <a:xfrm flipH="1">
            <a:off x="9420085" y="2973118"/>
            <a:ext cx="445823" cy="5377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ACC8C392-6B31-1D42-85A5-A362D0CC4440}"/>
              </a:ext>
            </a:extLst>
          </p:cNvPr>
          <p:cNvCxnSpPr>
            <a:cxnSpLocks/>
          </p:cNvCxnSpPr>
          <p:nvPr/>
        </p:nvCxnSpPr>
        <p:spPr>
          <a:xfrm flipH="1">
            <a:off x="10113498" y="2984513"/>
            <a:ext cx="177310" cy="5841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4FDCD2B7-152B-BC4D-BB03-338334E6D6CE}"/>
              </a:ext>
            </a:extLst>
          </p:cNvPr>
          <p:cNvCxnSpPr>
            <a:cxnSpLocks/>
          </p:cNvCxnSpPr>
          <p:nvPr/>
        </p:nvCxnSpPr>
        <p:spPr>
          <a:xfrm>
            <a:off x="10549970" y="3006664"/>
            <a:ext cx="344285" cy="5914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704DD6B7-F153-594D-9753-4ECACF1A8F29}"/>
              </a:ext>
            </a:extLst>
          </p:cNvPr>
          <p:cNvCxnSpPr>
            <a:cxnSpLocks/>
          </p:cNvCxnSpPr>
          <p:nvPr/>
        </p:nvCxnSpPr>
        <p:spPr>
          <a:xfrm>
            <a:off x="10730836" y="2857181"/>
            <a:ext cx="792566" cy="6537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Oval 148">
            <a:extLst>
              <a:ext uri="{FF2B5EF4-FFF2-40B4-BE49-F238E27FC236}">
                <a16:creationId xmlns:a16="http://schemas.microsoft.com/office/drawing/2014/main" id="{431BBF08-0D12-184D-A846-741CACC514FB}"/>
              </a:ext>
            </a:extLst>
          </p:cNvPr>
          <p:cNvSpPr/>
          <p:nvPr/>
        </p:nvSpPr>
        <p:spPr>
          <a:xfrm>
            <a:off x="9777857" y="3620723"/>
            <a:ext cx="694275" cy="58314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57210AA5-CE15-6046-AAF8-4BFDDE75CBE4}"/>
              </a:ext>
            </a:extLst>
          </p:cNvPr>
          <p:cNvSpPr/>
          <p:nvPr/>
        </p:nvSpPr>
        <p:spPr>
          <a:xfrm>
            <a:off x="10566318" y="3654020"/>
            <a:ext cx="694275" cy="58314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5" name="Picture 154">
            <a:extLst>
              <a:ext uri="{FF2B5EF4-FFF2-40B4-BE49-F238E27FC236}">
                <a16:creationId xmlns:a16="http://schemas.microsoft.com/office/drawing/2014/main" id="{CB16B6D5-7266-2B49-A61F-FDDD03F808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0944" y="3744073"/>
            <a:ext cx="153965" cy="137160"/>
          </a:xfrm>
          <a:prstGeom prst="rect">
            <a:avLst/>
          </a:prstGeom>
        </p:spPr>
      </p:pic>
      <p:sp>
        <p:nvSpPr>
          <p:cNvPr id="99" name="Oval 98">
            <a:extLst>
              <a:ext uri="{FF2B5EF4-FFF2-40B4-BE49-F238E27FC236}">
                <a16:creationId xmlns:a16="http://schemas.microsoft.com/office/drawing/2014/main" id="{4DF2B516-5D26-BC44-ABD1-862D6F015EF3}"/>
              </a:ext>
            </a:extLst>
          </p:cNvPr>
          <p:cNvSpPr/>
          <p:nvPr/>
        </p:nvSpPr>
        <p:spPr>
          <a:xfrm>
            <a:off x="7472283" y="3518577"/>
            <a:ext cx="694275" cy="58314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37DFD9-6CD9-3546-87F1-5FC17F5969CC}"/>
              </a:ext>
            </a:extLst>
          </p:cNvPr>
          <p:cNvSpPr txBox="1"/>
          <p:nvPr/>
        </p:nvSpPr>
        <p:spPr>
          <a:xfrm>
            <a:off x="5991988" y="5446563"/>
            <a:ext cx="583806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Black node, but </a:t>
            </a:r>
            <a:r>
              <a:rPr lang="en-US" sz="2200" b="1" dirty="0">
                <a:solidFill>
                  <a:srgbClr val="BC7FFF"/>
                </a:solidFill>
              </a:rPr>
              <a:t>zero intersection </a:t>
            </a:r>
            <a:r>
              <a:rPr lang="en-US" sz="2200" dirty="0">
                <a:sym typeface="Wingdings" pitchFamily="2" charset="2"/>
              </a:rPr>
              <a:t>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rgbClr val="FF0000"/>
                </a:solidFill>
                <a:sym typeface="Wingdings" pitchFamily="2" charset="2"/>
              </a:rPr>
              <a:t>Can’t contribute to solution set </a:t>
            </a:r>
            <a:endParaRPr lang="en-US" sz="2200" b="1" dirty="0">
              <a:solidFill>
                <a:srgbClr val="FF0000"/>
              </a:solidFill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6539044-932F-F94C-891F-73197BA1C384}"/>
              </a:ext>
            </a:extLst>
          </p:cNvPr>
          <p:cNvSpPr txBox="1"/>
          <p:nvPr/>
        </p:nvSpPr>
        <p:spPr>
          <a:xfrm>
            <a:off x="7807373" y="1953831"/>
            <a:ext cx="391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2BEF9F79-B855-F649-AFA9-D453D2E1E760}"/>
              </a:ext>
            </a:extLst>
          </p:cNvPr>
          <p:cNvSpPr txBox="1"/>
          <p:nvPr/>
        </p:nvSpPr>
        <p:spPr>
          <a:xfrm>
            <a:off x="11313694" y="1575628"/>
            <a:ext cx="529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5E812413-BBE4-7647-A2BA-6960FBD8C083}"/>
              </a:ext>
            </a:extLst>
          </p:cNvPr>
          <p:cNvSpPr txBox="1"/>
          <p:nvPr/>
        </p:nvSpPr>
        <p:spPr>
          <a:xfrm>
            <a:off x="9485912" y="2084456"/>
            <a:ext cx="529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FBF3C7F1-2FC2-B641-BC08-21CFCC5EBC10}"/>
              </a:ext>
            </a:extLst>
          </p:cNvPr>
          <p:cNvSpPr/>
          <p:nvPr/>
        </p:nvSpPr>
        <p:spPr>
          <a:xfrm>
            <a:off x="1801607" y="4833071"/>
            <a:ext cx="1222475" cy="1166285"/>
          </a:xfrm>
          <a:prstGeom prst="rect">
            <a:avLst/>
          </a:prstGeom>
          <a:solidFill>
            <a:schemeClr val="accent6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47E59285-898A-8349-855E-0E0F38F744A4}"/>
              </a:ext>
            </a:extLst>
          </p:cNvPr>
          <p:cNvSpPr txBox="1"/>
          <p:nvPr/>
        </p:nvSpPr>
        <p:spPr>
          <a:xfrm>
            <a:off x="11459771" y="3212660"/>
            <a:ext cx="529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c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683A8D40-4CD1-D944-A4D9-B58599195F14}"/>
              </a:ext>
            </a:extLst>
          </p:cNvPr>
          <p:cNvSpPr txBox="1"/>
          <p:nvPr/>
        </p:nvSpPr>
        <p:spPr>
          <a:xfrm>
            <a:off x="10260097" y="3350274"/>
            <a:ext cx="529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a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8E99B7DC-569B-2948-ABE4-848155A19066}"/>
              </a:ext>
            </a:extLst>
          </p:cNvPr>
          <p:cNvSpPr txBox="1"/>
          <p:nvPr/>
        </p:nvSpPr>
        <p:spPr>
          <a:xfrm>
            <a:off x="10922914" y="3323241"/>
            <a:ext cx="529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b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C46488AF-E0A1-1D44-AA0F-E69C3193D303}"/>
                  </a:ext>
                </a:extLst>
              </p:cNvPr>
              <p:cNvSpPr/>
              <p:nvPr/>
            </p:nvSpPr>
            <p:spPr>
              <a:xfrm>
                <a:off x="8997364" y="3595714"/>
                <a:ext cx="694275" cy="58314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C46488AF-E0A1-1D44-AA0F-E69C3193D3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7364" y="3595714"/>
                <a:ext cx="694275" cy="583149"/>
              </a:xfrm>
              <a:prstGeom prst="ellipse">
                <a:avLst/>
              </a:prstGeom>
              <a:blipFill>
                <a:blip r:embed="rId2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1" name="Oval 100">
            <a:extLst>
              <a:ext uri="{FF2B5EF4-FFF2-40B4-BE49-F238E27FC236}">
                <a16:creationId xmlns:a16="http://schemas.microsoft.com/office/drawing/2014/main" id="{E288CC32-03BB-8641-B37D-99B168198F61}"/>
              </a:ext>
            </a:extLst>
          </p:cNvPr>
          <p:cNvSpPr/>
          <p:nvPr/>
        </p:nvSpPr>
        <p:spPr>
          <a:xfrm>
            <a:off x="922853" y="4539096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FA9D9ECB-AA5C-5F42-B85D-B1B917E0856F}"/>
                  </a:ext>
                </a:extLst>
              </p:cNvPr>
              <p:cNvSpPr txBox="1"/>
              <p:nvPr/>
            </p:nvSpPr>
            <p:spPr>
              <a:xfrm>
                <a:off x="711271" y="4243827"/>
                <a:ext cx="3736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FA9D9ECB-AA5C-5F42-B85D-B1B917E085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271" y="4243827"/>
                <a:ext cx="373628" cy="276999"/>
              </a:xfrm>
              <a:prstGeom prst="rect">
                <a:avLst/>
              </a:prstGeom>
              <a:blipFill>
                <a:blip r:embed="rId23"/>
                <a:stretch>
                  <a:fillRect l="-13333" r="-3333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3" name="Oval 102">
            <a:extLst>
              <a:ext uri="{FF2B5EF4-FFF2-40B4-BE49-F238E27FC236}">
                <a16:creationId xmlns:a16="http://schemas.microsoft.com/office/drawing/2014/main" id="{9FFD895B-02FB-7949-800A-AA3F41DD7A81}"/>
              </a:ext>
            </a:extLst>
          </p:cNvPr>
          <p:cNvSpPr/>
          <p:nvPr/>
        </p:nvSpPr>
        <p:spPr>
          <a:xfrm>
            <a:off x="2375425" y="5591614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C63A5877-AEDA-5441-8571-8D9335C88F90}"/>
                  </a:ext>
                </a:extLst>
              </p:cNvPr>
              <p:cNvSpPr txBox="1"/>
              <p:nvPr/>
            </p:nvSpPr>
            <p:spPr>
              <a:xfrm>
                <a:off x="2163843" y="5296345"/>
                <a:ext cx="3736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C63A5877-AEDA-5441-8571-8D9335C88F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3843" y="5296345"/>
                <a:ext cx="373628" cy="276999"/>
              </a:xfrm>
              <a:prstGeom prst="rect">
                <a:avLst/>
              </a:prstGeom>
              <a:blipFill>
                <a:blip r:embed="rId24"/>
                <a:stretch>
                  <a:fillRect l="-12903" r="-3226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4E567CC7-E2A8-694A-9CA8-D84DF953BA43}"/>
                  </a:ext>
                </a:extLst>
              </p:cNvPr>
              <p:cNvSpPr/>
              <p:nvPr/>
            </p:nvSpPr>
            <p:spPr>
              <a:xfrm>
                <a:off x="11412633" y="3581614"/>
                <a:ext cx="694275" cy="583149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4E567CC7-E2A8-694A-9CA8-D84DF953BA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12633" y="3581614"/>
                <a:ext cx="694275" cy="583149"/>
              </a:xfrm>
              <a:prstGeom prst="ellipse">
                <a:avLst/>
              </a:prstGeom>
              <a:blipFill>
                <a:blip r:embed="rId2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Oval 105">
                <a:extLst>
                  <a:ext uri="{FF2B5EF4-FFF2-40B4-BE49-F238E27FC236}">
                    <a16:creationId xmlns:a16="http://schemas.microsoft.com/office/drawing/2014/main" id="{2F38D3E0-8F65-3040-8EF2-D82020972556}"/>
                  </a:ext>
                </a:extLst>
              </p:cNvPr>
              <p:cNvSpPr/>
              <p:nvPr/>
            </p:nvSpPr>
            <p:spPr>
              <a:xfrm>
                <a:off x="8997364" y="3595714"/>
                <a:ext cx="703037" cy="634594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6" name="Oval 105">
                <a:extLst>
                  <a:ext uri="{FF2B5EF4-FFF2-40B4-BE49-F238E27FC236}">
                    <a16:creationId xmlns:a16="http://schemas.microsoft.com/office/drawing/2014/main" id="{2F38D3E0-8F65-3040-8EF2-D820209725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7364" y="3595714"/>
                <a:ext cx="703037" cy="634594"/>
              </a:xfrm>
              <a:prstGeom prst="ellipse">
                <a:avLst/>
              </a:prstGeom>
              <a:blipFill>
                <a:blip r:embed="rId26"/>
                <a:stretch>
                  <a:fillRect b="-384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25811844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4F378-CD67-8A4D-8ECD-19659C8AE3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1687" y="-80924"/>
            <a:ext cx="9094807" cy="1028777"/>
          </a:xfrm>
        </p:spPr>
        <p:txBody>
          <a:bodyPr/>
          <a:lstStyle/>
          <a:p>
            <a:pPr algn="ctr"/>
            <a:r>
              <a:rPr lang="en-US" dirty="0"/>
              <a:t>Example of range query in PR-</a:t>
            </a:r>
            <a:r>
              <a:rPr lang="en-US" dirty="0" err="1"/>
              <a:t>QuadTree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F1C8300-1158-AF44-8587-F337DADDBF57}"/>
              </a:ext>
            </a:extLst>
          </p:cNvPr>
          <p:cNvSpPr>
            <a:spLocks/>
          </p:cNvSpPr>
          <p:nvPr/>
        </p:nvSpPr>
        <p:spPr>
          <a:xfrm>
            <a:off x="577892" y="1561172"/>
            <a:ext cx="4919659" cy="44381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D4EBE64-0189-9448-AD5F-4A307EE4A47B}"/>
              </a:ext>
            </a:extLst>
          </p:cNvPr>
          <p:cNvSpPr txBox="1"/>
          <p:nvPr/>
        </p:nvSpPr>
        <p:spPr>
          <a:xfrm>
            <a:off x="122102" y="6077415"/>
            <a:ext cx="993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(-16, -16)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3367344-D2C2-644E-AF60-07580BC0BED4}"/>
              </a:ext>
            </a:extLst>
          </p:cNvPr>
          <p:cNvSpPr txBox="1"/>
          <p:nvPr/>
        </p:nvSpPr>
        <p:spPr>
          <a:xfrm>
            <a:off x="5205516" y="6077414"/>
            <a:ext cx="993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(16, -16)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4DEBC0-56B6-454A-91F8-B1862EE00F41}"/>
              </a:ext>
            </a:extLst>
          </p:cNvPr>
          <p:cNvSpPr txBox="1"/>
          <p:nvPr/>
        </p:nvSpPr>
        <p:spPr>
          <a:xfrm>
            <a:off x="5291008" y="1245144"/>
            <a:ext cx="993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(16, 16)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ED43F1C-2803-F74C-9651-112D2BD647D0}"/>
              </a:ext>
            </a:extLst>
          </p:cNvPr>
          <p:cNvSpPr txBox="1"/>
          <p:nvPr/>
        </p:nvSpPr>
        <p:spPr>
          <a:xfrm>
            <a:off x="133565" y="1245143"/>
            <a:ext cx="993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(-16, 16)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0765131-9447-4C44-931A-43E1B93BBEEB}"/>
              </a:ext>
            </a:extLst>
          </p:cNvPr>
          <p:cNvCxnSpPr>
            <a:stCxn id="4" idx="0"/>
            <a:endCxn id="4" idx="2"/>
          </p:cNvCxnSpPr>
          <p:nvPr/>
        </p:nvCxnSpPr>
        <p:spPr>
          <a:xfrm>
            <a:off x="3037722" y="1561172"/>
            <a:ext cx="0" cy="4438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D3FBAC7-85B5-3C47-B35C-27A955D16F67}"/>
              </a:ext>
            </a:extLst>
          </p:cNvPr>
          <p:cNvCxnSpPr>
            <a:cxnSpLocks/>
          </p:cNvCxnSpPr>
          <p:nvPr/>
        </p:nvCxnSpPr>
        <p:spPr>
          <a:xfrm>
            <a:off x="577892" y="3769113"/>
            <a:ext cx="491965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8A41387-28C5-DE48-841A-2335B26C1D70}"/>
              </a:ext>
            </a:extLst>
          </p:cNvPr>
          <p:cNvCxnSpPr>
            <a:cxnSpLocks/>
          </p:cNvCxnSpPr>
          <p:nvPr/>
        </p:nvCxnSpPr>
        <p:spPr>
          <a:xfrm>
            <a:off x="577891" y="2772938"/>
            <a:ext cx="24598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9BEDA4F-10D7-7C49-9BFB-35FB3C88EF64}"/>
              </a:ext>
            </a:extLst>
          </p:cNvPr>
          <p:cNvCxnSpPr>
            <a:cxnSpLocks/>
          </p:cNvCxnSpPr>
          <p:nvPr/>
        </p:nvCxnSpPr>
        <p:spPr>
          <a:xfrm>
            <a:off x="1807802" y="1576042"/>
            <a:ext cx="0" cy="22042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89CC8C9-62FD-CE44-A725-64BA847FCAAD}"/>
              </a:ext>
            </a:extLst>
          </p:cNvPr>
          <p:cNvCxnSpPr>
            <a:cxnSpLocks/>
          </p:cNvCxnSpPr>
          <p:nvPr/>
        </p:nvCxnSpPr>
        <p:spPr>
          <a:xfrm>
            <a:off x="1807802" y="3713356"/>
            <a:ext cx="0" cy="228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FADBD58-BAB1-D649-B8BE-8DED6819B1CF}"/>
              </a:ext>
            </a:extLst>
          </p:cNvPr>
          <p:cNvCxnSpPr>
            <a:cxnSpLocks/>
          </p:cNvCxnSpPr>
          <p:nvPr/>
        </p:nvCxnSpPr>
        <p:spPr>
          <a:xfrm>
            <a:off x="585326" y="4832193"/>
            <a:ext cx="24598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13D531F-986D-BE47-A6B8-ABF050F2A526}"/>
              </a:ext>
            </a:extLst>
          </p:cNvPr>
          <p:cNvCxnSpPr>
            <a:cxnSpLocks/>
          </p:cNvCxnSpPr>
          <p:nvPr/>
        </p:nvCxnSpPr>
        <p:spPr>
          <a:xfrm>
            <a:off x="1807802" y="3289607"/>
            <a:ext cx="123735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FC8060C-B4EF-EC44-8115-288D4A8E64D4}"/>
              </a:ext>
            </a:extLst>
          </p:cNvPr>
          <p:cNvCxnSpPr>
            <a:cxnSpLocks/>
          </p:cNvCxnSpPr>
          <p:nvPr/>
        </p:nvCxnSpPr>
        <p:spPr>
          <a:xfrm>
            <a:off x="2395969" y="2772938"/>
            <a:ext cx="0" cy="10073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>
            <a:extLst>
              <a:ext uri="{FF2B5EF4-FFF2-40B4-BE49-F238E27FC236}">
                <a16:creationId xmlns:a16="http://schemas.microsoft.com/office/drawing/2014/main" id="{E435A33E-DF17-AA4F-ACF3-51283F51EF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4776" y="3385394"/>
            <a:ext cx="323208" cy="2879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C84DB4F-3C32-9E4B-9CBC-D82CA6D7D3EE}"/>
                  </a:ext>
                </a:extLst>
              </p:cNvPr>
              <p:cNvSpPr txBox="1"/>
              <p:nvPr/>
            </p:nvSpPr>
            <p:spPr>
              <a:xfrm>
                <a:off x="421311" y="777388"/>
                <a:ext cx="58632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accent5"/>
                    </a:solidFill>
                  </a:rPr>
                  <a:t>anchor = (-9, 3), </a:t>
                </a:r>
                <a:r>
                  <a:rPr lang="en-US" dirty="0">
                    <a:solidFill>
                      <a:schemeClr val="accent2"/>
                    </a:solidFill>
                  </a:rPr>
                  <a:t>range </a:t>
                </a:r>
                <a:r>
                  <a:rPr lang="en-US" dirty="0">
                    <a:solidFill>
                      <a:schemeClr val="accent5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=7</m:t>
                    </m:r>
                  </m:oMath>
                </a14:m>
                <a:r>
                  <a:rPr lang="en-US" dirty="0">
                    <a:solidFill>
                      <a:schemeClr val="accent2"/>
                    </a:solidFill>
                  </a:rPr>
                  <a:t>,  </a:t>
                </a:r>
                <a:r>
                  <a:rPr lang="en-US" dirty="0">
                    <a:solidFill>
                      <a:srgbClr val="7030A0"/>
                    </a:solidFill>
                  </a:rPr>
                  <a:t>Bucket size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endParaRPr lang="en-US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C84DB4F-3C32-9E4B-9CBC-D82CA6D7D3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311" y="777388"/>
                <a:ext cx="5863271" cy="369332"/>
              </a:xfrm>
              <a:prstGeom prst="rect">
                <a:avLst/>
              </a:prstGeom>
              <a:blipFill>
                <a:blip r:embed="rId4"/>
                <a:stretch>
                  <a:fillRect l="-648" t="-3333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Oval 36">
            <a:extLst>
              <a:ext uri="{FF2B5EF4-FFF2-40B4-BE49-F238E27FC236}">
                <a16:creationId xmlns:a16="http://schemas.microsoft.com/office/drawing/2014/main" id="{C40E7FAC-2BA5-204B-AF7C-B13A89D2BA1C}"/>
              </a:ext>
            </a:extLst>
          </p:cNvPr>
          <p:cNvSpPr/>
          <p:nvPr/>
        </p:nvSpPr>
        <p:spPr>
          <a:xfrm>
            <a:off x="1474775" y="1839952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9BC64F6B-B4FF-CC46-9D08-E3240F04BCC4}"/>
              </a:ext>
            </a:extLst>
          </p:cNvPr>
          <p:cNvSpPr/>
          <p:nvPr/>
        </p:nvSpPr>
        <p:spPr>
          <a:xfrm>
            <a:off x="1760377" y="2258122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030A4FD8-FDCA-1240-A03A-50E44C956454}"/>
              </a:ext>
            </a:extLst>
          </p:cNvPr>
          <p:cNvSpPr/>
          <p:nvPr/>
        </p:nvSpPr>
        <p:spPr>
          <a:xfrm>
            <a:off x="943232" y="2401225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858369C6-A3CE-A549-B7E8-894D1B0E3C4F}"/>
              </a:ext>
            </a:extLst>
          </p:cNvPr>
          <p:cNvSpPr/>
          <p:nvPr/>
        </p:nvSpPr>
        <p:spPr>
          <a:xfrm>
            <a:off x="2470945" y="2401225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A8DFBF64-6A63-4941-B76D-0711BFF9E589}"/>
              </a:ext>
            </a:extLst>
          </p:cNvPr>
          <p:cNvSpPr/>
          <p:nvPr/>
        </p:nvSpPr>
        <p:spPr>
          <a:xfrm>
            <a:off x="3258965" y="2810100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3F572112-0688-6D4E-9954-5C92A9766196}"/>
              </a:ext>
            </a:extLst>
          </p:cNvPr>
          <p:cNvSpPr/>
          <p:nvPr/>
        </p:nvSpPr>
        <p:spPr>
          <a:xfrm>
            <a:off x="2489532" y="3066575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29CE63BF-5CF8-D842-864E-357C56C2EF7F}"/>
              </a:ext>
            </a:extLst>
          </p:cNvPr>
          <p:cNvSpPr/>
          <p:nvPr/>
        </p:nvSpPr>
        <p:spPr>
          <a:xfrm>
            <a:off x="2073225" y="3486601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64B5F066-3BDC-2E47-A2A2-65998B32EDA0}"/>
              </a:ext>
            </a:extLst>
          </p:cNvPr>
          <p:cNvSpPr/>
          <p:nvPr/>
        </p:nvSpPr>
        <p:spPr>
          <a:xfrm>
            <a:off x="1556555" y="4241162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06F0AC4F-8993-1441-9484-031E5E3C4383}"/>
              </a:ext>
            </a:extLst>
          </p:cNvPr>
          <p:cNvSpPr/>
          <p:nvPr/>
        </p:nvSpPr>
        <p:spPr>
          <a:xfrm>
            <a:off x="2675385" y="3408542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284C06F-6037-6F4E-9388-4ED478106D7D}"/>
              </a:ext>
            </a:extLst>
          </p:cNvPr>
          <p:cNvSpPr txBox="1"/>
          <p:nvPr/>
        </p:nvSpPr>
        <p:spPr>
          <a:xfrm>
            <a:off x="2839728" y="3765467"/>
            <a:ext cx="2054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0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DC40580-A139-C249-90A1-1AC648FC3614}"/>
              </a:ext>
            </a:extLst>
          </p:cNvPr>
          <p:cNvSpPr txBox="1"/>
          <p:nvPr/>
        </p:nvSpPr>
        <p:spPr>
          <a:xfrm>
            <a:off x="2197241" y="3759315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-4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DD1F80B-070E-5045-9A7B-C782D99A825D}"/>
              </a:ext>
            </a:extLst>
          </p:cNvPr>
          <p:cNvSpPr txBox="1"/>
          <p:nvPr/>
        </p:nvSpPr>
        <p:spPr>
          <a:xfrm>
            <a:off x="3501723" y="3759315"/>
            <a:ext cx="2054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4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383F2446-45E7-AA4E-B621-DE69374595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92812" y="3168792"/>
            <a:ext cx="215900" cy="228600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8017408E-686D-CF48-9D4A-F5D3498FBDA5}"/>
              </a:ext>
            </a:extLst>
          </p:cNvPr>
          <p:cNvSpPr txBox="1"/>
          <p:nvPr/>
        </p:nvSpPr>
        <p:spPr>
          <a:xfrm>
            <a:off x="1592398" y="3768840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-8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89434D0-EFD9-E948-AF48-D52018F7B778}"/>
              </a:ext>
            </a:extLst>
          </p:cNvPr>
          <p:cNvSpPr txBox="1"/>
          <p:nvPr/>
        </p:nvSpPr>
        <p:spPr>
          <a:xfrm>
            <a:off x="4081483" y="3779567"/>
            <a:ext cx="2054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8</a:t>
            </a: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13446AA9-C995-F048-A218-A84FE9DC843B}"/>
              </a:ext>
            </a:extLst>
          </p:cNvPr>
          <p:cNvCxnSpPr>
            <a:cxnSpLocks/>
          </p:cNvCxnSpPr>
          <p:nvPr/>
        </p:nvCxnSpPr>
        <p:spPr>
          <a:xfrm flipH="1">
            <a:off x="1620284" y="3457748"/>
            <a:ext cx="7231" cy="308205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6E462DB3-49F7-4A47-922A-63AADC96AE78}"/>
              </a:ext>
            </a:extLst>
          </p:cNvPr>
          <p:cNvCxnSpPr>
            <a:cxnSpLocks/>
          </p:cNvCxnSpPr>
          <p:nvPr/>
        </p:nvCxnSpPr>
        <p:spPr>
          <a:xfrm>
            <a:off x="1688655" y="3389482"/>
            <a:ext cx="1331256" cy="3823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24CB42CA-8EAE-CE4D-82D9-095DFE4458C3}"/>
              </a:ext>
            </a:extLst>
          </p:cNvPr>
          <p:cNvSpPr txBox="1"/>
          <p:nvPr/>
        </p:nvSpPr>
        <p:spPr>
          <a:xfrm>
            <a:off x="1444753" y="3764077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00B0F0"/>
                </a:solidFill>
              </a:rPr>
              <a:t>-9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BCC205CA-23A5-1641-A112-80D91CF958DF}"/>
              </a:ext>
            </a:extLst>
          </p:cNvPr>
          <p:cNvSpPr txBox="1"/>
          <p:nvPr/>
        </p:nvSpPr>
        <p:spPr>
          <a:xfrm>
            <a:off x="3025913" y="3287814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00B0F0"/>
                </a:solidFill>
              </a:rPr>
              <a:t>3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359B3557-F84D-874D-BC31-BDABDB1128EF}"/>
              </a:ext>
            </a:extLst>
          </p:cNvPr>
          <p:cNvSpPr txBox="1"/>
          <p:nvPr/>
        </p:nvSpPr>
        <p:spPr>
          <a:xfrm>
            <a:off x="2778255" y="4183182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-4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B980752-22D2-A34A-A952-DA61554DFFDF}"/>
              </a:ext>
            </a:extLst>
          </p:cNvPr>
          <p:cNvSpPr txBox="1"/>
          <p:nvPr/>
        </p:nvSpPr>
        <p:spPr>
          <a:xfrm>
            <a:off x="2802066" y="4664199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-8</a:t>
            </a: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8C929720-BA9D-3C46-BCF3-253BA94B95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87662" y="2614607"/>
            <a:ext cx="215900" cy="228600"/>
          </a:xfrm>
          <a:prstGeom prst="rect">
            <a:avLst/>
          </a:prstGeom>
        </p:spPr>
      </p:pic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E99C64F5-A836-4247-AEB1-5CCE9DDB9EAF}"/>
              </a:ext>
            </a:extLst>
          </p:cNvPr>
          <p:cNvCxnSpPr>
            <a:cxnSpLocks/>
          </p:cNvCxnSpPr>
          <p:nvPr/>
        </p:nvCxnSpPr>
        <p:spPr>
          <a:xfrm>
            <a:off x="1607804" y="3422830"/>
            <a:ext cx="1203348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Oval 74">
            <a:extLst>
              <a:ext uri="{FF2B5EF4-FFF2-40B4-BE49-F238E27FC236}">
                <a16:creationId xmlns:a16="http://schemas.microsoft.com/office/drawing/2014/main" id="{47CCA042-4D34-1543-97CB-B2810DB98106}"/>
              </a:ext>
            </a:extLst>
          </p:cNvPr>
          <p:cNvSpPr/>
          <p:nvPr/>
        </p:nvSpPr>
        <p:spPr>
          <a:xfrm>
            <a:off x="714103" y="2512737"/>
            <a:ext cx="2015380" cy="2011680"/>
          </a:xfrm>
          <a:prstGeom prst="ellipse">
            <a:avLst/>
          </a:prstGeom>
          <a:solidFill>
            <a:schemeClr val="accent2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1437A734-5F5E-1F4E-AFCE-0B91124B4081}"/>
                  </a:ext>
                </a:extLst>
              </p:cNvPr>
              <p:cNvSpPr txBox="1"/>
              <p:nvPr/>
            </p:nvSpPr>
            <p:spPr>
              <a:xfrm>
                <a:off x="731650" y="2105956"/>
                <a:ext cx="27584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1437A734-5F5E-1F4E-AFCE-0B91124B40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650" y="2105956"/>
                <a:ext cx="275845" cy="276999"/>
              </a:xfrm>
              <a:prstGeom prst="rect">
                <a:avLst/>
              </a:prstGeom>
              <a:blipFill>
                <a:blip r:embed="rId7"/>
                <a:stretch>
                  <a:fillRect l="-22727" r="-4545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87D865D-922E-7D46-B0B6-3DC6B703FAF7}"/>
                  </a:ext>
                </a:extLst>
              </p:cNvPr>
              <p:cNvSpPr txBox="1"/>
              <p:nvPr/>
            </p:nvSpPr>
            <p:spPr>
              <a:xfrm>
                <a:off x="1255534" y="1629692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87D865D-922E-7D46-B0B6-3DC6B703FA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5534" y="1629692"/>
                <a:ext cx="281167" cy="276999"/>
              </a:xfrm>
              <a:prstGeom prst="rect">
                <a:avLst/>
              </a:prstGeom>
              <a:blipFill>
                <a:blip r:embed="rId8"/>
                <a:stretch>
                  <a:fillRect l="-17391" r="-4348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BB3CD07-D837-F44C-A472-66C908F6DB16}"/>
                  </a:ext>
                </a:extLst>
              </p:cNvPr>
              <p:cNvSpPr txBox="1"/>
              <p:nvPr/>
            </p:nvSpPr>
            <p:spPr>
              <a:xfrm>
                <a:off x="1898473" y="1958313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BB3CD07-D837-F44C-A472-66C908F6DB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8473" y="1958313"/>
                <a:ext cx="281167" cy="276999"/>
              </a:xfrm>
              <a:prstGeom prst="rect">
                <a:avLst/>
              </a:prstGeom>
              <a:blipFill>
                <a:blip r:embed="rId9"/>
                <a:stretch>
                  <a:fillRect l="-16667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4A56388C-2791-C543-86A1-29F83A27FAD6}"/>
                  </a:ext>
                </a:extLst>
              </p:cNvPr>
              <p:cNvSpPr txBox="1"/>
              <p:nvPr/>
            </p:nvSpPr>
            <p:spPr>
              <a:xfrm>
                <a:off x="2379493" y="2110708"/>
                <a:ext cx="27943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4A56388C-2791-C543-86A1-29F83A27FA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9493" y="2110708"/>
                <a:ext cx="279435" cy="276999"/>
              </a:xfrm>
              <a:prstGeom prst="rect">
                <a:avLst/>
              </a:prstGeom>
              <a:blipFill>
                <a:blip r:embed="rId10"/>
                <a:stretch>
                  <a:fillRect l="-17391" r="-4348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23C3719B-A6AF-164F-90D4-CEF73935F3C9}"/>
                  </a:ext>
                </a:extLst>
              </p:cNvPr>
              <p:cNvSpPr txBox="1"/>
              <p:nvPr/>
            </p:nvSpPr>
            <p:spPr>
              <a:xfrm>
                <a:off x="3236751" y="2467902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23C3719B-A6AF-164F-90D4-CEF73935F3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6751" y="2467902"/>
                <a:ext cx="281167" cy="276999"/>
              </a:xfrm>
              <a:prstGeom prst="rect">
                <a:avLst/>
              </a:prstGeom>
              <a:blipFill>
                <a:blip r:embed="rId11"/>
                <a:stretch>
                  <a:fillRect l="-17391" r="-4348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CB576CCD-353B-A64A-A8B6-79C729DF5242}"/>
                  </a:ext>
                </a:extLst>
              </p:cNvPr>
              <p:cNvSpPr txBox="1"/>
              <p:nvPr/>
            </p:nvSpPr>
            <p:spPr>
              <a:xfrm>
                <a:off x="2603329" y="2834619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CB576CCD-353B-A64A-A8B6-79C729DF52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3329" y="2834619"/>
                <a:ext cx="281167" cy="276999"/>
              </a:xfrm>
              <a:prstGeom prst="rect">
                <a:avLst/>
              </a:prstGeom>
              <a:blipFill>
                <a:blip r:embed="rId12"/>
                <a:stretch>
                  <a:fillRect l="-17391" r="-4348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1EE9049A-08B4-3D4B-842B-844CD7B49850}"/>
                  </a:ext>
                </a:extLst>
              </p:cNvPr>
              <p:cNvSpPr txBox="1"/>
              <p:nvPr/>
            </p:nvSpPr>
            <p:spPr>
              <a:xfrm>
                <a:off x="2755729" y="3401371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1EE9049A-08B4-3D4B-842B-844CD7B498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5729" y="3401371"/>
                <a:ext cx="281167" cy="276999"/>
              </a:xfrm>
              <a:prstGeom prst="rect">
                <a:avLst/>
              </a:prstGeom>
              <a:blipFill>
                <a:blip r:embed="rId13"/>
                <a:stretch>
                  <a:fillRect l="-17391" r="-4348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3BC46F4D-80C4-8045-966E-89D8A837A63B}"/>
                  </a:ext>
                </a:extLst>
              </p:cNvPr>
              <p:cNvSpPr txBox="1"/>
              <p:nvPr/>
            </p:nvSpPr>
            <p:spPr>
              <a:xfrm>
                <a:off x="2108022" y="3510907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3BC46F4D-80C4-8045-966E-89D8A837A6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8022" y="3510907"/>
                <a:ext cx="281167" cy="276999"/>
              </a:xfrm>
              <a:prstGeom prst="rect">
                <a:avLst/>
              </a:prstGeom>
              <a:blipFill>
                <a:blip r:embed="rId14"/>
                <a:stretch>
                  <a:fillRect l="-17391" r="-4348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A21FCB75-57F2-6B4B-B6D4-2E51392F06B3}"/>
                  </a:ext>
                </a:extLst>
              </p:cNvPr>
              <p:cNvSpPr txBox="1"/>
              <p:nvPr/>
            </p:nvSpPr>
            <p:spPr>
              <a:xfrm>
                <a:off x="1574613" y="4277677"/>
                <a:ext cx="27584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A21FCB75-57F2-6B4B-B6D4-2E51392F06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4613" y="4277677"/>
                <a:ext cx="275845" cy="276999"/>
              </a:xfrm>
              <a:prstGeom prst="rect">
                <a:avLst/>
              </a:prstGeom>
              <a:blipFill>
                <a:blip r:embed="rId15"/>
                <a:stretch>
                  <a:fillRect l="-17391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Oval 85">
            <a:extLst>
              <a:ext uri="{FF2B5EF4-FFF2-40B4-BE49-F238E27FC236}">
                <a16:creationId xmlns:a16="http://schemas.microsoft.com/office/drawing/2014/main" id="{C7225347-B004-2F47-8149-F9A678833807}"/>
              </a:ext>
            </a:extLst>
          </p:cNvPr>
          <p:cNvSpPr/>
          <p:nvPr/>
        </p:nvSpPr>
        <p:spPr>
          <a:xfrm>
            <a:off x="8072437" y="1039170"/>
            <a:ext cx="1728788" cy="482972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111C7B60-146D-7C49-AE2F-67EB5ACFE4E2}"/>
              </a:ext>
            </a:extLst>
          </p:cNvPr>
          <p:cNvCxnSpPr>
            <a:cxnSpLocks/>
          </p:cNvCxnSpPr>
          <p:nvPr/>
        </p:nvCxnSpPr>
        <p:spPr>
          <a:xfrm flipH="1">
            <a:off x="7024504" y="1413529"/>
            <a:ext cx="1142054" cy="614225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B7A097B4-96AB-5B49-B870-C1FACE0D83D2}"/>
              </a:ext>
            </a:extLst>
          </p:cNvPr>
          <p:cNvCxnSpPr>
            <a:cxnSpLocks/>
          </p:cNvCxnSpPr>
          <p:nvPr/>
        </p:nvCxnSpPr>
        <p:spPr>
          <a:xfrm flipH="1">
            <a:off x="8386763" y="1576042"/>
            <a:ext cx="331640" cy="7378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CADC76E4-CC05-974D-9737-328F5B01EFE9}"/>
              </a:ext>
            </a:extLst>
          </p:cNvPr>
          <p:cNvCxnSpPr>
            <a:cxnSpLocks/>
          </p:cNvCxnSpPr>
          <p:nvPr/>
        </p:nvCxnSpPr>
        <p:spPr>
          <a:xfrm>
            <a:off x="9458325" y="1561172"/>
            <a:ext cx="705531" cy="6741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D65B81CE-AB0E-8F4C-9BB4-A473BDD2C31D}"/>
              </a:ext>
            </a:extLst>
          </p:cNvPr>
          <p:cNvCxnSpPr>
            <a:cxnSpLocks/>
          </p:cNvCxnSpPr>
          <p:nvPr/>
        </p:nvCxnSpPr>
        <p:spPr>
          <a:xfrm>
            <a:off x="9797354" y="1413529"/>
            <a:ext cx="1526024" cy="4005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Oval 106">
            <a:extLst>
              <a:ext uri="{FF2B5EF4-FFF2-40B4-BE49-F238E27FC236}">
                <a16:creationId xmlns:a16="http://schemas.microsoft.com/office/drawing/2014/main" id="{E5A97693-7980-8048-90E4-0742CD872138}"/>
              </a:ext>
            </a:extLst>
          </p:cNvPr>
          <p:cNvSpPr/>
          <p:nvPr/>
        </p:nvSpPr>
        <p:spPr>
          <a:xfrm>
            <a:off x="6459979" y="2111847"/>
            <a:ext cx="1076643" cy="542215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983A2BA5-38F6-9B41-9D65-F467C840EA86}"/>
              </a:ext>
            </a:extLst>
          </p:cNvPr>
          <p:cNvSpPr/>
          <p:nvPr/>
        </p:nvSpPr>
        <p:spPr>
          <a:xfrm>
            <a:off x="9625534" y="2400465"/>
            <a:ext cx="1076643" cy="542215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0D11F92F-18CC-5F49-A9E5-F8FEF8B76FC5}"/>
                  </a:ext>
                </a:extLst>
              </p:cNvPr>
              <p:cNvSpPr/>
              <p:nvPr/>
            </p:nvSpPr>
            <p:spPr>
              <a:xfrm>
                <a:off x="7848441" y="2343499"/>
                <a:ext cx="1076643" cy="54221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0D11F92F-18CC-5F49-A9E5-F8FEF8B76F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8441" y="2343499"/>
                <a:ext cx="1076643" cy="542215"/>
              </a:xfrm>
              <a:prstGeom prst="ellipse">
                <a:avLst/>
              </a:prstGeom>
              <a:blipFill>
                <a:blip r:embed="rId1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0" name="Oval 109">
            <a:extLst>
              <a:ext uri="{FF2B5EF4-FFF2-40B4-BE49-F238E27FC236}">
                <a16:creationId xmlns:a16="http://schemas.microsoft.com/office/drawing/2014/main" id="{3A3D12D0-9524-5244-865E-3FB35B4E64CB}"/>
              </a:ext>
            </a:extLst>
          </p:cNvPr>
          <p:cNvSpPr/>
          <p:nvPr/>
        </p:nvSpPr>
        <p:spPr>
          <a:xfrm>
            <a:off x="10985081" y="1895708"/>
            <a:ext cx="1076643" cy="54221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ADE06B88-5EB9-E941-99AB-D2D46618547D}"/>
              </a:ext>
            </a:extLst>
          </p:cNvPr>
          <p:cNvCxnSpPr>
            <a:cxnSpLocks/>
          </p:cNvCxnSpPr>
          <p:nvPr/>
        </p:nvCxnSpPr>
        <p:spPr>
          <a:xfrm flipH="1">
            <a:off x="5991988" y="2521133"/>
            <a:ext cx="544736" cy="2841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592A0D34-9286-6847-AA3B-8DE51A1D2F2E}"/>
              </a:ext>
            </a:extLst>
          </p:cNvPr>
          <p:cNvCxnSpPr>
            <a:cxnSpLocks/>
          </p:cNvCxnSpPr>
          <p:nvPr/>
        </p:nvCxnSpPr>
        <p:spPr>
          <a:xfrm flipH="1">
            <a:off x="6207366" y="2606401"/>
            <a:ext cx="568662" cy="8009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8D157BAD-C517-2B49-BAD7-377C9F5923FC}"/>
              </a:ext>
            </a:extLst>
          </p:cNvPr>
          <p:cNvCxnSpPr>
            <a:cxnSpLocks/>
          </p:cNvCxnSpPr>
          <p:nvPr/>
        </p:nvCxnSpPr>
        <p:spPr>
          <a:xfrm flipH="1">
            <a:off x="6842129" y="2653318"/>
            <a:ext cx="194544" cy="73207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3F21784C-D3B2-8B4F-B5FC-37D7108EEC12}"/>
              </a:ext>
            </a:extLst>
          </p:cNvPr>
          <p:cNvCxnSpPr>
            <a:cxnSpLocks/>
          </p:cNvCxnSpPr>
          <p:nvPr/>
        </p:nvCxnSpPr>
        <p:spPr>
          <a:xfrm>
            <a:off x="7366031" y="2618573"/>
            <a:ext cx="416309" cy="8923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Oval 118">
            <a:extLst>
              <a:ext uri="{FF2B5EF4-FFF2-40B4-BE49-F238E27FC236}">
                <a16:creationId xmlns:a16="http://schemas.microsoft.com/office/drawing/2014/main" id="{14DFBD9B-49EA-8941-812E-EE9DBCBB212D}"/>
              </a:ext>
            </a:extLst>
          </p:cNvPr>
          <p:cNvSpPr/>
          <p:nvPr/>
        </p:nvSpPr>
        <p:spPr>
          <a:xfrm>
            <a:off x="6531303" y="3485133"/>
            <a:ext cx="694275" cy="58314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Oval 121">
                <a:extLst>
                  <a:ext uri="{FF2B5EF4-FFF2-40B4-BE49-F238E27FC236}">
                    <a16:creationId xmlns:a16="http://schemas.microsoft.com/office/drawing/2014/main" id="{B950B928-B08F-FA4D-8639-878213CF86A3}"/>
                  </a:ext>
                </a:extLst>
              </p:cNvPr>
              <p:cNvSpPr/>
              <p:nvPr/>
            </p:nvSpPr>
            <p:spPr>
              <a:xfrm>
                <a:off x="5755733" y="3495491"/>
                <a:ext cx="694275" cy="583149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3,</m:t>
                      </m:r>
                    </m:oMath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2" name="Oval 121">
                <a:extLst>
                  <a:ext uri="{FF2B5EF4-FFF2-40B4-BE49-F238E27FC236}">
                    <a16:creationId xmlns:a16="http://schemas.microsoft.com/office/drawing/2014/main" id="{B950B928-B08F-FA4D-8639-878213CF86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5733" y="3495491"/>
                <a:ext cx="694275" cy="583149"/>
              </a:xfrm>
              <a:prstGeom prst="ellipse">
                <a:avLst/>
              </a:prstGeom>
              <a:blipFill>
                <a:blip r:embed="rId17"/>
                <a:stretch>
                  <a:fillRect b="-1041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B80EAF62-6A74-BC44-A38D-4789B856867E}"/>
                  </a:ext>
                </a:extLst>
              </p:cNvPr>
              <p:cNvSpPr/>
              <p:nvPr/>
            </p:nvSpPr>
            <p:spPr>
              <a:xfrm>
                <a:off x="5495866" y="2805079"/>
                <a:ext cx="694275" cy="583149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1,</m:t>
                      </m:r>
                    </m:oMath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B80EAF62-6A74-BC44-A38D-4789B85686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5866" y="2805079"/>
                <a:ext cx="694275" cy="583149"/>
              </a:xfrm>
              <a:prstGeom prst="ellipse">
                <a:avLst/>
              </a:prstGeom>
              <a:blipFill>
                <a:blip r:embed="rId18"/>
                <a:stretch>
                  <a:fillRect b="-1250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6AF9F15E-DED0-E949-8CBC-6D664601DCBA}"/>
              </a:ext>
            </a:extLst>
          </p:cNvPr>
          <p:cNvCxnSpPr>
            <a:cxnSpLocks/>
          </p:cNvCxnSpPr>
          <p:nvPr/>
        </p:nvCxnSpPr>
        <p:spPr>
          <a:xfrm flipH="1">
            <a:off x="7065249" y="4017633"/>
            <a:ext cx="471373" cy="7026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Oval 127">
            <a:extLst>
              <a:ext uri="{FF2B5EF4-FFF2-40B4-BE49-F238E27FC236}">
                <a16:creationId xmlns:a16="http://schemas.microsoft.com/office/drawing/2014/main" id="{A0B66E87-88B7-A04F-A32B-5928CE8DFC70}"/>
              </a:ext>
            </a:extLst>
          </p:cNvPr>
          <p:cNvSpPr>
            <a:spLocks noChangeAspect="1"/>
          </p:cNvSpPr>
          <p:nvPr/>
        </p:nvSpPr>
        <p:spPr>
          <a:xfrm>
            <a:off x="6727461" y="4771921"/>
            <a:ext cx="457200" cy="4572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AE3FDE38-857D-5640-84DD-8A9C8980D6D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465656" y="4767156"/>
                <a:ext cx="457200" cy="4572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AE3FDE38-857D-5640-84DD-8A9C8980D6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5656" y="4767156"/>
                <a:ext cx="457200" cy="457200"/>
              </a:xfrm>
              <a:prstGeom prst="ellipse">
                <a:avLst/>
              </a:prstGeom>
              <a:blipFill>
                <a:blip r:embed="rId19"/>
                <a:stretch>
                  <a:fillRect l="-540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5F03693F-5766-F643-906E-483748D372C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185971" y="4809362"/>
                <a:ext cx="457200" cy="4572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5F03693F-5766-F643-906E-483748D372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5971" y="4809362"/>
                <a:ext cx="457200" cy="457200"/>
              </a:xfrm>
              <a:prstGeom prst="ellipse">
                <a:avLst/>
              </a:prstGeom>
              <a:blipFill>
                <a:blip r:embed="rId20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47F7244A-6014-6E41-B954-C65631D8DF2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938454" y="4804597"/>
                <a:ext cx="457200" cy="4572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47F7244A-6014-6E41-B954-C65631D8DF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8454" y="4804597"/>
                <a:ext cx="457200" cy="457200"/>
              </a:xfrm>
              <a:prstGeom prst="ellipse">
                <a:avLst/>
              </a:prstGeom>
              <a:blipFill>
                <a:blip r:embed="rId21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86C3C6BC-7568-E74F-845F-E9A1CC6A12C8}"/>
              </a:ext>
            </a:extLst>
          </p:cNvPr>
          <p:cNvCxnSpPr>
            <a:cxnSpLocks/>
          </p:cNvCxnSpPr>
          <p:nvPr/>
        </p:nvCxnSpPr>
        <p:spPr>
          <a:xfrm flipH="1">
            <a:off x="7718607" y="4143770"/>
            <a:ext cx="53702" cy="5204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F9FD7456-EC2D-874A-825D-C68AAE470598}"/>
              </a:ext>
            </a:extLst>
          </p:cNvPr>
          <p:cNvCxnSpPr>
            <a:cxnSpLocks/>
          </p:cNvCxnSpPr>
          <p:nvPr/>
        </p:nvCxnSpPr>
        <p:spPr>
          <a:xfrm>
            <a:off x="8070568" y="4098965"/>
            <a:ext cx="482015" cy="6213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C331B52D-8C73-2141-9943-8CE625BB0894}"/>
              </a:ext>
            </a:extLst>
          </p:cNvPr>
          <p:cNvCxnSpPr>
            <a:cxnSpLocks/>
          </p:cNvCxnSpPr>
          <p:nvPr/>
        </p:nvCxnSpPr>
        <p:spPr>
          <a:xfrm>
            <a:off x="8200258" y="3867037"/>
            <a:ext cx="966796" cy="7971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60FCD9C5-0658-5C4A-86EE-EDD0578A946C}"/>
              </a:ext>
            </a:extLst>
          </p:cNvPr>
          <p:cNvCxnSpPr>
            <a:cxnSpLocks/>
          </p:cNvCxnSpPr>
          <p:nvPr/>
        </p:nvCxnSpPr>
        <p:spPr>
          <a:xfrm flipH="1">
            <a:off x="9420085" y="2973118"/>
            <a:ext cx="445823" cy="5377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ACC8C392-6B31-1D42-85A5-A362D0CC4440}"/>
              </a:ext>
            </a:extLst>
          </p:cNvPr>
          <p:cNvCxnSpPr>
            <a:cxnSpLocks/>
          </p:cNvCxnSpPr>
          <p:nvPr/>
        </p:nvCxnSpPr>
        <p:spPr>
          <a:xfrm flipH="1">
            <a:off x="10113498" y="2984513"/>
            <a:ext cx="177310" cy="5841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4FDCD2B7-152B-BC4D-BB03-338334E6D6CE}"/>
              </a:ext>
            </a:extLst>
          </p:cNvPr>
          <p:cNvCxnSpPr>
            <a:cxnSpLocks/>
          </p:cNvCxnSpPr>
          <p:nvPr/>
        </p:nvCxnSpPr>
        <p:spPr>
          <a:xfrm>
            <a:off x="10549970" y="3006664"/>
            <a:ext cx="344285" cy="5914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704DD6B7-F153-594D-9753-4ECACF1A8F29}"/>
              </a:ext>
            </a:extLst>
          </p:cNvPr>
          <p:cNvCxnSpPr>
            <a:cxnSpLocks/>
          </p:cNvCxnSpPr>
          <p:nvPr/>
        </p:nvCxnSpPr>
        <p:spPr>
          <a:xfrm>
            <a:off x="10730836" y="2857181"/>
            <a:ext cx="792566" cy="6537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Oval 148">
            <a:extLst>
              <a:ext uri="{FF2B5EF4-FFF2-40B4-BE49-F238E27FC236}">
                <a16:creationId xmlns:a16="http://schemas.microsoft.com/office/drawing/2014/main" id="{431BBF08-0D12-184D-A846-741CACC514FB}"/>
              </a:ext>
            </a:extLst>
          </p:cNvPr>
          <p:cNvSpPr/>
          <p:nvPr/>
        </p:nvSpPr>
        <p:spPr>
          <a:xfrm>
            <a:off x="9777857" y="3620723"/>
            <a:ext cx="694275" cy="58314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57210AA5-CE15-6046-AAF8-4BFDDE75CBE4}"/>
              </a:ext>
            </a:extLst>
          </p:cNvPr>
          <p:cNvSpPr/>
          <p:nvPr/>
        </p:nvSpPr>
        <p:spPr>
          <a:xfrm>
            <a:off x="10566318" y="3654020"/>
            <a:ext cx="694275" cy="58314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5" name="Picture 154">
            <a:extLst>
              <a:ext uri="{FF2B5EF4-FFF2-40B4-BE49-F238E27FC236}">
                <a16:creationId xmlns:a16="http://schemas.microsoft.com/office/drawing/2014/main" id="{CB16B6D5-7266-2B49-A61F-FDDD03F808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0944" y="3744073"/>
            <a:ext cx="153965" cy="137160"/>
          </a:xfrm>
          <a:prstGeom prst="rect">
            <a:avLst/>
          </a:prstGeom>
        </p:spPr>
      </p:pic>
      <p:sp>
        <p:nvSpPr>
          <p:cNvPr id="99" name="Oval 98">
            <a:extLst>
              <a:ext uri="{FF2B5EF4-FFF2-40B4-BE49-F238E27FC236}">
                <a16:creationId xmlns:a16="http://schemas.microsoft.com/office/drawing/2014/main" id="{4DF2B516-5D26-BC44-ABD1-862D6F015EF3}"/>
              </a:ext>
            </a:extLst>
          </p:cNvPr>
          <p:cNvSpPr/>
          <p:nvPr/>
        </p:nvSpPr>
        <p:spPr>
          <a:xfrm>
            <a:off x="7472283" y="3518577"/>
            <a:ext cx="694275" cy="58314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37DFD9-6CD9-3546-87F1-5FC17F5969CC}"/>
              </a:ext>
            </a:extLst>
          </p:cNvPr>
          <p:cNvSpPr txBox="1"/>
          <p:nvPr/>
        </p:nvSpPr>
        <p:spPr>
          <a:xfrm>
            <a:off x="5991988" y="5446563"/>
            <a:ext cx="583806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chemeClr val="accent6"/>
                </a:solidFill>
              </a:rPr>
              <a:t>Backtrack to root…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6539044-932F-F94C-891F-73197BA1C384}"/>
              </a:ext>
            </a:extLst>
          </p:cNvPr>
          <p:cNvSpPr txBox="1"/>
          <p:nvPr/>
        </p:nvSpPr>
        <p:spPr>
          <a:xfrm>
            <a:off x="7807373" y="1953831"/>
            <a:ext cx="391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2BEF9F79-B855-F649-AFA9-D453D2E1E760}"/>
              </a:ext>
            </a:extLst>
          </p:cNvPr>
          <p:cNvSpPr txBox="1"/>
          <p:nvPr/>
        </p:nvSpPr>
        <p:spPr>
          <a:xfrm>
            <a:off x="11313694" y="1575628"/>
            <a:ext cx="529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5E812413-BBE4-7647-A2BA-6960FBD8C083}"/>
              </a:ext>
            </a:extLst>
          </p:cNvPr>
          <p:cNvSpPr txBox="1"/>
          <p:nvPr/>
        </p:nvSpPr>
        <p:spPr>
          <a:xfrm>
            <a:off x="9485912" y="2084456"/>
            <a:ext cx="529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2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36D25F3-1195-394D-A3A9-A60894EBB07B}"/>
              </a:ext>
            </a:extLst>
          </p:cNvPr>
          <p:cNvCxnSpPr>
            <a:cxnSpLocks/>
          </p:cNvCxnSpPr>
          <p:nvPr/>
        </p:nvCxnSpPr>
        <p:spPr>
          <a:xfrm flipH="1" flipV="1">
            <a:off x="10841799" y="2810100"/>
            <a:ext cx="650292" cy="534311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35034B77-03A1-7C47-9696-B0609FA4615A}"/>
              </a:ext>
            </a:extLst>
          </p:cNvPr>
          <p:cNvSpPr/>
          <p:nvPr/>
        </p:nvSpPr>
        <p:spPr>
          <a:xfrm>
            <a:off x="585326" y="3776707"/>
            <a:ext cx="2459830" cy="2222649"/>
          </a:xfrm>
          <a:prstGeom prst="rect">
            <a:avLst/>
          </a:prstGeom>
          <a:solidFill>
            <a:schemeClr val="accent6">
              <a:alpha val="3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FBE7D975-F200-3640-ABA3-BE32C98C0CCC}"/>
                  </a:ext>
                </a:extLst>
              </p:cNvPr>
              <p:cNvSpPr/>
              <p:nvPr/>
            </p:nvSpPr>
            <p:spPr>
              <a:xfrm>
                <a:off x="8997364" y="3595714"/>
                <a:ext cx="694275" cy="58314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FBE7D975-F200-3640-ABA3-BE32C98C0C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7364" y="3595714"/>
                <a:ext cx="694275" cy="583149"/>
              </a:xfrm>
              <a:prstGeom prst="ellipse">
                <a:avLst/>
              </a:prstGeom>
              <a:blipFill>
                <a:blip r:embed="rId2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1" name="Oval 100">
            <a:extLst>
              <a:ext uri="{FF2B5EF4-FFF2-40B4-BE49-F238E27FC236}">
                <a16:creationId xmlns:a16="http://schemas.microsoft.com/office/drawing/2014/main" id="{E418B800-80F4-004A-94DD-75680EC4358D}"/>
              </a:ext>
            </a:extLst>
          </p:cNvPr>
          <p:cNvSpPr/>
          <p:nvPr/>
        </p:nvSpPr>
        <p:spPr>
          <a:xfrm>
            <a:off x="922853" y="4539096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1EE12921-49E2-9048-8A37-2BF4A9DBF2A5}"/>
                  </a:ext>
                </a:extLst>
              </p:cNvPr>
              <p:cNvSpPr txBox="1"/>
              <p:nvPr/>
            </p:nvSpPr>
            <p:spPr>
              <a:xfrm>
                <a:off x="711271" y="4243827"/>
                <a:ext cx="3736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1EE12921-49E2-9048-8A37-2BF4A9DBF2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271" y="4243827"/>
                <a:ext cx="373628" cy="276999"/>
              </a:xfrm>
              <a:prstGeom prst="rect">
                <a:avLst/>
              </a:prstGeom>
              <a:blipFill>
                <a:blip r:embed="rId23"/>
                <a:stretch>
                  <a:fillRect l="-13333" r="-3333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3" name="Oval 102">
            <a:extLst>
              <a:ext uri="{FF2B5EF4-FFF2-40B4-BE49-F238E27FC236}">
                <a16:creationId xmlns:a16="http://schemas.microsoft.com/office/drawing/2014/main" id="{34B7571C-E919-DD4A-AB11-1786AAC4F26B}"/>
              </a:ext>
            </a:extLst>
          </p:cNvPr>
          <p:cNvSpPr/>
          <p:nvPr/>
        </p:nvSpPr>
        <p:spPr>
          <a:xfrm>
            <a:off x="2375425" y="5591614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D777E0A9-2FE3-4848-B33D-60CDA9BCB73F}"/>
                  </a:ext>
                </a:extLst>
              </p:cNvPr>
              <p:cNvSpPr txBox="1"/>
              <p:nvPr/>
            </p:nvSpPr>
            <p:spPr>
              <a:xfrm>
                <a:off x="2163843" y="5296345"/>
                <a:ext cx="3736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D777E0A9-2FE3-4848-B33D-60CDA9BCB7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3843" y="5296345"/>
                <a:ext cx="373628" cy="276999"/>
              </a:xfrm>
              <a:prstGeom prst="rect">
                <a:avLst/>
              </a:prstGeom>
              <a:blipFill>
                <a:blip r:embed="rId24"/>
                <a:stretch>
                  <a:fillRect l="-12903" r="-3226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A9419875-7ADF-3C41-835F-C3767C352135}"/>
                  </a:ext>
                </a:extLst>
              </p:cNvPr>
              <p:cNvSpPr/>
              <p:nvPr/>
            </p:nvSpPr>
            <p:spPr>
              <a:xfrm>
                <a:off x="11493405" y="3539870"/>
                <a:ext cx="694275" cy="58314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A9419875-7ADF-3C41-835F-C3767C3521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93405" y="3539870"/>
                <a:ext cx="694275" cy="583149"/>
              </a:xfrm>
              <a:prstGeom prst="ellipse">
                <a:avLst/>
              </a:prstGeom>
              <a:blipFill>
                <a:blip r:embed="rId2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Oval 105">
                <a:extLst>
                  <a:ext uri="{FF2B5EF4-FFF2-40B4-BE49-F238E27FC236}">
                    <a16:creationId xmlns:a16="http://schemas.microsoft.com/office/drawing/2014/main" id="{D2E7DBD5-261E-7241-ACC5-C8078498EE58}"/>
                  </a:ext>
                </a:extLst>
              </p:cNvPr>
              <p:cNvSpPr/>
              <p:nvPr/>
            </p:nvSpPr>
            <p:spPr>
              <a:xfrm>
                <a:off x="8997364" y="3595714"/>
                <a:ext cx="703037" cy="634594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6" name="Oval 105">
                <a:extLst>
                  <a:ext uri="{FF2B5EF4-FFF2-40B4-BE49-F238E27FC236}">
                    <a16:creationId xmlns:a16="http://schemas.microsoft.com/office/drawing/2014/main" id="{D2E7DBD5-261E-7241-ACC5-C8078498EE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7364" y="3595714"/>
                <a:ext cx="703037" cy="634594"/>
              </a:xfrm>
              <a:prstGeom prst="ellipse">
                <a:avLst/>
              </a:prstGeom>
              <a:blipFill>
                <a:blip r:embed="rId26"/>
                <a:stretch>
                  <a:fillRect b="-384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8476298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4F378-CD67-8A4D-8ECD-19659C8AE3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1687" y="-80924"/>
            <a:ext cx="9094807" cy="1028777"/>
          </a:xfrm>
        </p:spPr>
        <p:txBody>
          <a:bodyPr/>
          <a:lstStyle/>
          <a:p>
            <a:pPr algn="ctr"/>
            <a:r>
              <a:rPr lang="en-US" dirty="0"/>
              <a:t>Example of range query in PR-</a:t>
            </a:r>
            <a:r>
              <a:rPr lang="en-US" dirty="0" err="1"/>
              <a:t>QuadTree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F1C8300-1158-AF44-8587-F337DADDBF57}"/>
              </a:ext>
            </a:extLst>
          </p:cNvPr>
          <p:cNvSpPr>
            <a:spLocks/>
          </p:cNvSpPr>
          <p:nvPr/>
        </p:nvSpPr>
        <p:spPr>
          <a:xfrm>
            <a:off x="577892" y="1561172"/>
            <a:ext cx="4919659" cy="44381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D4EBE64-0189-9448-AD5F-4A307EE4A47B}"/>
              </a:ext>
            </a:extLst>
          </p:cNvPr>
          <p:cNvSpPr txBox="1"/>
          <p:nvPr/>
        </p:nvSpPr>
        <p:spPr>
          <a:xfrm>
            <a:off x="122102" y="6077415"/>
            <a:ext cx="993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(-16, -16)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3367344-D2C2-644E-AF60-07580BC0BED4}"/>
              </a:ext>
            </a:extLst>
          </p:cNvPr>
          <p:cNvSpPr txBox="1"/>
          <p:nvPr/>
        </p:nvSpPr>
        <p:spPr>
          <a:xfrm>
            <a:off x="5205516" y="6077414"/>
            <a:ext cx="993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(16, -16)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4DEBC0-56B6-454A-91F8-B1862EE00F41}"/>
              </a:ext>
            </a:extLst>
          </p:cNvPr>
          <p:cNvSpPr txBox="1"/>
          <p:nvPr/>
        </p:nvSpPr>
        <p:spPr>
          <a:xfrm>
            <a:off x="5291008" y="1245144"/>
            <a:ext cx="993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(16, 16)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ED43F1C-2803-F74C-9651-112D2BD647D0}"/>
              </a:ext>
            </a:extLst>
          </p:cNvPr>
          <p:cNvSpPr txBox="1"/>
          <p:nvPr/>
        </p:nvSpPr>
        <p:spPr>
          <a:xfrm>
            <a:off x="133565" y="1245143"/>
            <a:ext cx="993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(-16, 16)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0765131-9447-4C44-931A-43E1B93BBEEB}"/>
              </a:ext>
            </a:extLst>
          </p:cNvPr>
          <p:cNvCxnSpPr>
            <a:stCxn id="4" idx="0"/>
            <a:endCxn id="4" idx="2"/>
          </p:cNvCxnSpPr>
          <p:nvPr/>
        </p:nvCxnSpPr>
        <p:spPr>
          <a:xfrm>
            <a:off x="3037722" y="1561172"/>
            <a:ext cx="0" cy="4438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D3FBAC7-85B5-3C47-B35C-27A955D16F67}"/>
              </a:ext>
            </a:extLst>
          </p:cNvPr>
          <p:cNvCxnSpPr>
            <a:cxnSpLocks/>
          </p:cNvCxnSpPr>
          <p:nvPr/>
        </p:nvCxnSpPr>
        <p:spPr>
          <a:xfrm>
            <a:off x="577892" y="3769113"/>
            <a:ext cx="491965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8A41387-28C5-DE48-841A-2335B26C1D70}"/>
              </a:ext>
            </a:extLst>
          </p:cNvPr>
          <p:cNvCxnSpPr>
            <a:cxnSpLocks/>
          </p:cNvCxnSpPr>
          <p:nvPr/>
        </p:nvCxnSpPr>
        <p:spPr>
          <a:xfrm>
            <a:off x="577891" y="2772938"/>
            <a:ext cx="24598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9BEDA4F-10D7-7C49-9BFB-35FB3C88EF64}"/>
              </a:ext>
            </a:extLst>
          </p:cNvPr>
          <p:cNvCxnSpPr>
            <a:cxnSpLocks/>
          </p:cNvCxnSpPr>
          <p:nvPr/>
        </p:nvCxnSpPr>
        <p:spPr>
          <a:xfrm>
            <a:off x="1807802" y="1576042"/>
            <a:ext cx="0" cy="22042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89CC8C9-62FD-CE44-A725-64BA847FCAAD}"/>
              </a:ext>
            </a:extLst>
          </p:cNvPr>
          <p:cNvCxnSpPr>
            <a:cxnSpLocks/>
          </p:cNvCxnSpPr>
          <p:nvPr/>
        </p:nvCxnSpPr>
        <p:spPr>
          <a:xfrm>
            <a:off x="1807802" y="3713356"/>
            <a:ext cx="0" cy="228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FADBD58-BAB1-D649-B8BE-8DED6819B1CF}"/>
              </a:ext>
            </a:extLst>
          </p:cNvPr>
          <p:cNvCxnSpPr>
            <a:cxnSpLocks/>
          </p:cNvCxnSpPr>
          <p:nvPr/>
        </p:nvCxnSpPr>
        <p:spPr>
          <a:xfrm>
            <a:off x="585326" y="4832193"/>
            <a:ext cx="24598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13D531F-986D-BE47-A6B8-ABF050F2A526}"/>
              </a:ext>
            </a:extLst>
          </p:cNvPr>
          <p:cNvCxnSpPr>
            <a:cxnSpLocks/>
          </p:cNvCxnSpPr>
          <p:nvPr/>
        </p:nvCxnSpPr>
        <p:spPr>
          <a:xfrm>
            <a:off x="1807802" y="3289607"/>
            <a:ext cx="123735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FC8060C-B4EF-EC44-8115-288D4A8E64D4}"/>
              </a:ext>
            </a:extLst>
          </p:cNvPr>
          <p:cNvCxnSpPr>
            <a:cxnSpLocks/>
          </p:cNvCxnSpPr>
          <p:nvPr/>
        </p:nvCxnSpPr>
        <p:spPr>
          <a:xfrm>
            <a:off x="2395969" y="2772938"/>
            <a:ext cx="0" cy="10073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>
            <a:extLst>
              <a:ext uri="{FF2B5EF4-FFF2-40B4-BE49-F238E27FC236}">
                <a16:creationId xmlns:a16="http://schemas.microsoft.com/office/drawing/2014/main" id="{E435A33E-DF17-AA4F-ACF3-51283F51EF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4776" y="3385394"/>
            <a:ext cx="323208" cy="2879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C84DB4F-3C32-9E4B-9CBC-D82CA6D7D3EE}"/>
                  </a:ext>
                </a:extLst>
              </p:cNvPr>
              <p:cNvSpPr txBox="1"/>
              <p:nvPr/>
            </p:nvSpPr>
            <p:spPr>
              <a:xfrm>
                <a:off x="421311" y="777388"/>
                <a:ext cx="58632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accent5"/>
                    </a:solidFill>
                  </a:rPr>
                  <a:t>anchor = (-9, 3), </a:t>
                </a:r>
                <a:r>
                  <a:rPr lang="en-US" dirty="0">
                    <a:solidFill>
                      <a:schemeClr val="accent2"/>
                    </a:solidFill>
                  </a:rPr>
                  <a:t>range </a:t>
                </a:r>
                <a:r>
                  <a:rPr lang="en-US" dirty="0">
                    <a:solidFill>
                      <a:schemeClr val="accent5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=7</m:t>
                    </m:r>
                  </m:oMath>
                </a14:m>
                <a:r>
                  <a:rPr lang="en-US" dirty="0">
                    <a:solidFill>
                      <a:schemeClr val="accent2"/>
                    </a:solidFill>
                  </a:rPr>
                  <a:t>,  </a:t>
                </a:r>
                <a:r>
                  <a:rPr lang="en-US" dirty="0">
                    <a:solidFill>
                      <a:srgbClr val="7030A0"/>
                    </a:solidFill>
                  </a:rPr>
                  <a:t>Bucket size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endParaRPr lang="en-US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C84DB4F-3C32-9E4B-9CBC-D82CA6D7D3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311" y="777388"/>
                <a:ext cx="5863271" cy="369332"/>
              </a:xfrm>
              <a:prstGeom prst="rect">
                <a:avLst/>
              </a:prstGeom>
              <a:blipFill>
                <a:blip r:embed="rId4"/>
                <a:stretch>
                  <a:fillRect l="-648" t="-3333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Oval 36">
            <a:extLst>
              <a:ext uri="{FF2B5EF4-FFF2-40B4-BE49-F238E27FC236}">
                <a16:creationId xmlns:a16="http://schemas.microsoft.com/office/drawing/2014/main" id="{C40E7FAC-2BA5-204B-AF7C-B13A89D2BA1C}"/>
              </a:ext>
            </a:extLst>
          </p:cNvPr>
          <p:cNvSpPr/>
          <p:nvPr/>
        </p:nvSpPr>
        <p:spPr>
          <a:xfrm>
            <a:off x="1474775" y="1839952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9BC64F6B-B4FF-CC46-9D08-E3240F04BCC4}"/>
              </a:ext>
            </a:extLst>
          </p:cNvPr>
          <p:cNvSpPr/>
          <p:nvPr/>
        </p:nvSpPr>
        <p:spPr>
          <a:xfrm>
            <a:off x="1760377" y="2258122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030A4FD8-FDCA-1240-A03A-50E44C956454}"/>
              </a:ext>
            </a:extLst>
          </p:cNvPr>
          <p:cNvSpPr/>
          <p:nvPr/>
        </p:nvSpPr>
        <p:spPr>
          <a:xfrm>
            <a:off x="943232" y="2401225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858369C6-A3CE-A549-B7E8-894D1B0E3C4F}"/>
              </a:ext>
            </a:extLst>
          </p:cNvPr>
          <p:cNvSpPr/>
          <p:nvPr/>
        </p:nvSpPr>
        <p:spPr>
          <a:xfrm>
            <a:off x="2470945" y="2401225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A8DFBF64-6A63-4941-B76D-0711BFF9E589}"/>
              </a:ext>
            </a:extLst>
          </p:cNvPr>
          <p:cNvSpPr/>
          <p:nvPr/>
        </p:nvSpPr>
        <p:spPr>
          <a:xfrm>
            <a:off x="3258965" y="2810100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3F572112-0688-6D4E-9954-5C92A9766196}"/>
              </a:ext>
            </a:extLst>
          </p:cNvPr>
          <p:cNvSpPr/>
          <p:nvPr/>
        </p:nvSpPr>
        <p:spPr>
          <a:xfrm>
            <a:off x="2489532" y="3066575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29CE63BF-5CF8-D842-864E-357C56C2EF7F}"/>
              </a:ext>
            </a:extLst>
          </p:cNvPr>
          <p:cNvSpPr/>
          <p:nvPr/>
        </p:nvSpPr>
        <p:spPr>
          <a:xfrm>
            <a:off x="2073225" y="3486601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64B5F066-3BDC-2E47-A2A2-65998B32EDA0}"/>
              </a:ext>
            </a:extLst>
          </p:cNvPr>
          <p:cNvSpPr/>
          <p:nvPr/>
        </p:nvSpPr>
        <p:spPr>
          <a:xfrm>
            <a:off x="1556555" y="4241162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06F0AC4F-8993-1441-9484-031E5E3C4383}"/>
              </a:ext>
            </a:extLst>
          </p:cNvPr>
          <p:cNvSpPr/>
          <p:nvPr/>
        </p:nvSpPr>
        <p:spPr>
          <a:xfrm>
            <a:off x="2675385" y="3408542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284C06F-6037-6F4E-9388-4ED478106D7D}"/>
              </a:ext>
            </a:extLst>
          </p:cNvPr>
          <p:cNvSpPr txBox="1"/>
          <p:nvPr/>
        </p:nvSpPr>
        <p:spPr>
          <a:xfrm>
            <a:off x="2839728" y="3765467"/>
            <a:ext cx="2054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0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DC40580-A139-C249-90A1-1AC648FC3614}"/>
              </a:ext>
            </a:extLst>
          </p:cNvPr>
          <p:cNvSpPr txBox="1"/>
          <p:nvPr/>
        </p:nvSpPr>
        <p:spPr>
          <a:xfrm>
            <a:off x="2197241" y="3759315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-4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DD1F80B-070E-5045-9A7B-C782D99A825D}"/>
              </a:ext>
            </a:extLst>
          </p:cNvPr>
          <p:cNvSpPr txBox="1"/>
          <p:nvPr/>
        </p:nvSpPr>
        <p:spPr>
          <a:xfrm>
            <a:off x="3501723" y="3759315"/>
            <a:ext cx="2054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4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383F2446-45E7-AA4E-B621-DE69374595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92812" y="3168792"/>
            <a:ext cx="215900" cy="228600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8017408E-686D-CF48-9D4A-F5D3498FBDA5}"/>
              </a:ext>
            </a:extLst>
          </p:cNvPr>
          <p:cNvSpPr txBox="1"/>
          <p:nvPr/>
        </p:nvSpPr>
        <p:spPr>
          <a:xfrm>
            <a:off x="1592398" y="3768840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-8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89434D0-EFD9-E948-AF48-D52018F7B778}"/>
              </a:ext>
            </a:extLst>
          </p:cNvPr>
          <p:cNvSpPr txBox="1"/>
          <p:nvPr/>
        </p:nvSpPr>
        <p:spPr>
          <a:xfrm>
            <a:off x="4081483" y="3779567"/>
            <a:ext cx="2054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8</a:t>
            </a: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13446AA9-C995-F048-A218-A84FE9DC843B}"/>
              </a:ext>
            </a:extLst>
          </p:cNvPr>
          <p:cNvCxnSpPr>
            <a:cxnSpLocks/>
          </p:cNvCxnSpPr>
          <p:nvPr/>
        </p:nvCxnSpPr>
        <p:spPr>
          <a:xfrm flipH="1">
            <a:off x="1620284" y="3457748"/>
            <a:ext cx="7231" cy="308205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6E462DB3-49F7-4A47-922A-63AADC96AE78}"/>
              </a:ext>
            </a:extLst>
          </p:cNvPr>
          <p:cNvCxnSpPr>
            <a:cxnSpLocks/>
          </p:cNvCxnSpPr>
          <p:nvPr/>
        </p:nvCxnSpPr>
        <p:spPr>
          <a:xfrm>
            <a:off x="1688655" y="3389482"/>
            <a:ext cx="1331256" cy="3823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24CB42CA-8EAE-CE4D-82D9-095DFE4458C3}"/>
              </a:ext>
            </a:extLst>
          </p:cNvPr>
          <p:cNvSpPr txBox="1"/>
          <p:nvPr/>
        </p:nvSpPr>
        <p:spPr>
          <a:xfrm>
            <a:off x="1444753" y="3764077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00B0F0"/>
                </a:solidFill>
              </a:rPr>
              <a:t>-9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BCC205CA-23A5-1641-A112-80D91CF958DF}"/>
              </a:ext>
            </a:extLst>
          </p:cNvPr>
          <p:cNvSpPr txBox="1"/>
          <p:nvPr/>
        </p:nvSpPr>
        <p:spPr>
          <a:xfrm>
            <a:off x="3025913" y="3287814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00B0F0"/>
                </a:solidFill>
              </a:rPr>
              <a:t>3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359B3557-F84D-874D-BC31-BDABDB1128EF}"/>
              </a:ext>
            </a:extLst>
          </p:cNvPr>
          <p:cNvSpPr txBox="1"/>
          <p:nvPr/>
        </p:nvSpPr>
        <p:spPr>
          <a:xfrm>
            <a:off x="2778255" y="4183182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-4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B980752-22D2-A34A-A952-DA61554DFFDF}"/>
              </a:ext>
            </a:extLst>
          </p:cNvPr>
          <p:cNvSpPr txBox="1"/>
          <p:nvPr/>
        </p:nvSpPr>
        <p:spPr>
          <a:xfrm>
            <a:off x="2802066" y="4664199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-8</a:t>
            </a: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8C929720-BA9D-3C46-BCF3-253BA94B95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87662" y="2614607"/>
            <a:ext cx="215900" cy="228600"/>
          </a:xfrm>
          <a:prstGeom prst="rect">
            <a:avLst/>
          </a:prstGeom>
        </p:spPr>
      </p:pic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E99C64F5-A836-4247-AEB1-5CCE9DDB9EAF}"/>
              </a:ext>
            </a:extLst>
          </p:cNvPr>
          <p:cNvCxnSpPr>
            <a:cxnSpLocks/>
          </p:cNvCxnSpPr>
          <p:nvPr/>
        </p:nvCxnSpPr>
        <p:spPr>
          <a:xfrm>
            <a:off x="1607804" y="3422830"/>
            <a:ext cx="1203348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Oval 74">
            <a:extLst>
              <a:ext uri="{FF2B5EF4-FFF2-40B4-BE49-F238E27FC236}">
                <a16:creationId xmlns:a16="http://schemas.microsoft.com/office/drawing/2014/main" id="{47CCA042-4D34-1543-97CB-B2810DB98106}"/>
              </a:ext>
            </a:extLst>
          </p:cNvPr>
          <p:cNvSpPr/>
          <p:nvPr/>
        </p:nvSpPr>
        <p:spPr>
          <a:xfrm>
            <a:off x="714103" y="2512737"/>
            <a:ext cx="2015380" cy="2011680"/>
          </a:xfrm>
          <a:prstGeom prst="ellipse">
            <a:avLst/>
          </a:prstGeom>
          <a:solidFill>
            <a:schemeClr val="accent2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1437A734-5F5E-1F4E-AFCE-0B91124B4081}"/>
                  </a:ext>
                </a:extLst>
              </p:cNvPr>
              <p:cNvSpPr txBox="1"/>
              <p:nvPr/>
            </p:nvSpPr>
            <p:spPr>
              <a:xfrm>
                <a:off x="731650" y="2105956"/>
                <a:ext cx="27584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1437A734-5F5E-1F4E-AFCE-0B91124B40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650" y="2105956"/>
                <a:ext cx="275845" cy="276999"/>
              </a:xfrm>
              <a:prstGeom prst="rect">
                <a:avLst/>
              </a:prstGeom>
              <a:blipFill>
                <a:blip r:embed="rId7"/>
                <a:stretch>
                  <a:fillRect l="-22727" r="-4545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87D865D-922E-7D46-B0B6-3DC6B703FAF7}"/>
                  </a:ext>
                </a:extLst>
              </p:cNvPr>
              <p:cNvSpPr txBox="1"/>
              <p:nvPr/>
            </p:nvSpPr>
            <p:spPr>
              <a:xfrm>
                <a:off x="1255534" y="1629692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87D865D-922E-7D46-B0B6-3DC6B703FA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5534" y="1629692"/>
                <a:ext cx="281167" cy="276999"/>
              </a:xfrm>
              <a:prstGeom prst="rect">
                <a:avLst/>
              </a:prstGeom>
              <a:blipFill>
                <a:blip r:embed="rId8"/>
                <a:stretch>
                  <a:fillRect l="-17391" r="-4348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BB3CD07-D837-F44C-A472-66C908F6DB16}"/>
                  </a:ext>
                </a:extLst>
              </p:cNvPr>
              <p:cNvSpPr txBox="1"/>
              <p:nvPr/>
            </p:nvSpPr>
            <p:spPr>
              <a:xfrm>
                <a:off x="1898473" y="1958313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BB3CD07-D837-F44C-A472-66C908F6DB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8473" y="1958313"/>
                <a:ext cx="281167" cy="276999"/>
              </a:xfrm>
              <a:prstGeom prst="rect">
                <a:avLst/>
              </a:prstGeom>
              <a:blipFill>
                <a:blip r:embed="rId9"/>
                <a:stretch>
                  <a:fillRect l="-16667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4A56388C-2791-C543-86A1-29F83A27FAD6}"/>
                  </a:ext>
                </a:extLst>
              </p:cNvPr>
              <p:cNvSpPr txBox="1"/>
              <p:nvPr/>
            </p:nvSpPr>
            <p:spPr>
              <a:xfrm>
                <a:off x="2379493" y="2110708"/>
                <a:ext cx="27943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4A56388C-2791-C543-86A1-29F83A27FA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9493" y="2110708"/>
                <a:ext cx="279435" cy="276999"/>
              </a:xfrm>
              <a:prstGeom prst="rect">
                <a:avLst/>
              </a:prstGeom>
              <a:blipFill>
                <a:blip r:embed="rId10"/>
                <a:stretch>
                  <a:fillRect l="-17391" r="-4348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23C3719B-A6AF-164F-90D4-CEF73935F3C9}"/>
                  </a:ext>
                </a:extLst>
              </p:cNvPr>
              <p:cNvSpPr txBox="1"/>
              <p:nvPr/>
            </p:nvSpPr>
            <p:spPr>
              <a:xfrm>
                <a:off x="3236751" y="2467902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23C3719B-A6AF-164F-90D4-CEF73935F3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6751" y="2467902"/>
                <a:ext cx="281167" cy="276999"/>
              </a:xfrm>
              <a:prstGeom prst="rect">
                <a:avLst/>
              </a:prstGeom>
              <a:blipFill>
                <a:blip r:embed="rId11"/>
                <a:stretch>
                  <a:fillRect l="-17391" r="-4348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CB576CCD-353B-A64A-A8B6-79C729DF5242}"/>
                  </a:ext>
                </a:extLst>
              </p:cNvPr>
              <p:cNvSpPr txBox="1"/>
              <p:nvPr/>
            </p:nvSpPr>
            <p:spPr>
              <a:xfrm>
                <a:off x="2603329" y="2834619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CB576CCD-353B-A64A-A8B6-79C729DF52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3329" y="2834619"/>
                <a:ext cx="281167" cy="276999"/>
              </a:xfrm>
              <a:prstGeom prst="rect">
                <a:avLst/>
              </a:prstGeom>
              <a:blipFill>
                <a:blip r:embed="rId12"/>
                <a:stretch>
                  <a:fillRect l="-17391" r="-4348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1EE9049A-08B4-3D4B-842B-844CD7B49850}"/>
                  </a:ext>
                </a:extLst>
              </p:cNvPr>
              <p:cNvSpPr txBox="1"/>
              <p:nvPr/>
            </p:nvSpPr>
            <p:spPr>
              <a:xfrm>
                <a:off x="2755729" y="3401371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1EE9049A-08B4-3D4B-842B-844CD7B498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5729" y="3401371"/>
                <a:ext cx="281167" cy="276999"/>
              </a:xfrm>
              <a:prstGeom prst="rect">
                <a:avLst/>
              </a:prstGeom>
              <a:blipFill>
                <a:blip r:embed="rId13"/>
                <a:stretch>
                  <a:fillRect l="-17391" r="-4348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3BC46F4D-80C4-8045-966E-89D8A837A63B}"/>
                  </a:ext>
                </a:extLst>
              </p:cNvPr>
              <p:cNvSpPr txBox="1"/>
              <p:nvPr/>
            </p:nvSpPr>
            <p:spPr>
              <a:xfrm>
                <a:off x="2108022" y="3510907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3BC46F4D-80C4-8045-966E-89D8A837A6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8022" y="3510907"/>
                <a:ext cx="281167" cy="276999"/>
              </a:xfrm>
              <a:prstGeom prst="rect">
                <a:avLst/>
              </a:prstGeom>
              <a:blipFill>
                <a:blip r:embed="rId14"/>
                <a:stretch>
                  <a:fillRect l="-17391" r="-4348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A21FCB75-57F2-6B4B-B6D4-2E51392F06B3}"/>
                  </a:ext>
                </a:extLst>
              </p:cNvPr>
              <p:cNvSpPr txBox="1"/>
              <p:nvPr/>
            </p:nvSpPr>
            <p:spPr>
              <a:xfrm>
                <a:off x="1574613" y="4277677"/>
                <a:ext cx="27584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A21FCB75-57F2-6B4B-B6D4-2E51392F06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4613" y="4277677"/>
                <a:ext cx="275845" cy="276999"/>
              </a:xfrm>
              <a:prstGeom prst="rect">
                <a:avLst/>
              </a:prstGeom>
              <a:blipFill>
                <a:blip r:embed="rId15"/>
                <a:stretch>
                  <a:fillRect l="-17391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Oval 85">
            <a:extLst>
              <a:ext uri="{FF2B5EF4-FFF2-40B4-BE49-F238E27FC236}">
                <a16:creationId xmlns:a16="http://schemas.microsoft.com/office/drawing/2014/main" id="{C7225347-B004-2F47-8149-F9A678833807}"/>
              </a:ext>
            </a:extLst>
          </p:cNvPr>
          <p:cNvSpPr/>
          <p:nvPr/>
        </p:nvSpPr>
        <p:spPr>
          <a:xfrm>
            <a:off x="8072437" y="1039170"/>
            <a:ext cx="1728788" cy="48297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111C7B60-146D-7C49-AE2F-67EB5ACFE4E2}"/>
              </a:ext>
            </a:extLst>
          </p:cNvPr>
          <p:cNvCxnSpPr>
            <a:cxnSpLocks/>
          </p:cNvCxnSpPr>
          <p:nvPr/>
        </p:nvCxnSpPr>
        <p:spPr>
          <a:xfrm flipH="1">
            <a:off x="7024504" y="1413529"/>
            <a:ext cx="1142054" cy="614225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B7A097B4-96AB-5B49-B870-C1FACE0D83D2}"/>
              </a:ext>
            </a:extLst>
          </p:cNvPr>
          <p:cNvCxnSpPr>
            <a:cxnSpLocks/>
          </p:cNvCxnSpPr>
          <p:nvPr/>
        </p:nvCxnSpPr>
        <p:spPr>
          <a:xfrm flipH="1">
            <a:off x="8386763" y="1576042"/>
            <a:ext cx="331640" cy="7378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CADC76E4-CC05-974D-9737-328F5B01EFE9}"/>
              </a:ext>
            </a:extLst>
          </p:cNvPr>
          <p:cNvCxnSpPr>
            <a:cxnSpLocks/>
          </p:cNvCxnSpPr>
          <p:nvPr/>
        </p:nvCxnSpPr>
        <p:spPr>
          <a:xfrm>
            <a:off x="9458325" y="1561172"/>
            <a:ext cx="705531" cy="6741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D65B81CE-AB0E-8F4C-9BB4-A473BDD2C31D}"/>
              </a:ext>
            </a:extLst>
          </p:cNvPr>
          <p:cNvCxnSpPr>
            <a:cxnSpLocks/>
          </p:cNvCxnSpPr>
          <p:nvPr/>
        </p:nvCxnSpPr>
        <p:spPr>
          <a:xfrm>
            <a:off x="9797354" y="1413529"/>
            <a:ext cx="1526024" cy="4005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Oval 106">
            <a:extLst>
              <a:ext uri="{FF2B5EF4-FFF2-40B4-BE49-F238E27FC236}">
                <a16:creationId xmlns:a16="http://schemas.microsoft.com/office/drawing/2014/main" id="{E5A97693-7980-8048-90E4-0742CD872138}"/>
              </a:ext>
            </a:extLst>
          </p:cNvPr>
          <p:cNvSpPr/>
          <p:nvPr/>
        </p:nvSpPr>
        <p:spPr>
          <a:xfrm>
            <a:off x="6459979" y="2111847"/>
            <a:ext cx="1076643" cy="542215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983A2BA5-38F6-9B41-9D65-F467C840EA86}"/>
              </a:ext>
            </a:extLst>
          </p:cNvPr>
          <p:cNvSpPr/>
          <p:nvPr/>
        </p:nvSpPr>
        <p:spPr>
          <a:xfrm>
            <a:off x="9625534" y="2400465"/>
            <a:ext cx="1076643" cy="542215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0D11F92F-18CC-5F49-A9E5-F8FEF8B76FC5}"/>
                  </a:ext>
                </a:extLst>
              </p:cNvPr>
              <p:cNvSpPr/>
              <p:nvPr/>
            </p:nvSpPr>
            <p:spPr>
              <a:xfrm>
                <a:off x="7848441" y="2343499"/>
                <a:ext cx="1076643" cy="54221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0D11F92F-18CC-5F49-A9E5-F8FEF8B76F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8441" y="2343499"/>
                <a:ext cx="1076643" cy="542215"/>
              </a:xfrm>
              <a:prstGeom prst="ellipse">
                <a:avLst/>
              </a:prstGeom>
              <a:blipFill>
                <a:blip r:embed="rId1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0" name="Oval 109">
            <a:extLst>
              <a:ext uri="{FF2B5EF4-FFF2-40B4-BE49-F238E27FC236}">
                <a16:creationId xmlns:a16="http://schemas.microsoft.com/office/drawing/2014/main" id="{3A3D12D0-9524-5244-865E-3FB35B4E64CB}"/>
              </a:ext>
            </a:extLst>
          </p:cNvPr>
          <p:cNvSpPr/>
          <p:nvPr/>
        </p:nvSpPr>
        <p:spPr>
          <a:xfrm>
            <a:off x="10985081" y="1895708"/>
            <a:ext cx="1076643" cy="54221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ADE06B88-5EB9-E941-99AB-D2D46618547D}"/>
              </a:ext>
            </a:extLst>
          </p:cNvPr>
          <p:cNvCxnSpPr>
            <a:cxnSpLocks/>
          </p:cNvCxnSpPr>
          <p:nvPr/>
        </p:nvCxnSpPr>
        <p:spPr>
          <a:xfrm flipH="1">
            <a:off x="5991988" y="2521133"/>
            <a:ext cx="544736" cy="2841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592A0D34-9286-6847-AA3B-8DE51A1D2F2E}"/>
              </a:ext>
            </a:extLst>
          </p:cNvPr>
          <p:cNvCxnSpPr>
            <a:cxnSpLocks/>
          </p:cNvCxnSpPr>
          <p:nvPr/>
        </p:nvCxnSpPr>
        <p:spPr>
          <a:xfrm flipH="1">
            <a:off x="6207366" y="2606401"/>
            <a:ext cx="568662" cy="8009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8D157BAD-C517-2B49-BAD7-377C9F5923FC}"/>
              </a:ext>
            </a:extLst>
          </p:cNvPr>
          <p:cNvCxnSpPr>
            <a:cxnSpLocks/>
          </p:cNvCxnSpPr>
          <p:nvPr/>
        </p:nvCxnSpPr>
        <p:spPr>
          <a:xfrm flipH="1">
            <a:off x="6842129" y="2653318"/>
            <a:ext cx="194544" cy="73207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3F21784C-D3B2-8B4F-B5FC-37D7108EEC12}"/>
              </a:ext>
            </a:extLst>
          </p:cNvPr>
          <p:cNvCxnSpPr>
            <a:cxnSpLocks/>
          </p:cNvCxnSpPr>
          <p:nvPr/>
        </p:nvCxnSpPr>
        <p:spPr>
          <a:xfrm>
            <a:off x="7366031" y="2618573"/>
            <a:ext cx="416309" cy="8923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Oval 118">
            <a:extLst>
              <a:ext uri="{FF2B5EF4-FFF2-40B4-BE49-F238E27FC236}">
                <a16:creationId xmlns:a16="http://schemas.microsoft.com/office/drawing/2014/main" id="{14DFBD9B-49EA-8941-812E-EE9DBCBB212D}"/>
              </a:ext>
            </a:extLst>
          </p:cNvPr>
          <p:cNvSpPr/>
          <p:nvPr/>
        </p:nvSpPr>
        <p:spPr>
          <a:xfrm>
            <a:off x="6531303" y="3485133"/>
            <a:ext cx="694275" cy="58314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Oval 121">
                <a:extLst>
                  <a:ext uri="{FF2B5EF4-FFF2-40B4-BE49-F238E27FC236}">
                    <a16:creationId xmlns:a16="http://schemas.microsoft.com/office/drawing/2014/main" id="{B950B928-B08F-FA4D-8639-878213CF86A3}"/>
                  </a:ext>
                </a:extLst>
              </p:cNvPr>
              <p:cNvSpPr/>
              <p:nvPr/>
            </p:nvSpPr>
            <p:spPr>
              <a:xfrm>
                <a:off x="5755733" y="3495491"/>
                <a:ext cx="694275" cy="583149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3,</m:t>
                      </m:r>
                    </m:oMath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2" name="Oval 121">
                <a:extLst>
                  <a:ext uri="{FF2B5EF4-FFF2-40B4-BE49-F238E27FC236}">
                    <a16:creationId xmlns:a16="http://schemas.microsoft.com/office/drawing/2014/main" id="{B950B928-B08F-FA4D-8639-878213CF86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5733" y="3495491"/>
                <a:ext cx="694275" cy="583149"/>
              </a:xfrm>
              <a:prstGeom prst="ellipse">
                <a:avLst/>
              </a:prstGeom>
              <a:blipFill>
                <a:blip r:embed="rId17"/>
                <a:stretch>
                  <a:fillRect b="-1041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B80EAF62-6A74-BC44-A38D-4789B856867E}"/>
                  </a:ext>
                </a:extLst>
              </p:cNvPr>
              <p:cNvSpPr/>
              <p:nvPr/>
            </p:nvSpPr>
            <p:spPr>
              <a:xfrm>
                <a:off x="5495866" y="2805079"/>
                <a:ext cx="694275" cy="583149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1,</m:t>
                      </m:r>
                    </m:oMath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B80EAF62-6A74-BC44-A38D-4789B85686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5866" y="2805079"/>
                <a:ext cx="694275" cy="583149"/>
              </a:xfrm>
              <a:prstGeom prst="ellipse">
                <a:avLst/>
              </a:prstGeom>
              <a:blipFill>
                <a:blip r:embed="rId18"/>
                <a:stretch>
                  <a:fillRect b="-1250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6AF9F15E-DED0-E949-8CBC-6D664601DCBA}"/>
              </a:ext>
            </a:extLst>
          </p:cNvPr>
          <p:cNvCxnSpPr>
            <a:cxnSpLocks/>
          </p:cNvCxnSpPr>
          <p:nvPr/>
        </p:nvCxnSpPr>
        <p:spPr>
          <a:xfrm flipH="1">
            <a:off x="7065249" y="4017633"/>
            <a:ext cx="471373" cy="7026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Oval 127">
            <a:extLst>
              <a:ext uri="{FF2B5EF4-FFF2-40B4-BE49-F238E27FC236}">
                <a16:creationId xmlns:a16="http://schemas.microsoft.com/office/drawing/2014/main" id="{A0B66E87-88B7-A04F-A32B-5928CE8DFC70}"/>
              </a:ext>
            </a:extLst>
          </p:cNvPr>
          <p:cNvSpPr>
            <a:spLocks noChangeAspect="1"/>
          </p:cNvSpPr>
          <p:nvPr/>
        </p:nvSpPr>
        <p:spPr>
          <a:xfrm>
            <a:off x="6727461" y="4771921"/>
            <a:ext cx="457200" cy="4572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AE3FDE38-857D-5640-84DD-8A9C8980D6D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465656" y="4767156"/>
                <a:ext cx="457200" cy="4572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AE3FDE38-857D-5640-84DD-8A9C8980D6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5656" y="4767156"/>
                <a:ext cx="457200" cy="457200"/>
              </a:xfrm>
              <a:prstGeom prst="ellipse">
                <a:avLst/>
              </a:prstGeom>
              <a:blipFill>
                <a:blip r:embed="rId19"/>
                <a:stretch>
                  <a:fillRect l="-540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5F03693F-5766-F643-906E-483748D372C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185971" y="4809362"/>
                <a:ext cx="457200" cy="4572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5F03693F-5766-F643-906E-483748D372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5971" y="4809362"/>
                <a:ext cx="457200" cy="457200"/>
              </a:xfrm>
              <a:prstGeom prst="ellipse">
                <a:avLst/>
              </a:prstGeom>
              <a:blipFill>
                <a:blip r:embed="rId20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47F7244A-6014-6E41-B954-C65631D8DF2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938454" y="4804597"/>
                <a:ext cx="457200" cy="4572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47F7244A-6014-6E41-B954-C65631D8DF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8454" y="4804597"/>
                <a:ext cx="457200" cy="457200"/>
              </a:xfrm>
              <a:prstGeom prst="ellipse">
                <a:avLst/>
              </a:prstGeom>
              <a:blipFill>
                <a:blip r:embed="rId21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86C3C6BC-7568-E74F-845F-E9A1CC6A12C8}"/>
              </a:ext>
            </a:extLst>
          </p:cNvPr>
          <p:cNvCxnSpPr>
            <a:cxnSpLocks/>
          </p:cNvCxnSpPr>
          <p:nvPr/>
        </p:nvCxnSpPr>
        <p:spPr>
          <a:xfrm flipH="1">
            <a:off x="7718607" y="4143770"/>
            <a:ext cx="53702" cy="5204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F9FD7456-EC2D-874A-825D-C68AAE470598}"/>
              </a:ext>
            </a:extLst>
          </p:cNvPr>
          <p:cNvCxnSpPr>
            <a:cxnSpLocks/>
          </p:cNvCxnSpPr>
          <p:nvPr/>
        </p:nvCxnSpPr>
        <p:spPr>
          <a:xfrm>
            <a:off x="8070568" y="4098965"/>
            <a:ext cx="482015" cy="6213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C331B52D-8C73-2141-9943-8CE625BB0894}"/>
              </a:ext>
            </a:extLst>
          </p:cNvPr>
          <p:cNvCxnSpPr>
            <a:cxnSpLocks/>
          </p:cNvCxnSpPr>
          <p:nvPr/>
        </p:nvCxnSpPr>
        <p:spPr>
          <a:xfrm>
            <a:off x="8200258" y="3867037"/>
            <a:ext cx="966796" cy="7971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60FCD9C5-0658-5C4A-86EE-EDD0578A946C}"/>
              </a:ext>
            </a:extLst>
          </p:cNvPr>
          <p:cNvCxnSpPr>
            <a:cxnSpLocks/>
          </p:cNvCxnSpPr>
          <p:nvPr/>
        </p:nvCxnSpPr>
        <p:spPr>
          <a:xfrm flipH="1">
            <a:off x="9420085" y="2973118"/>
            <a:ext cx="445823" cy="5377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ACC8C392-6B31-1D42-85A5-A362D0CC4440}"/>
              </a:ext>
            </a:extLst>
          </p:cNvPr>
          <p:cNvCxnSpPr>
            <a:cxnSpLocks/>
          </p:cNvCxnSpPr>
          <p:nvPr/>
        </p:nvCxnSpPr>
        <p:spPr>
          <a:xfrm flipH="1">
            <a:off x="10113498" y="2984513"/>
            <a:ext cx="177310" cy="5841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4FDCD2B7-152B-BC4D-BB03-338334E6D6CE}"/>
              </a:ext>
            </a:extLst>
          </p:cNvPr>
          <p:cNvCxnSpPr>
            <a:cxnSpLocks/>
          </p:cNvCxnSpPr>
          <p:nvPr/>
        </p:nvCxnSpPr>
        <p:spPr>
          <a:xfrm>
            <a:off x="10549970" y="3006664"/>
            <a:ext cx="344285" cy="5914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704DD6B7-F153-594D-9753-4ECACF1A8F29}"/>
              </a:ext>
            </a:extLst>
          </p:cNvPr>
          <p:cNvCxnSpPr>
            <a:cxnSpLocks/>
          </p:cNvCxnSpPr>
          <p:nvPr/>
        </p:nvCxnSpPr>
        <p:spPr>
          <a:xfrm>
            <a:off x="10730836" y="2857181"/>
            <a:ext cx="792566" cy="6537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Oval 148">
            <a:extLst>
              <a:ext uri="{FF2B5EF4-FFF2-40B4-BE49-F238E27FC236}">
                <a16:creationId xmlns:a16="http://schemas.microsoft.com/office/drawing/2014/main" id="{431BBF08-0D12-184D-A846-741CACC514FB}"/>
              </a:ext>
            </a:extLst>
          </p:cNvPr>
          <p:cNvSpPr/>
          <p:nvPr/>
        </p:nvSpPr>
        <p:spPr>
          <a:xfrm>
            <a:off x="9777857" y="3620723"/>
            <a:ext cx="694275" cy="58314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57210AA5-CE15-6046-AAF8-4BFDDE75CBE4}"/>
              </a:ext>
            </a:extLst>
          </p:cNvPr>
          <p:cNvSpPr/>
          <p:nvPr/>
        </p:nvSpPr>
        <p:spPr>
          <a:xfrm>
            <a:off x="10566318" y="3654020"/>
            <a:ext cx="694275" cy="58314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5" name="Picture 154">
            <a:extLst>
              <a:ext uri="{FF2B5EF4-FFF2-40B4-BE49-F238E27FC236}">
                <a16:creationId xmlns:a16="http://schemas.microsoft.com/office/drawing/2014/main" id="{CB16B6D5-7266-2B49-A61F-FDDD03F808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0944" y="3744073"/>
            <a:ext cx="153965" cy="137160"/>
          </a:xfrm>
          <a:prstGeom prst="rect">
            <a:avLst/>
          </a:prstGeom>
        </p:spPr>
      </p:pic>
      <p:sp>
        <p:nvSpPr>
          <p:cNvPr id="99" name="Oval 98">
            <a:extLst>
              <a:ext uri="{FF2B5EF4-FFF2-40B4-BE49-F238E27FC236}">
                <a16:creationId xmlns:a16="http://schemas.microsoft.com/office/drawing/2014/main" id="{4DF2B516-5D26-BC44-ABD1-862D6F015EF3}"/>
              </a:ext>
            </a:extLst>
          </p:cNvPr>
          <p:cNvSpPr/>
          <p:nvPr/>
        </p:nvSpPr>
        <p:spPr>
          <a:xfrm>
            <a:off x="7472283" y="3518577"/>
            <a:ext cx="694275" cy="58314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37DFD9-6CD9-3546-87F1-5FC17F5969CC}"/>
              </a:ext>
            </a:extLst>
          </p:cNvPr>
          <p:cNvSpPr txBox="1"/>
          <p:nvPr/>
        </p:nvSpPr>
        <p:spPr>
          <a:xfrm>
            <a:off x="5991988" y="5446563"/>
            <a:ext cx="583806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chemeClr val="accent6"/>
                </a:solidFill>
              </a:rPr>
              <a:t>Backtrack to root…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6539044-932F-F94C-891F-73197BA1C384}"/>
              </a:ext>
            </a:extLst>
          </p:cNvPr>
          <p:cNvSpPr txBox="1"/>
          <p:nvPr/>
        </p:nvSpPr>
        <p:spPr>
          <a:xfrm>
            <a:off x="7807373" y="1953831"/>
            <a:ext cx="391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2BEF9F79-B855-F649-AFA9-D453D2E1E760}"/>
              </a:ext>
            </a:extLst>
          </p:cNvPr>
          <p:cNvSpPr txBox="1"/>
          <p:nvPr/>
        </p:nvSpPr>
        <p:spPr>
          <a:xfrm>
            <a:off x="11313694" y="1575628"/>
            <a:ext cx="529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5E812413-BBE4-7647-A2BA-6960FBD8C083}"/>
              </a:ext>
            </a:extLst>
          </p:cNvPr>
          <p:cNvSpPr txBox="1"/>
          <p:nvPr/>
        </p:nvSpPr>
        <p:spPr>
          <a:xfrm>
            <a:off x="9485912" y="2084456"/>
            <a:ext cx="529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2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36D25F3-1195-394D-A3A9-A60894EBB07B}"/>
              </a:ext>
            </a:extLst>
          </p:cNvPr>
          <p:cNvCxnSpPr>
            <a:cxnSpLocks/>
          </p:cNvCxnSpPr>
          <p:nvPr/>
        </p:nvCxnSpPr>
        <p:spPr>
          <a:xfrm flipH="1" flipV="1">
            <a:off x="9746530" y="1554300"/>
            <a:ext cx="650292" cy="534311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35034B77-03A1-7C47-9696-B0609FA4615A}"/>
              </a:ext>
            </a:extLst>
          </p:cNvPr>
          <p:cNvSpPr/>
          <p:nvPr/>
        </p:nvSpPr>
        <p:spPr>
          <a:xfrm>
            <a:off x="585326" y="1575629"/>
            <a:ext cx="4921590" cy="4423728"/>
          </a:xfrm>
          <a:prstGeom prst="rect">
            <a:avLst/>
          </a:prstGeom>
          <a:solidFill>
            <a:schemeClr val="accent6">
              <a:alpha val="3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FBE7D975-F200-3640-ABA3-BE32C98C0CCC}"/>
                  </a:ext>
                </a:extLst>
              </p:cNvPr>
              <p:cNvSpPr/>
              <p:nvPr/>
            </p:nvSpPr>
            <p:spPr>
              <a:xfrm>
                <a:off x="8997364" y="3595714"/>
                <a:ext cx="694275" cy="58314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FBE7D975-F200-3640-ABA3-BE32C98C0C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7364" y="3595714"/>
                <a:ext cx="694275" cy="583149"/>
              </a:xfrm>
              <a:prstGeom prst="ellipse">
                <a:avLst/>
              </a:prstGeom>
              <a:blipFill>
                <a:blip r:embed="rId2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1" name="Oval 100">
            <a:extLst>
              <a:ext uri="{FF2B5EF4-FFF2-40B4-BE49-F238E27FC236}">
                <a16:creationId xmlns:a16="http://schemas.microsoft.com/office/drawing/2014/main" id="{E418B800-80F4-004A-94DD-75680EC4358D}"/>
              </a:ext>
            </a:extLst>
          </p:cNvPr>
          <p:cNvSpPr/>
          <p:nvPr/>
        </p:nvSpPr>
        <p:spPr>
          <a:xfrm>
            <a:off x="922853" y="4539096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1EE12921-49E2-9048-8A37-2BF4A9DBF2A5}"/>
                  </a:ext>
                </a:extLst>
              </p:cNvPr>
              <p:cNvSpPr txBox="1"/>
              <p:nvPr/>
            </p:nvSpPr>
            <p:spPr>
              <a:xfrm>
                <a:off x="711271" y="4243827"/>
                <a:ext cx="3736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1EE12921-49E2-9048-8A37-2BF4A9DBF2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271" y="4243827"/>
                <a:ext cx="373628" cy="276999"/>
              </a:xfrm>
              <a:prstGeom prst="rect">
                <a:avLst/>
              </a:prstGeom>
              <a:blipFill>
                <a:blip r:embed="rId23"/>
                <a:stretch>
                  <a:fillRect l="-13333" r="-3333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3" name="Oval 102">
            <a:extLst>
              <a:ext uri="{FF2B5EF4-FFF2-40B4-BE49-F238E27FC236}">
                <a16:creationId xmlns:a16="http://schemas.microsoft.com/office/drawing/2014/main" id="{34B7571C-E919-DD4A-AB11-1786AAC4F26B}"/>
              </a:ext>
            </a:extLst>
          </p:cNvPr>
          <p:cNvSpPr/>
          <p:nvPr/>
        </p:nvSpPr>
        <p:spPr>
          <a:xfrm>
            <a:off x="2375425" y="5591614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D777E0A9-2FE3-4848-B33D-60CDA9BCB73F}"/>
                  </a:ext>
                </a:extLst>
              </p:cNvPr>
              <p:cNvSpPr txBox="1"/>
              <p:nvPr/>
            </p:nvSpPr>
            <p:spPr>
              <a:xfrm>
                <a:off x="2163843" y="5296345"/>
                <a:ext cx="3736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D777E0A9-2FE3-4848-B33D-60CDA9BCB7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3843" y="5296345"/>
                <a:ext cx="373628" cy="276999"/>
              </a:xfrm>
              <a:prstGeom prst="rect">
                <a:avLst/>
              </a:prstGeom>
              <a:blipFill>
                <a:blip r:embed="rId24"/>
                <a:stretch>
                  <a:fillRect l="-12903" r="-3226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A9419875-7ADF-3C41-835F-C3767C352135}"/>
                  </a:ext>
                </a:extLst>
              </p:cNvPr>
              <p:cNvSpPr/>
              <p:nvPr/>
            </p:nvSpPr>
            <p:spPr>
              <a:xfrm>
                <a:off x="11493405" y="3539870"/>
                <a:ext cx="694275" cy="58314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A9419875-7ADF-3C41-835F-C3767C3521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93405" y="3539870"/>
                <a:ext cx="694275" cy="583149"/>
              </a:xfrm>
              <a:prstGeom prst="ellipse">
                <a:avLst/>
              </a:prstGeom>
              <a:blipFill>
                <a:blip r:embed="rId2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Oval 105">
                <a:extLst>
                  <a:ext uri="{FF2B5EF4-FFF2-40B4-BE49-F238E27FC236}">
                    <a16:creationId xmlns:a16="http://schemas.microsoft.com/office/drawing/2014/main" id="{D2E7DBD5-261E-7241-ACC5-C8078498EE58}"/>
                  </a:ext>
                </a:extLst>
              </p:cNvPr>
              <p:cNvSpPr/>
              <p:nvPr/>
            </p:nvSpPr>
            <p:spPr>
              <a:xfrm>
                <a:off x="8997364" y="3595714"/>
                <a:ext cx="703037" cy="634594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6" name="Oval 105">
                <a:extLst>
                  <a:ext uri="{FF2B5EF4-FFF2-40B4-BE49-F238E27FC236}">
                    <a16:creationId xmlns:a16="http://schemas.microsoft.com/office/drawing/2014/main" id="{D2E7DBD5-261E-7241-ACC5-C8078498EE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7364" y="3595714"/>
                <a:ext cx="703037" cy="634594"/>
              </a:xfrm>
              <a:prstGeom prst="ellipse">
                <a:avLst/>
              </a:prstGeom>
              <a:blipFill>
                <a:blip r:embed="rId26"/>
                <a:stretch>
                  <a:fillRect b="-384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29379893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4F378-CD67-8A4D-8ECD-19659C8AE3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1687" y="-80924"/>
            <a:ext cx="9094807" cy="1028777"/>
          </a:xfrm>
        </p:spPr>
        <p:txBody>
          <a:bodyPr/>
          <a:lstStyle/>
          <a:p>
            <a:pPr algn="ctr"/>
            <a:r>
              <a:rPr lang="en-US" dirty="0"/>
              <a:t>Example of range query in PR-</a:t>
            </a:r>
            <a:r>
              <a:rPr lang="en-US" dirty="0" err="1"/>
              <a:t>QuadTree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F1C8300-1158-AF44-8587-F337DADDBF57}"/>
              </a:ext>
            </a:extLst>
          </p:cNvPr>
          <p:cNvSpPr>
            <a:spLocks/>
          </p:cNvSpPr>
          <p:nvPr/>
        </p:nvSpPr>
        <p:spPr>
          <a:xfrm>
            <a:off x="577892" y="1561172"/>
            <a:ext cx="4919659" cy="44381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D4EBE64-0189-9448-AD5F-4A307EE4A47B}"/>
              </a:ext>
            </a:extLst>
          </p:cNvPr>
          <p:cNvSpPr txBox="1"/>
          <p:nvPr/>
        </p:nvSpPr>
        <p:spPr>
          <a:xfrm>
            <a:off x="122102" y="6077415"/>
            <a:ext cx="993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(-16, -16)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3367344-D2C2-644E-AF60-07580BC0BED4}"/>
              </a:ext>
            </a:extLst>
          </p:cNvPr>
          <p:cNvSpPr txBox="1"/>
          <p:nvPr/>
        </p:nvSpPr>
        <p:spPr>
          <a:xfrm>
            <a:off x="5205516" y="6077414"/>
            <a:ext cx="993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(16, -16)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4DEBC0-56B6-454A-91F8-B1862EE00F41}"/>
              </a:ext>
            </a:extLst>
          </p:cNvPr>
          <p:cNvSpPr txBox="1"/>
          <p:nvPr/>
        </p:nvSpPr>
        <p:spPr>
          <a:xfrm>
            <a:off x="5291008" y="1245144"/>
            <a:ext cx="993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(16, 16)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ED43F1C-2803-F74C-9651-112D2BD647D0}"/>
              </a:ext>
            </a:extLst>
          </p:cNvPr>
          <p:cNvSpPr txBox="1"/>
          <p:nvPr/>
        </p:nvSpPr>
        <p:spPr>
          <a:xfrm>
            <a:off x="133565" y="1245143"/>
            <a:ext cx="993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(-16, 16)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0765131-9447-4C44-931A-43E1B93BBEEB}"/>
              </a:ext>
            </a:extLst>
          </p:cNvPr>
          <p:cNvCxnSpPr>
            <a:stCxn id="4" idx="0"/>
            <a:endCxn id="4" idx="2"/>
          </p:cNvCxnSpPr>
          <p:nvPr/>
        </p:nvCxnSpPr>
        <p:spPr>
          <a:xfrm>
            <a:off x="3037722" y="1561172"/>
            <a:ext cx="0" cy="4438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D3FBAC7-85B5-3C47-B35C-27A955D16F67}"/>
              </a:ext>
            </a:extLst>
          </p:cNvPr>
          <p:cNvCxnSpPr>
            <a:cxnSpLocks/>
          </p:cNvCxnSpPr>
          <p:nvPr/>
        </p:nvCxnSpPr>
        <p:spPr>
          <a:xfrm>
            <a:off x="577892" y="3769113"/>
            <a:ext cx="491965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8A41387-28C5-DE48-841A-2335B26C1D70}"/>
              </a:ext>
            </a:extLst>
          </p:cNvPr>
          <p:cNvCxnSpPr>
            <a:cxnSpLocks/>
          </p:cNvCxnSpPr>
          <p:nvPr/>
        </p:nvCxnSpPr>
        <p:spPr>
          <a:xfrm>
            <a:off x="577891" y="2772938"/>
            <a:ext cx="24598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9BEDA4F-10D7-7C49-9BFB-35FB3C88EF64}"/>
              </a:ext>
            </a:extLst>
          </p:cNvPr>
          <p:cNvCxnSpPr>
            <a:cxnSpLocks/>
          </p:cNvCxnSpPr>
          <p:nvPr/>
        </p:nvCxnSpPr>
        <p:spPr>
          <a:xfrm>
            <a:off x="1807802" y="1576042"/>
            <a:ext cx="0" cy="22042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89CC8C9-62FD-CE44-A725-64BA847FCAAD}"/>
              </a:ext>
            </a:extLst>
          </p:cNvPr>
          <p:cNvCxnSpPr>
            <a:cxnSpLocks/>
          </p:cNvCxnSpPr>
          <p:nvPr/>
        </p:nvCxnSpPr>
        <p:spPr>
          <a:xfrm>
            <a:off x="1807802" y="3713356"/>
            <a:ext cx="0" cy="228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FADBD58-BAB1-D649-B8BE-8DED6819B1CF}"/>
              </a:ext>
            </a:extLst>
          </p:cNvPr>
          <p:cNvCxnSpPr>
            <a:cxnSpLocks/>
          </p:cNvCxnSpPr>
          <p:nvPr/>
        </p:nvCxnSpPr>
        <p:spPr>
          <a:xfrm>
            <a:off x="585326" y="4832193"/>
            <a:ext cx="24598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13D531F-986D-BE47-A6B8-ABF050F2A526}"/>
              </a:ext>
            </a:extLst>
          </p:cNvPr>
          <p:cNvCxnSpPr>
            <a:cxnSpLocks/>
          </p:cNvCxnSpPr>
          <p:nvPr/>
        </p:nvCxnSpPr>
        <p:spPr>
          <a:xfrm>
            <a:off x="1807802" y="3289607"/>
            <a:ext cx="123735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FC8060C-B4EF-EC44-8115-288D4A8E64D4}"/>
              </a:ext>
            </a:extLst>
          </p:cNvPr>
          <p:cNvCxnSpPr>
            <a:cxnSpLocks/>
          </p:cNvCxnSpPr>
          <p:nvPr/>
        </p:nvCxnSpPr>
        <p:spPr>
          <a:xfrm>
            <a:off x="2395969" y="2772938"/>
            <a:ext cx="0" cy="10073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>
            <a:extLst>
              <a:ext uri="{FF2B5EF4-FFF2-40B4-BE49-F238E27FC236}">
                <a16:creationId xmlns:a16="http://schemas.microsoft.com/office/drawing/2014/main" id="{E435A33E-DF17-AA4F-ACF3-51283F51EF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4776" y="3385394"/>
            <a:ext cx="323208" cy="2879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C84DB4F-3C32-9E4B-9CBC-D82CA6D7D3EE}"/>
                  </a:ext>
                </a:extLst>
              </p:cNvPr>
              <p:cNvSpPr txBox="1"/>
              <p:nvPr/>
            </p:nvSpPr>
            <p:spPr>
              <a:xfrm>
                <a:off x="421311" y="777388"/>
                <a:ext cx="58632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accent5"/>
                    </a:solidFill>
                  </a:rPr>
                  <a:t>anchor = (-9, 3), </a:t>
                </a:r>
                <a:r>
                  <a:rPr lang="en-US" dirty="0">
                    <a:solidFill>
                      <a:schemeClr val="accent2"/>
                    </a:solidFill>
                  </a:rPr>
                  <a:t>range </a:t>
                </a:r>
                <a:r>
                  <a:rPr lang="en-US" dirty="0">
                    <a:solidFill>
                      <a:schemeClr val="accent5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=7</m:t>
                    </m:r>
                  </m:oMath>
                </a14:m>
                <a:r>
                  <a:rPr lang="en-US" dirty="0">
                    <a:solidFill>
                      <a:schemeClr val="accent2"/>
                    </a:solidFill>
                  </a:rPr>
                  <a:t>,  </a:t>
                </a:r>
                <a:r>
                  <a:rPr lang="en-US" dirty="0">
                    <a:solidFill>
                      <a:srgbClr val="7030A0"/>
                    </a:solidFill>
                  </a:rPr>
                  <a:t>Bucket size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endParaRPr lang="en-US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C84DB4F-3C32-9E4B-9CBC-D82CA6D7D3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311" y="777388"/>
                <a:ext cx="5863271" cy="369332"/>
              </a:xfrm>
              <a:prstGeom prst="rect">
                <a:avLst/>
              </a:prstGeom>
              <a:blipFill>
                <a:blip r:embed="rId4"/>
                <a:stretch>
                  <a:fillRect l="-648" t="-3333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Oval 36">
            <a:extLst>
              <a:ext uri="{FF2B5EF4-FFF2-40B4-BE49-F238E27FC236}">
                <a16:creationId xmlns:a16="http://schemas.microsoft.com/office/drawing/2014/main" id="{C40E7FAC-2BA5-204B-AF7C-B13A89D2BA1C}"/>
              </a:ext>
            </a:extLst>
          </p:cNvPr>
          <p:cNvSpPr/>
          <p:nvPr/>
        </p:nvSpPr>
        <p:spPr>
          <a:xfrm>
            <a:off x="1474775" y="1839952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9BC64F6B-B4FF-CC46-9D08-E3240F04BCC4}"/>
              </a:ext>
            </a:extLst>
          </p:cNvPr>
          <p:cNvSpPr/>
          <p:nvPr/>
        </p:nvSpPr>
        <p:spPr>
          <a:xfrm>
            <a:off x="1760377" y="2258122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030A4FD8-FDCA-1240-A03A-50E44C956454}"/>
              </a:ext>
            </a:extLst>
          </p:cNvPr>
          <p:cNvSpPr/>
          <p:nvPr/>
        </p:nvSpPr>
        <p:spPr>
          <a:xfrm>
            <a:off x="943232" y="2401225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858369C6-A3CE-A549-B7E8-894D1B0E3C4F}"/>
              </a:ext>
            </a:extLst>
          </p:cNvPr>
          <p:cNvSpPr/>
          <p:nvPr/>
        </p:nvSpPr>
        <p:spPr>
          <a:xfrm>
            <a:off x="2470945" y="2401225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A8DFBF64-6A63-4941-B76D-0711BFF9E589}"/>
              </a:ext>
            </a:extLst>
          </p:cNvPr>
          <p:cNvSpPr/>
          <p:nvPr/>
        </p:nvSpPr>
        <p:spPr>
          <a:xfrm>
            <a:off x="3258965" y="2810100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3F572112-0688-6D4E-9954-5C92A9766196}"/>
              </a:ext>
            </a:extLst>
          </p:cNvPr>
          <p:cNvSpPr/>
          <p:nvPr/>
        </p:nvSpPr>
        <p:spPr>
          <a:xfrm>
            <a:off x="2489532" y="3066575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29CE63BF-5CF8-D842-864E-357C56C2EF7F}"/>
              </a:ext>
            </a:extLst>
          </p:cNvPr>
          <p:cNvSpPr/>
          <p:nvPr/>
        </p:nvSpPr>
        <p:spPr>
          <a:xfrm>
            <a:off x="2073225" y="3486601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64B5F066-3BDC-2E47-A2A2-65998B32EDA0}"/>
              </a:ext>
            </a:extLst>
          </p:cNvPr>
          <p:cNvSpPr/>
          <p:nvPr/>
        </p:nvSpPr>
        <p:spPr>
          <a:xfrm>
            <a:off x="1556555" y="4241162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06F0AC4F-8993-1441-9484-031E5E3C4383}"/>
              </a:ext>
            </a:extLst>
          </p:cNvPr>
          <p:cNvSpPr/>
          <p:nvPr/>
        </p:nvSpPr>
        <p:spPr>
          <a:xfrm>
            <a:off x="2675385" y="3408542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284C06F-6037-6F4E-9388-4ED478106D7D}"/>
              </a:ext>
            </a:extLst>
          </p:cNvPr>
          <p:cNvSpPr txBox="1"/>
          <p:nvPr/>
        </p:nvSpPr>
        <p:spPr>
          <a:xfrm>
            <a:off x="2839728" y="3765467"/>
            <a:ext cx="2054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0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DC40580-A139-C249-90A1-1AC648FC3614}"/>
              </a:ext>
            </a:extLst>
          </p:cNvPr>
          <p:cNvSpPr txBox="1"/>
          <p:nvPr/>
        </p:nvSpPr>
        <p:spPr>
          <a:xfrm>
            <a:off x="2197241" y="3759315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-4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DD1F80B-070E-5045-9A7B-C782D99A825D}"/>
              </a:ext>
            </a:extLst>
          </p:cNvPr>
          <p:cNvSpPr txBox="1"/>
          <p:nvPr/>
        </p:nvSpPr>
        <p:spPr>
          <a:xfrm>
            <a:off x="3501723" y="3759315"/>
            <a:ext cx="2054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4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383F2446-45E7-AA4E-B621-DE69374595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92812" y="3168792"/>
            <a:ext cx="215900" cy="228600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8017408E-686D-CF48-9D4A-F5D3498FBDA5}"/>
              </a:ext>
            </a:extLst>
          </p:cNvPr>
          <p:cNvSpPr txBox="1"/>
          <p:nvPr/>
        </p:nvSpPr>
        <p:spPr>
          <a:xfrm>
            <a:off x="1592398" y="3768840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-8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89434D0-EFD9-E948-AF48-D52018F7B778}"/>
              </a:ext>
            </a:extLst>
          </p:cNvPr>
          <p:cNvSpPr txBox="1"/>
          <p:nvPr/>
        </p:nvSpPr>
        <p:spPr>
          <a:xfrm>
            <a:off x="4081483" y="3779567"/>
            <a:ext cx="2054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8</a:t>
            </a: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13446AA9-C995-F048-A218-A84FE9DC843B}"/>
              </a:ext>
            </a:extLst>
          </p:cNvPr>
          <p:cNvCxnSpPr>
            <a:cxnSpLocks/>
          </p:cNvCxnSpPr>
          <p:nvPr/>
        </p:nvCxnSpPr>
        <p:spPr>
          <a:xfrm flipH="1">
            <a:off x="1620284" y="3457748"/>
            <a:ext cx="7231" cy="308205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6E462DB3-49F7-4A47-922A-63AADC96AE78}"/>
              </a:ext>
            </a:extLst>
          </p:cNvPr>
          <p:cNvCxnSpPr>
            <a:cxnSpLocks/>
          </p:cNvCxnSpPr>
          <p:nvPr/>
        </p:nvCxnSpPr>
        <p:spPr>
          <a:xfrm>
            <a:off x="1688655" y="3389482"/>
            <a:ext cx="1331256" cy="3823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24CB42CA-8EAE-CE4D-82D9-095DFE4458C3}"/>
              </a:ext>
            </a:extLst>
          </p:cNvPr>
          <p:cNvSpPr txBox="1"/>
          <p:nvPr/>
        </p:nvSpPr>
        <p:spPr>
          <a:xfrm>
            <a:off x="1444753" y="3764077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00B0F0"/>
                </a:solidFill>
              </a:rPr>
              <a:t>-9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BCC205CA-23A5-1641-A112-80D91CF958DF}"/>
              </a:ext>
            </a:extLst>
          </p:cNvPr>
          <p:cNvSpPr txBox="1"/>
          <p:nvPr/>
        </p:nvSpPr>
        <p:spPr>
          <a:xfrm>
            <a:off x="3025913" y="3287814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00B0F0"/>
                </a:solidFill>
              </a:rPr>
              <a:t>3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359B3557-F84D-874D-BC31-BDABDB1128EF}"/>
              </a:ext>
            </a:extLst>
          </p:cNvPr>
          <p:cNvSpPr txBox="1"/>
          <p:nvPr/>
        </p:nvSpPr>
        <p:spPr>
          <a:xfrm>
            <a:off x="2778255" y="4183182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-4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B980752-22D2-A34A-A952-DA61554DFFDF}"/>
              </a:ext>
            </a:extLst>
          </p:cNvPr>
          <p:cNvSpPr txBox="1"/>
          <p:nvPr/>
        </p:nvSpPr>
        <p:spPr>
          <a:xfrm>
            <a:off x="2802066" y="4664199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-8</a:t>
            </a: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8C929720-BA9D-3C46-BCF3-253BA94B95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87662" y="2614607"/>
            <a:ext cx="215900" cy="228600"/>
          </a:xfrm>
          <a:prstGeom prst="rect">
            <a:avLst/>
          </a:prstGeom>
        </p:spPr>
      </p:pic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E99C64F5-A836-4247-AEB1-5CCE9DDB9EAF}"/>
              </a:ext>
            </a:extLst>
          </p:cNvPr>
          <p:cNvCxnSpPr>
            <a:cxnSpLocks/>
          </p:cNvCxnSpPr>
          <p:nvPr/>
        </p:nvCxnSpPr>
        <p:spPr>
          <a:xfrm>
            <a:off x="1607804" y="3422830"/>
            <a:ext cx="1203348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Oval 74">
            <a:extLst>
              <a:ext uri="{FF2B5EF4-FFF2-40B4-BE49-F238E27FC236}">
                <a16:creationId xmlns:a16="http://schemas.microsoft.com/office/drawing/2014/main" id="{47CCA042-4D34-1543-97CB-B2810DB98106}"/>
              </a:ext>
            </a:extLst>
          </p:cNvPr>
          <p:cNvSpPr/>
          <p:nvPr/>
        </p:nvSpPr>
        <p:spPr>
          <a:xfrm>
            <a:off x="714103" y="2512737"/>
            <a:ext cx="2015380" cy="2011680"/>
          </a:xfrm>
          <a:prstGeom prst="ellipse">
            <a:avLst/>
          </a:prstGeom>
          <a:solidFill>
            <a:schemeClr val="accent2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1437A734-5F5E-1F4E-AFCE-0B91124B4081}"/>
                  </a:ext>
                </a:extLst>
              </p:cNvPr>
              <p:cNvSpPr txBox="1"/>
              <p:nvPr/>
            </p:nvSpPr>
            <p:spPr>
              <a:xfrm>
                <a:off x="731650" y="2105956"/>
                <a:ext cx="27584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1437A734-5F5E-1F4E-AFCE-0B91124B40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650" y="2105956"/>
                <a:ext cx="275845" cy="276999"/>
              </a:xfrm>
              <a:prstGeom prst="rect">
                <a:avLst/>
              </a:prstGeom>
              <a:blipFill>
                <a:blip r:embed="rId7"/>
                <a:stretch>
                  <a:fillRect l="-22727" r="-4545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87D865D-922E-7D46-B0B6-3DC6B703FAF7}"/>
                  </a:ext>
                </a:extLst>
              </p:cNvPr>
              <p:cNvSpPr txBox="1"/>
              <p:nvPr/>
            </p:nvSpPr>
            <p:spPr>
              <a:xfrm>
                <a:off x="1255534" y="1629692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87D865D-922E-7D46-B0B6-3DC6B703FA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5534" y="1629692"/>
                <a:ext cx="281167" cy="276999"/>
              </a:xfrm>
              <a:prstGeom prst="rect">
                <a:avLst/>
              </a:prstGeom>
              <a:blipFill>
                <a:blip r:embed="rId8"/>
                <a:stretch>
                  <a:fillRect l="-17391" r="-4348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BB3CD07-D837-F44C-A472-66C908F6DB16}"/>
                  </a:ext>
                </a:extLst>
              </p:cNvPr>
              <p:cNvSpPr txBox="1"/>
              <p:nvPr/>
            </p:nvSpPr>
            <p:spPr>
              <a:xfrm>
                <a:off x="1898473" y="1958313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BB3CD07-D837-F44C-A472-66C908F6DB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8473" y="1958313"/>
                <a:ext cx="281167" cy="276999"/>
              </a:xfrm>
              <a:prstGeom prst="rect">
                <a:avLst/>
              </a:prstGeom>
              <a:blipFill>
                <a:blip r:embed="rId9"/>
                <a:stretch>
                  <a:fillRect l="-16667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4A56388C-2791-C543-86A1-29F83A27FAD6}"/>
                  </a:ext>
                </a:extLst>
              </p:cNvPr>
              <p:cNvSpPr txBox="1"/>
              <p:nvPr/>
            </p:nvSpPr>
            <p:spPr>
              <a:xfrm>
                <a:off x="2379493" y="2110708"/>
                <a:ext cx="27943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4A56388C-2791-C543-86A1-29F83A27FA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9493" y="2110708"/>
                <a:ext cx="279435" cy="276999"/>
              </a:xfrm>
              <a:prstGeom prst="rect">
                <a:avLst/>
              </a:prstGeom>
              <a:blipFill>
                <a:blip r:embed="rId10"/>
                <a:stretch>
                  <a:fillRect l="-17391" r="-4348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23C3719B-A6AF-164F-90D4-CEF73935F3C9}"/>
                  </a:ext>
                </a:extLst>
              </p:cNvPr>
              <p:cNvSpPr txBox="1"/>
              <p:nvPr/>
            </p:nvSpPr>
            <p:spPr>
              <a:xfrm>
                <a:off x="3236751" y="2467902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23C3719B-A6AF-164F-90D4-CEF73935F3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6751" y="2467902"/>
                <a:ext cx="281167" cy="276999"/>
              </a:xfrm>
              <a:prstGeom prst="rect">
                <a:avLst/>
              </a:prstGeom>
              <a:blipFill>
                <a:blip r:embed="rId11"/>
                <a:stretch>
                  <a:fillRect l="-17391" r="-4348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CB576CCD-353B-A64A-A8B6-79C729DF5242}"/>
                  </a:ext>
                </a:extLst>
              </p:cNvPr>
              <p:cNvSpPr txBox="1"/>
              <p:nvPr/>
            </p:nvSpPr>
            <p:spPr>
              <a:xfrm>
                <a:off x="2603329" y="2834619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CB576CCD-353B-A64A-A8B6-79C729DF52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3329" y="2834619"/>
                <a:ext cx="281167" cy="276999"/>
              </a:xfrm>
              <a:prstGeom prst="rect">
                <a:avLst/>
              </a:prstGeom>
              <a:blipFill>
                <a:blip r:embed="rId12"/>
                <a:stretch>
                  <a:fillRect l="-17391" r="-4348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1EE9049A-08B4-3D4B-842B-844CD7B49850}"/>
                  </a:ext>
                </a:extLst>
              </p:cNvPr>
              <p:cNvSpPr txBox="1"/>
              <p:nvPr/>
            </p:nvSpPr>
            <p:spPr>
              <a:xfrm>
                <a:off x="2755729" y="3401371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1EE9049A-08B4-3D4B-842B-844CD7B498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5729" y="3401371"/>
                <a:ext cx="281167" cy="276999"/>
              </a:xfrm>
              <a:prstGeom prst="rect">
                <a:avLst/>
              </a:prstGeom>
              <a:blipFill>
                <a:blip r:embed="rId13"/>
                <a:stretch>
                  <a:fillRect l="-17391" r="-4348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3BC46F4D-80C4-8045-966E-89D8A837A63B}"/>
                  </a:ext>
                </a:extLst>
              </p:cNvPr>
              <p:cNvSpPr txBox="1"/>
              <p:nvPr/>
            </p:nvSpPr>
            <p:spPr>
              <a:xfrm>
                <a:off x="2108022" y="3510907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3BC46F4D-80C4-8045-966E-89D8A837A6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8022" y="3510907"/>
                <a:ext cx="281167" cy="276999"/>
              </a:xfrm>
              <a:prstGeom prst="rect">
                <a:avLst/>
              </a:prstGeom>
              <a:blipFill>
                <a:blip r:embed="rId14"/>
                <a:stretch>
                  <a:fillRect l="-17391" r="-4348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A21FCB75-57F2-6B4B-B6D4-2E51392F06B3}"/>
                  </a:ext>
                </a:extLst>
              </p:cNvPr>
              <p:cNvSpPr txBox="1"/>
              <p:nvPr/>
            </p:nvSpPr>
            <p:spPr>
              <a:xfrm>
                <a:off x="1574613" y="4277677"/>
                <a:ext cx="27584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A21FCB75-57F2-6B4B-B6D4-2E51392F06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4613" y="4277677"/>
                <a:ext cx="275845" cy="276999"/>
              </a:xfrm>
              <a:prstGeom prst="rect">
                <a:avLst/>
              </a:prstGeom>
              <a:blipFill>
                <a:blip r:embed="rId15"/>
                <a:stretch>
                  <a:fillRect l="-17391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Oval 85">
            <a:extLst>
              <a:ext uri="{FF2B5EF4-FFF2-40B4-BE49-F238E27FC236}">
                <a16:creationId xmlns:a16="http://schemas.microsoft.com/office/drawing/2014/main" id="{C7225347-B004-2F47-8149-F9A678833807}"/>
              </a:ext>
            </a:extLst>
          </p:cNvPr>
          <p:cNvSpPr/>
          <p:nvPr/>
        </p:nvSpPr>
        <p:spPr>
          <a:xfrm>
            <a:off x="8072437" y="1039170"/>
            <a:ext cx="1728788" cy="482972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111C7B60-146D-7C49-AE2F-67EB5ACFE4E2}"/>
              </a:ext>
            </a:extLst>
          </p:cNvPr>
          <p:cNvCxnSpPr>
            <a:cxnSpLocks/>
          </p:cNvCxnSpPr>
          <p:nvPr/>
        </p:nvCxnSpPr>
        <p:spPr>
          <a:xfrm flipH="1">
            <a:off x="7024504" y="1413529"/>
            <a:ext cx="1142054" cy="614225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B7A097B4-96AB-5B49-B870-C1FACE0D83D2}"/>
              </a:ext>
            </a:extLst>
          </p:cNvPr>
          <p:cNvCxnSpPr>
            <a:cxnSpLocks/>
          </p:cNvCxnSpPr>
          <p:nvPr/>
        </p:nvCxnSpPr>
        <p:spPr>
          <a:xfrm flipH="1">
            <a:off x="8386763" y="1576042"/>
            <a:ext cx="331640" cy="7378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CADC76E4-CC05-974D-9737-328F5B01EFE9}"/>
              </a:ext>
            </a:extLst>
          </p:cNvPr>
          <p:cNvCxnSpPr>
            <a:cxnSpLocks/>
          </p:cNvCxnSpPr>
          <p:nvPr/>
        </p:nvCxnSpPr>
        <p:spPr>
          <a:xfrm>
            <a:off x="9458325" y="1561172"/>
            <a:ext cx="705531" cy="6741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D65B81CE-AB0E-8F4C-9BB4-A473BDD2C31D}"/>
              </a:ext>
            </a:extLst>
          </p:cNvPr>
          <p:cNvCxnSpPr>
            <a:cxnSpLocks/>
          </p:cNvCxnSpPr>
          <p:nvPr/>
        </p:nvCxnSpPr>
        <p:spPr>
          <a:xfrm>
            <a:off x="9797354" y="1413529"/>
            <a:ext cx="1526024" cy="4005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Oval 106">
            <a:extLst>
              <a:ext uri="{FF2B5EF4-FFF2-40B4-BE49-F238E27FC236}">
                <a16:creationId xmlns:a16="http://schemas.microsoft.com/office/drawing/2014/main" id="{E5A97693-7980-8048-90E4-0742CD872138}"/>
              </a:ext>
            </a:extLst>
          </p:cNvPr>
          <p:cNvSpPr/>
          <p:nvPr/>
        </p:nvSpPr>
        <p:spPr>
          <a:xfrm>
            <a:off x="6459979" y="2111847"/>
            <a:ext cx="1076643" cy="542215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983A2BA5-38F6-9B41-9D65-F467C840EA86}"/>
              </a:ext>
            </a:extLst>
          </p:cNvPr>
          <p:cNvSpPr/>
          <p:nvPr/>
        </p:nvSpPr>
        <p:spPr>
          <a:xfrm>
            <a:off x="9625534" y="2400465"/>
            <a:ext cx="1076643" cy="542215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0D11F92F-18CC-5F49-A9E5-F8FEF8B76FC5}"/>
                  </a:ext>
                </a:extLst>
              </p:cNvPr>
              <p:cNvSpPr/>
              <p:nvPr/>
            </p:nvSpPr>
            <p:spPr>
              <a:xfrm>
                <a:off x="7848441" y="2343499"/>
                <a:ext cx="1076643" cy="54221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0D11F92F-18CC-5F49-A9E5-F8FEF8B76F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8441" y="2343499"/>
                <a:ext cx="1076643" cy="542215"/>
              </a:xfrm>
              <a:prstGeom prst="ellipse">
                <a:avLst/>
              </a:prstGeom>
              <a:blipFill>
                <a:blip r:embed="rId1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0" name="Oval 109">
            <a:extLst>
              <a:ext uri="{FF2B5EF4-FFF2-40B4-BE49-F238E27FC236}">
                <a16:creationId xmlns:a16="http://schemas.microsoft.com/office/drawing/2014/main" id="{3A3D12D0-9524-5244-865E-3FB35B4E64CB}"/>
              </a:ext>
            </a:extLst>
          </p:cNvPr>
          <p:cNvSpPr/>
          <p:nvPr/>
        </p:nvSpPr>
        <p:spPr>
          <a:xfrm>
            <a:off x="10985081" y="1895708"/>
            <a:ext cx="1076643" cy="542215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ADE06B88-5EB9-E941-99AB-D2D46618547D}"/>
              </a:ext>
            </a:extLst>
          </p:cNvPr>
          <p:cNvCxnSpPr>
            <a:cxnSpLocks/>
          </p:cNvCxnSpPr>
          <p:nvPr/>
        </p:nvCxnSpPr>
        <p:spPr>
          <a:xfrm flipH="1">
            <a:off x="5991988" y="2521133"/>
            <a:ext cx="544736" cy="2841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592A0D34-9286-6847-AA3B-8DE51A1D2F2E}"/>
              </a:ext>
            </a:extLst>
          </p:cNvPr>
          <p:cNvCxnSpPr>
            <a:cxnSpLocks/>
          </p:cNvCxnSpPr>
          <p:nvPr/>
        </p:nvCxnSpPr>
        <p:spPr>
          <a:xfrm flipH="1">
            <a:off x="6207366" y="2606401"/>
            <a:ext cx="568662" cy="8009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8D157BAD-C517-2B49-BAD7-377C9F5923FC}"/>
              </a:ext>
            </a:extLst>
          </p:cNvPr>
          <p:cNvCxnSpPr>
            <a:cxnSpLocks/>
          </p:cNvCxnSpPr>
          <p:nvPr/>
        </p:nvCxnSpPr>
        <p:spPr>
          <a:xfrm flipH="1">
            <a:off x="6842129" y="2653318"/>
            <a:ext cx="194544" cy="73207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3F21784C-D3B2-8B4F-B5FC-37D7108EEC12}"/>
              </a:ext>
            </a:extLst>
          </p:cNvPr>
          <p:cNvCxnSpPr>
            <a:cxnSpLocks/>
          </p:cNvCxnSpPr>
          <p:nvPr/>
        </p:nvCxnSpPr>
        <p:spPr>
          <a:xfrm>
            <a:off x="7366031" y="2618573"/>
            <a:ext cx="416309" cy="8923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Oval 118">
            <a:extLst>
              <a:ext uri="{FF2B5EF4-FFF2-40B4-BE49-F238E27FC236}">
                <a16:creationId xmlns:a16="http://schemas.microsoft.com/office/drawing/2014/main" id="{14DFBD9B-49EA-8941-812E-EE9DBCBB212D}"/>
              </a:ext>
            </a:extLst>
          </p:cNvPr>
          <p:cNvSpPr/>
          <p:nvPr/>
        </p:nvSpPr>
        <p:spPr>
          <a:xfrm>
            <a:off x="6531303" y="3485133"/>
            <a:ext cx="694275" cy="58314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Oval 121">
                <a:extLst>
                  <a:ext uri="{FF2B5EF4-FFF2-40B4-BE49-F238E27FC236}">
                    <a16:creationId xmlns:a16="http://schemas.microsoft.com/office/drawing/2014/main" id="{B950B928-B08F-FA4D-8639-878213CF86A3}"/>
                  </a:ext>
                </a:extLst>
              </p:cNvPr>
              <p:cNvSpPr/>
              <p:nvPr/>
            </p:nvSpPr>
            <p:spPr>
              <a:xfrm>
                <a:off x="5755733" y="3495491"/>
                <a:ext cx="694275" cy="583149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3,</m:t>
                      </m:r>
                    </m:oMath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2" name="Oval 121">
                <a:extLst>
                  <a:ext uri="{FF2B5EF4-FFF2-40B4-BE49-F238E27FC236}">
                    <a16:creationId xmlns:a16="http://schemas.microsoft.com/office/drawing/2014/main" id="{B950B928-B08F-FA4D-8639-878213CF86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5733" y="3495491"/>
                <a:ext cx="694275" cy="583149"/>
              </a:xfrm>
              <a:prstGeom prst="ellipse">
                <a:avLst/>
              </a:prstGeom>
              <a:blipFill>
                <a:blip r:embed="rId17"/>
                <a:stretch>
                  <a:fillRect b="-1041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B80EAF62-6A74-BC44-A38D-4789B856867E}"/>
                  </a:ext>
                </a:extLst>
              </p:cNvPr>
              <p:cNvSpPr/>
              <p:nvPr/>
            </p:nvSpPr>
            <p:spPr>
              <a:xfrm>
                <a:off x="5495866" y="2805079"/>
                <a:ext cx="694275" cy="583149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1,</m:t>
                      </m:r>
                    </m:oMath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B80EAF62-6A74-BC44-A38D-4789B85686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5866" y="2805079"/>
                <a:ext cx="694275" cy="583149"/>
              </a:xfrm>
              <a:prstGeom prst="ellipse">
                <a:avLst/>
              </a:prstGeom>
              <a:blipFill>
                <a:blip r:embed="rId18"/>
                <a:stretch>
                  <a:fillRect b="-1250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6AF9F15E-DED0-E949-8CBC-6D664601DCBA}"/>
              </a:ext>
            </a:extLst>
          </p:cNvPr>
          <p:cNvCxnSpPr>
            <a:cxnSpLocks/>
          </p:cNvCxnSpPr>
          <p:nvPr/>
        </p:nvCxnSpPr>
        <p:spPr>
          <a:xfrm flipH="1">
            <a:off x="7065249" y="4017633"/>
            <a:ext cx="471373" cy="7026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Oval 127">
            <a:extLst>
              <a:ext uri="{FF2B5EF4-FFF2-40B4-BE49-F238E27FC236}">
                <a16:creationId xmlns:a16="http://schemas.microsoft.com/office/drawing/2014/main" id="{A0B66E87-88B7-A04F-A32B-5928CE8DFC70}"/>
              </a:ext>
            </a:extLst>
          </p:cNvPr>
          <p:cNvSpPr>
            <a:spLocks noChangeAspect="1"/>
          </p:cNvSpPr>
          <p:nvPr/>
        </p:nvSpPr>
        <p:spPr>
          <a:xfrm>
            <a:off x="6727461" y="4771921"/>
            <a:ext cx="457200" cy="4572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AE3FDE38-857D-5640-84DD-8A9C8980D6D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465656" y="4767156"/>
                <a:ext cx="457200" cy="4572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AE3FDE38-857D-5640-84DD-8A9C8980D6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5656" y="4767156"/>
                <a:ext cx="457200" cy="457200"/>
              </a:xfrm>
              <a:prstGeom prst="ellipse">
                <a:avLst/>
              </a:prstGeom>
              <a:blipFill>
                <a:blip r:embed="rId19"/>
                <a:stretch>
                  <a:fillRect l="-540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5F03693F-5766-F643-906E-483748D372C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185971" y="4809362"/>
                <a:ext cx="457200" cy="4572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5F03693F-5766-F643-906E-483748D372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5971" y="4809362"/>
                <a:ext cx="457200" cy="457200"/>
              </a:xfrm>
              <a:prstGeom prst="ellipse">
                <a:avLst/>
              </a:prstGeom>
              <a:blipFill>
                <a:blip r:embed="rId20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47F7244A-6014-6E41-B954-C65631D8DF2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938454" y="4804597"/>
                <a:ext cx="457200" cy="4572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47F7244A-6014-6E41-B954-C65631D8DF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8454" y="4804597"/>
                <a:ext cx="457200" cy="457200"/>
              </a:xfrm>
              <a:prstGeom prst="ellipse">
                <a:avLst/>
              </a:prstGeom>
              <a:blipFill>
                <a:blip r:embed="rId21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86C3C6BC-7568-E74F-845F-E9A1CC6A12C8}"/>
              </a:ext>
            </a:extLst>
          </p:cNvPr>
          <p:cNvCxnSpPr>
            <a:cxnSpLocks/>
          </p:cNvCxnSpPr>
          <p:nvPr/>
        </p:nvCxnSpPr>
        <p:spPr>
          <a:xfrm flipH="1">
            <a:off x="7718607" y="4143770"/>
            <a:ext cx="53702" cy="5204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F9FD7456-EC2D-874A-825D-C68AAE470598}"/>
              </a:ext>
            </a:extLst>
          </p:cNvPr>
          <p:cNvCxnSpPr>
            <a:cxnSpLocks/>
          </p:cNvCxnSpPr>
          <p:nvPr/>
        </p:nvCxnSpPr>
        <p:spPr>
          <a:xfrm>
            <a:off x="8070568" y="4098965"/>
            <a:ext cx="482015" cy="6213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C331B52D-8C73-2141-9943-8CE625BB0894}"/>
              </a:ext>
            </a:extLst>
          </p:cNvPr>
          <p:cNvCxnSpPr>
            <a:cxnSpLocks/>
          </p:cNvCxnSpPr>
          <p:nvPr/>
        </p:nvCxnSpPr>
        <p:spPr>
          <a:xfrm>
            <a:off x="8200258" y="3867037"/>
            <a:ext cx="966796" cy="7971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60FCD9C5-0658-5C4A-86EE-EDD0578A946C}"/>
              </a:ext>
            </a:extLst>
          </p:cNvPr>
          <p:cNvCxnSpPr>
            <a:cxnSpLocks/>
          </p:cNvCxnSpPr>
          <p:nvPr/>
        </p:nvCxnSpPr>
        <p:spPr>
          <a:xfrm flipH="1">
            <a:off x="9420085" y="2973118"/>
            <a:ext cx="445823" cy="5377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ACC8C392-6B31-1D42-85A5-A362D0CC4440}"/>
              </a:ext>
            </a:extLst>
          </p:cNvPr>
          <p:cNvCxnSpPr>
            <a:cxnSpLocks/>
          </p:cNvCxnSpPr>
          <p:nvPr/>
        </p:nvCxnSpPr>
        <p:spPr>
          <a:xfrm flipH="1">
            <a:off x="10113498" y="2984513"/>
            <a:ext cx="177310" cy="5841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4FDCD2B7-152B-BC4D-BB03-338334E6D6CE}"/>
              </a:ext>
            </a:extLst>
          </p:cNvPr>
          <p:cNvCxnSpPr>
            <a:cxnSpLocks/>
          </p:cNvCxnSpPr>
          <p:nvPr/>
        </p:nvCxnSpPr>
        <p:spPr>
          <a:xfrm>
            <a:off x="10549970" y="3006664"/>
            <a:ext cx="344285" cy="5914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704DD6B7-F153-594D-9753-4ECACF1A8F29}"/>
              </a:ext>
            </a:extLst>
          </p:cNvPr>
          <p:cNvCxnSpPr>
            <a:cxnSpLocks/>
          </p:cNvCxnSpPr>
          <p:nvPr/>
        </p:nvCxnSpPr>
        <p:spPr>
          <a:xfrm>
            <a:off x="10730836" y="2857181"/>
            <a:ext cx="792566" cy="6537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Oval 148">
            <a:extLst>
              <a:ext uri="{FF2B5EF4-FFF2-40B4-BE49-F238E27FC236}">
                <a16:creationId xmlns:a16="http://schemas.microsoft.com/office/drawing/2014/main" id="{431BBF08-0D12-184D-A846-741CACC514FB}"/>
              </a:ext>
            </a:extLst>
          </p:cNvPr>
          <p:cNvSpPr/>
          <p:nvPr/>
        </p:nvSpPr>
        <p:spPr>
          <a:xfrm>
            <a:off x="9777857" y="3620723"/>
            <a:ext cx="694275" cy="58314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57210AA5-CE15-6046-AAF8-4BFDDE75CBE4}"/>
              </a:ext>
            </a:extLst>
          </p:cNvPr>
          <p:cNvSpPr/>
          <p:nvPr/>
        </p:nvSpPr>
        <p:spPr>
          <a:xfrm>
            <a:off x="10566318" y="3654020"/>
            <a:ext cx="694275" cy="58314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5" name="Picture 154">
            <a:extLst>
              <a:ext uri="{FF2B5EF4-FFF2-40B4-BE49-F238E27FC236}">
                <a16:creationId xmlns:a16="http://schemas.microsoft.com/office/drawing/2014/main" id="{CB16B6D5-7266-2B49-A61F-FDDD03F808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0944" y="3744073"/>
            <a:ext cx="153965" cy="137160"/>
          </a:xfrm>
          <a:prstGeom prst="rect">
            <a:avLst/>
          </a:prstGeom>
        </p:spPr>
      </p:pic>
      <p:sp>
        <p:nvSpPr>
          <p:cNvPr id="99" name="Oval 98">
            <a:extLst>
              <a:ext uri="{FF2B5EF4-FFF2-40B4-BE49-F238E27FC236}">
                <a16:creationId xmlns:a16="http://schemas.microsoft.com/office/drawing/2014/main" id="{4DF2B516-5D26-BC44-ABD1-862D6F015EF3}"/>
              </a:ext>
            </a:extLst>
          </p:cNvPr>
          <p:cNvSpPr/>
          <p:nvPr/>
        </p:nvSpPr>
        <p:spPr>
          <a:xfrm>
            <a:off x="7472283" y="3518577"/>
            <a:ext cx="694275" cy="58314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37DFD9-6CD9-3546-87F1-5FC17F5969CC}"/>
              </a:ext>
            </a:extLst>
          </p:cNvPr>
          <p:cNvSpPr txBox="1"/>
          <p:nvPr/>
        </p:nvSpPr>
        <p:spPr>
          <a:xfrm>
            <a:off x="5991988" y="5446563"/>
            <a:ext cx="583806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White node </a:t>
            </a:r>
            <a:r>
              <a:rPr lang="en-US" sz="2200" b="1" dirty="0"/>
              <a:t>and</a:t>
            </a:r>
            <a:r>
              <a:rPr lang="en-US" sz="2200" dirty="0"/>
              <a:t> beyond range: impossible to contribute to solution set! 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6539044-932F-F94C-891F-73197BA1C384}"/>
              </a:ext>
            </a:extLst>
          </p:cNvPr>
          <p:cNvSpPr txBox="1"/>
          <p:nvPr/>
        </p:nvSpPr>
        <p:spPr>
          <a:xfrm>
            <a:off x="7807373" y="1953831"/>
            <a:ext cx="391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2BEF9F79-B855-F649-AFA9-D453D2E1E760}"/>
              </a:ext>
            </a:extLst>
          </p:cNvPr>
          <p:cNvSpPr txBox="1"/>
          <p:nvPr/>
        </p:nvSpPr>
        <p:spPr>
          <a:xfrm>
            <a:off x="11313694" y="1575628"/>
            <a:ext cx="529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5E812413-BBE4-7647-A2BA-6960FBD8C083}"/>
              </a:ext>
            </a:extLst>
          </p:cNvPr>
          <p:cNvSpPr txBox="1"/>
          <p:nvPr/>
        </p:nvSpPr>
        <p:spPr>
          <a:xfrm>
            <a:off x="9485912" y="2084456"/>
            <a:ext cx="529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5034B77-03A1-7C47-9696-B0609FA4615A}"/>
              </a:ext>
            </a:extLst>
          </p:cNvPr>
          <p:cNvSpPr/>
          <p:nvPr/>
        </p:nvSpPr>
        <p:spPr>
          <a:xfrm>
            <a:off x="3025912" y="3768839"/>
            <a:ext cx="2488863" cy="2230517"/>
          </a:xfrm>
          <a:prstGeom prst="rect">
            <a:avLst/>
          </a:prstGeom>
          <a:solidFill>
            <a:schemeClr val="accent6">
              <a:alpha val="3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70CF9849-FA3F-8040-9E33-5316E5101EF8}"/>
                  </a:ext>
                </a:extLst>
              </p:cNvPr>
              <p:cNvSpPr/>
              <p:nvPr/>
            </p:nvSpPr>
            <p:spPr>
              <a:xfrm>
                <a:off x="8997364" y="3595714"/>
                <a:ext cx="694275" cy="58314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70CF9849-FA3F-8040-9E33-5316E5101E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7364" y="3595714"/>
                <a:ext cx="694275" cy="583149"/>
              </a:xfrm>
              <a:prstGeom prst="ellipse">
                <a:avLst/>
              </a:prstGeom>
              <a:blipFill>
                <a:blip r:embed="rId2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0" name="Oval 99">
            <a:extLst>
              <a:ext uri="{FF2B5EF4-FFF2-40B4-BE49-F238E27FC236}">
                <a16:creationId xmlns:a16="http://schemas.microsoft.com/office/drawing/2014/main" id="{C4E8EE85-5572-0D40-B8A6-12B4B9485953}"/>
              </a:ext>
            </a:extLst>
          </p:cNvPr>
          <p:cNvSpPr/>
          <p:nvPr/>
        </p:nvSpPr>
        <p:spPr>
          <a:xfrm>
            <a:off x="922853" y="4539096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257A80E5-4EF3-7E4B-9F6E-BBA9C6D9B472}"/>
                  </a:ext>
                </a:extLst>
              </p:cNvPr>
              <p:cNvSpPr txBox="1"/>
              <p:nvPr/>
            </p:nvSpPr>
            <p:spPr>
              <a:xfrm>
                <a:off x="711271" y="4243827"/>
                <a:ext cx="3736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257A80E5-4EF3-7E4B-9F6E-BBA9C6D9B4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271" y="4243827"/>
                <a:ext cx="373628" cy="276999"/>
              </a:xfrm>
              <a:prstGeom prst="rect">
                <a:avLst/>
              </a:prstGeom>
              <a:blipFill>
                <a:blip r:embed="rId23"/>
                <a:stretch>
                  <a:fillRect l="-13333" r="-3333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2" name="Oval 101">
            <a:extLst>
              <a:ext uri="{FF2B5EF4-FFF2-40B4-BE49-F238E27FC236}">
                <a16:creationId xmlns:a16="http://schemas.microsoft.com/office/drawing/2014/main" id="{04B4EA68-B8A6-BE41-B0BB-A798EF55D272}"/>
              </a:ext>
            </a:extLst>
          </p:cNvPr>
          <p:cNvSpPr/>
          <p:nvPr/>
        </p:nvSpPr>
        <p:spPr>
          <a:xfrm>
            <a:off x="2375425" y="5591614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8404A663-6267-8F43-937F-D2772F810E19}"/>
                  </a:ext>
                </a:extLst>
              </p:cNvPr>
              <p:cNvSpPr txBox="1"/>
              <p:nvPr/>
            </p:nvSpPr>
            <p:spPr>
              <a:xfrm>
                <a:off x="2163843" y="5296345"/>
                <a:ext cx="3736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8404A663-6267-8F43-937F-D2772F810E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3843" y="5296345"/>
                <a:ext cx="373628" cy="276999"/>
              </a:xfrm>
              <a:prstGeom prst="rect">
                <a:avLst/>
              </a:prstGeom>
              <a:blipFill>
                <a:blip r:embed="rId24"/>
                <a:stretch>
                  <a:fillRect l="-12903" r="-3226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Oval 103">
                <a:extLst>
                  <a:ext uri="{FF2B5EF4-FFF2-40B4-BE49-F238E27FC236}">
                    <a16:creationId xmlns:a16="http://schemas.microsoft.com/office/drawing/2014/main" id="{67B0C63E-69C3-6F4B-A634-09B4EEC9ABA9}"/>
                  </a:ext>
                </a:extLst>
              </p:cNvPr>
              <p:cNvSpPr/>
              <p:nvPr/>
            </p:nvSpPr>
            <p:spPr>
              <a:xfrm>
                <a:off x="11405695" y="3528428"/>
                <a:ext cx="694275" cy="58314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4" name="Oval 103">
                <a:extLst>
                  <a:ext uri="{FF2B5EF4-FFF2-40B4-BE49-F238E27FC236}">
                    <a16:creationId xmlns:a16="http://schemas.microsoft.com/office/drawing/2014/main" id="{67B0C63E-69C3-6F4B-A634-09B4EEC9AB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05695" y="3528428"/>
                <a:ext cx="694275" cy="583149"/>
              </a:xfrm>
              <a:prstGeom prst="ellipse">
                <a:avLst/>
              </a:prstGeom>
              <a:blipFill>
                <a:blip r:embed="rId2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5CAFCF2B-51C5-0943-AF0B-E27B92E6CDC6}"/>
                  </a:ext>
                </a:extLst>
              </p:cNvPr>
              <p:cNvSpPr/>
              <p:nvPr/>
            </p:nvSpPr>
            <p:spPr>
              <a:xfrm>
                <a:off x="8997364" y="3595714"/>
                <a:ext cx="703037" cy="634594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5CAFCF2B-51C5-0943-AF0B-E27B92E6CD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7364" y="3595714"/>
                <a:ext cx="703037" cy="634594"/>
              </a:xfrm>
              <a:prstGeom prst="ellipse">
                <a:avLst/>
              </a:prstGeom>
              <a:blipFill>
                <a:blip r:embed="rId26"/>
                <a:stretch>
                  <a:fillRect b="-384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1470185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4F378-CD67-8A4D-8ECD-19659C8AE3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1687" y="-80924"/>
            <a:ext cx="9094807" cy="1028777"/>
          </a:xfrm>
        </p:spPr>
        <p:txBody>
          <a:bodyPr/>
          <a:lstStyle/>
          <a:p>
            <a:pPr algn="ctr"/>
            <a:r>
              <a:rPr lang="en-US" dirty="0"/>
              <a:t>Example of range query in PR-</a:t>
            </a:r>
            <a:r>
              <a:rPr lang="en-US" dirty="0" err="1"/>
              <a:t>QuadTree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F1C8300-1158-AF44-8587-F337DADDBF57}"/>
              </a:ext>
            </a:extLst>
          </p:cNvPr>
          <p:cNvSpPr>
            <a:spLocks/>
          </p:cNvSpPr>
          <p:nvPr/>
        </p:nvSpPr>
        <p:spPr>
          <a:xfrm>
            <a:off x="577892" y="1561172"/>
            <a:ext cx="4919659" cy="44381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D4EBE64-0189-9448-AD5F-4A307EE4A47B}"/>
              </a:ext>
            </a:extLst>
          </p:cNvPr>
          <p:cNvSpPr txBox="1"/>
          <p:nvPr/>
        </p:nvSpPr>
        <p:spPr>
          <a:xfrm>
            <a:off x="122102" y="6077415"/>
            <a:ext cx="993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(-16, -16)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3367344-D2C2-644E-AF60-07580BC0BED4}"/>
              </a:ext>
            </a:extLst>
          </p:cNvPr>
          <p:cNvSpPr txBox="1"/>
          <p:nvPr/>
        </p:nvSpPr>
        <p:spPr>
          <a:xfrm>
            <a:off x="5205516" y="6077414"/>
            <a:ext cx="993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(16, -16)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4DEBC0-56B6-454A-91F8-B1862EE00F41}"/>
              </a:ext>
            </a:extLst>
          </p:cNvPr>
          <p:cNvSpPr txBox="1"/>
          <p:nvPr/>
        </p:nvSpPr>
        <p:spPr>
          <a:xfrm>
            <a:off x="5291008" y="1245144"/>
            <a:ext cx="993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(16, 16)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ED43F1C-2803-F74C-9651-112D2BD647D0}"/>
              </a:ext>
            </a:extLst>
          </p:cNvPr>
          <p:cNvSpPr txBox="1"/>
          <p:nvPr/>
        </p:nvSpPr>
        <p:spPr>
          <a:xfrm>
            <a:off x="133565" y="1245143"/>
            <a:ext cx="993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(-16, 16)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0765131-9447-4C44-931A-43E1B93BBEEB}"/>
              </a:ext>
            </a:extLst>
          </p:cNvPr>
          <p:cNvCxnSpPr>
            <a:stCxn id="4" idx="0"/>
            <a:endCxn id="4" idx="2"/>
          </p:cNvCxnSpPr>
          <p:nvPr/>
        </p:nvCxnSpPr>
        <p:spPr>
          <a:xfrm>
            <a:off x="3037722" y="1561172"/>
            <a:ext cx="0" cy="4438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D3FBAC7-85B5-3C47-B35C-27A955D16F67}"/>
              </a:ext>
            </a:extLst>
          </p:cNvPr>
          <p:cNvCxnSpPr>
            <a:cxnSpLocks/>
          </p:cNvCxnSpPr>
          <p:nvPr/>
        </p:nvCxnSpPr>
        <p:spPr>
          <a:xfrm>
            <a:off x="577892" y="3769113"/>
            <a:ext cx="491965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8A41387-28C5-DE48-841A-2335B26C1D70}"/>
              </a:ext>
            </a:extLst>
          </p:cNvPr>
          <p:cNvCxnSpPr>
            <a:cxnSpLocks/>
          </p:cNvCxnSpPr>
          <p:nvPr/>
        </p:nvCxnSpPr>
        <p:spPr>
          <a:xfrm>
            <a:off x="577891" y="2772938"/>
            <a:ext cx="24598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9BEDA4F-10D7-7C49-9BFB-35FB3C88EF64}"/>
              </a:ext>
            </a:extLst>
          </p:cNvPr>
          <p:cNvCxnSpPr>
            <a:cxnSpLocks/>
          </p:cNvCxnSpPr>
          <p:nvPr/>
        </p:nvCxnSpPr>
        <p:spPr>
          <a:xfrm>
            <a:off x="1807802" y="1576042"/>
            <a:ext cx="0" cy="22042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89CC8C9-62FD-CE44-A725-64BA847FCAAD}"/>
              </a:ext>
            </a:extLst>
          </p:cNvPr>
          <p:cNvCxnSpPr>
            <a:cxnSpLocks/>
          </p:cNvCxnSpPr>
          <p:nvPr/>
        </p:nvCxnSpPr>
        <p:spPr>
          <a:xfrm>
            <a:off x="1807802" y="3713356"/>
            <a:ext cx="0" cy="228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FADBD58-BAB1-D649-B8BE-8DED6819B1CF}"/>
              </a:ext>
            </a:extLst>
          </p:cNvPr>
          <p:cNvCxnSpPr>
            <a:cxnSpLocks/>
          </p:cNvCxnSpPr>
          <p:nvPr/>
        </p:nvCxnSpPr>
        <p:spPr>
          <a:xfrm>
            <a:off x="585326" y="4832193"/>
            <a:ext cx="24598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13D531F-986D-BE47-A6B8-ABF050F2A526}"/>
              </a:ext>
            </a:extLst>
          </p:cNvPr>
          <p:cNvCxnSpPr>
            <a:cxnSpLocks/>
          </p:cNvCxnSpPr>
          <p:nvPr/>
        </p:nvCxnSpPr>
        <p:spPr>
          <a:xfrm>
            <a:off x="1807802" y="3289607"/>
            <a:ext cx="123735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FC8060C-B4EF-EC44-8115-288D4A8E64D4}"/>
              </a:ext>
            </a:extLst>
          </p:cNvPr>
          <p:cNvCxnSpPr>
            <a:cxnSpLocks/>
          </p:cNvCxnSpPr>
          <p:nvPr/>
        </p:nvCxnSpPr>
        <p:spPr>
          <a:xfrm>
            <a:off x="2395969" y="2772938"/>
            <a:ext cx="0" cy="10073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>
            <a:extLst>
              <a:ext uri="{FF2B5EF4-FFF2-40B4-BE49-F238E27FC236}">
                <a16:creationId xmlns:a16="http://schemas.microsoft.com/office/drawing/2014/main" id="{E435A33E-DF17-AA4F-ACF3-51283F51EF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4776" y="3385394"/>
            <a:ext cx="323208" cy="2879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C84DB4F-3C32-9E4B-9CBC-D82CA6D7D3EE}"/>
                  </a:ext>
                </a:extLst>
              </p:cNvPr>
              <p:cNvSpPr txBox="1"/>
              <p:nvPr/>
            </p:nvSpPr>
            <p:spPr>
              <a:xfrm>
                <a:off x="421311" y="777388"/>
                <a:ext cx="58632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accent5"/>
                    </a:solidFill>
                  </a:rPr>
                  <a:t>anchor = (-9, 3), </a:t>
                </a:r>
                <a:r>
                  <a:rPr lang="en-US" dirty="0">
                    <a:solidFill>
                      <a:schemeClr val="accent2"/>
                    </a:solidFill>
                  </a:rPr>
                  <a:t>range </a:t>
                </a:r>
                <a:r>
                  <a:rPr lang="en-US" dirty="0">
                    <a:solidFill>
                      <a:schemeClr val="accent5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=7</m:t>
                    </m:r>
                  </m:oMath>
                </a14:m>
                <a:r>
                  <a:rPr lang="en-US" dirty="0">
                    <a:solidFill>
                      <a:schemeClr val="accent2"/>
                    </a:solidFill>
                  </a:rPr>
                  <a:t>,  </a:t>
                </a:r>
                <a:r>
                  <a:rPr lang="en-US" dirty="0">
                    <a:solidFill>
                      <a:srgbClr val="7030A0"/>
                    </a:solidFill>
                  </a:rPr>
                  <a:t>Bucket size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endParaRPr lang="en-US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C84DB4F-3C32-9E4B-9CBC-D82CA6D7D3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311" y="777388"/>
                <a:ext cx="5863271" cy="369332"/>
              </a:xfrm>
              <a:prstGeom prst="rect">
                <a:avLst/>
              </a:prstGeom>
              <a:blipFill>
                <a:blip r:embed="rId4"/>
                <a:stretch>
                  <a:fillRect l="-648" t="-3333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Oval 36">
            <a:extLst>
              <a:ext uri="{FF2B5EF4-FFF2-40B4-BE49-F238E27FC236}">
                <a16:creationId xmlns:a16="http://schemas.microsoft.com/office/drawing/2014/main" id="{C40E7FAC-2BA5-204B-AF7C-B13A89D2BA1C}"/>
              </a:ext>
            </a:extLst>
          </p:cNvPr>
          <p:cNvSpPr/>
          <p:nvPr/>
        </p:nvSpPr>
        <p:spPr>
          <a:xfrm>
            <a:off x="1474775" y="1839952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9BC64F6B-B4FF-CC46-9D08-E3240F04BCC4}"/>
              </a:ext>
            </a:extLst>
          </p:cNvPr>
          <p:cNvSpPr/>
          <p:nvPr/>
        </p:nvSpPr>
        <p:spPr>
          <a:xfrm>
            <a:off x="1760377" y="2258122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030A4FD8-FDCA-1240-A03A-50E44C956454}"/>
              </a:ext>
            </a:extLst>
          </p:cNvPr>
          <p:cNvSpPr/>
          <p:nvPr/>
        </p:nvSpPr>
        <p:spPr>
          <a:xfrm>
            <a:off x="943232" y="2401225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858369C6-A3CE-A549-B7E8-894D1B0E3C4F}"/>
              </a:ext>
            </a:extLst>
          </p:cNvPr>
          <p:cNvSpPr/>
          <p:nvPr/>
        </p:nvSpPr>
        <p:spPr>
          <a:xfrm>
            <a:off x="2470945" y="2401225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A8DFBF64-6A63-4941-B76D-0711BFF9E589}"/>
              </a:ext>
            </a:extLst>
          </p:cNvPr>
          <p:cNvSpPr/>
          <p:nvPr/>
        </p:nvSpPr>
        <p:spPr>
          <a:xfrm>
            <a:off x="3258965" y="2810100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3F572112-0688-6D4E-9954-5C92A9766196}"/>
              </a:ext>
            </a:extLst>
          </p:cNvPr>
          <p:cNvSpPr/>
          <p:nvPr/>
        </p:nvSpPr>
        <p:spPr>
          <a:xfrm>
            <a:off x="2489532" y="3066575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29CE63BF-5CF8-D842-864E-357C56C2EF7F}"/>
              </a:ext>
            </a:extLst>
          </p:cNvPr>
          <p:cNvSpPr/>
          <p:nvPr/>
        </p:nvSpPr>
        <p:spPr>
          <a:xfrm>
            <a:off x="2073225" y="3486601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64B5F066-3BDC-2E47-A2A2-65998B32EDA0}"/>
              </a:ext>
            </a:extLst>
          </p:cNvPr>
          <p:cNvSpPr/>
          <p:nvPr/>
        </p:nvSpPr>
        <p:spPr>
          <a:xfrm>
            <a:off x="1556555" y="4241162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06F0AC4F-8993-1441-9484-031E5E3C4383}"/>
              </a:ext>
            </a:extLst>
          </p:cNvPr>
          <p:cNvSpPr/>
          <p:nvPr/>
        </p:nvSpPr>
        <p:spPr>
          <a:xfrm>
            <a:off x="2675385" y="3408542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284C06F-6037-6F4E-9388-4ED478106D7D}"/>
              </a:ext>
            </a:extLst>
          </p:cNvPr>
          <p:cNvSpPr txBox="1"/>
          <p:nvPr/>
        </p:nvSpPr>
        <p:spPr>
          <a:xfrm>
            <a:off x="2839728" y="3765467"/>
            <a:ext cx="2054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0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DC40580-A139-C249-90A1-1AC648FC3614}"/>
              </a:ext>
            </a:extLst>
          </p:cNvPr>
          <p:cNvSpPr txBox="1"/>
          <p:nvPr/>
        </p:nvSpPr>
        <p:spPr>
          <a:xfrm>
            <a:off x="2197241" y="3759315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-4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DD1F80B-070E-5045-9A7B-C782D99A825D}"/>
              </a:ext>
            </a:extLst>
          </p:cNvPr>
          <p:cNvSpPr txBox="1"/>
          <p:nvPr/>
        </p:nvSpPr>
        <p:spPr>
          <a:xfrm>
            <a:off x="3501723" y="3759315"/>
            <a:ext cx="2054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4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383F2446-45E7-AA4E-B621-DE69374595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92812" y="3168792"/>
            <a:ext cx="215900" cy="228600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8017408E-686D-CF48-9D4A-F5D3498FBDA5}"/>
              </a:ext>
            </a:extLst>
          </p:cNvPr>
          <p:cNvSpPr txBox="1"/>
          <p:nvPr/>
        </p:nvSpPr>
        <p:spPr>
          <a:xfrm>
            <a:off x="1592398" y="3768840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-8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89434D0-EFD9-E948-AF48-D52018F7B778}"/>
              </a:ext>
            </a:extLst>
          </p:cNvPr>
          <p:cNvSpPr txBox="1"/>
          <p:nvPr/>
        </p:nvSpPr>
        <p:spPr>
          <a:xfrm>
            <a:off x="4081483" y="3779567"/>
            <a:ext cx="2054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8</a:t>
            </a: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13446AA9-C995-F048-A218-A84FE9DC843B}"/>
              </a:ext>
            </a:extLst>
          </p:cNvPr>
          <p:cNvCxnSpPr>
            <a:cxnSpLocks/>
          </p:cNvCxnSpPr>
          <p:nvPr/>
        </p:nvCxnSpPr>
        <p:spPr>
          <a:xfrm flipH="1">
            <a:off x="1620284" y="3457748"/>
            <a:ext cx="7231" cy="308205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6E462DB3-49F7-4A47-922A-63AADC96AE78}"/>
              </a:ext>
            </a:extLst>
          </p:cNvPr>
          <p:cNvCxnSpPr>
            <a:cxnSpLocks/>
          </p:cNvCxnSpPr>
          <p:nvPr/>
        </p:nvCxnSpPr>
        <p:spPr>
          <a:xfrm>
            <a:off x="1688655" y="3389482"/>
            <a:ext cx="1331256" cy="3823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24CB42CA-8EAE-CE4D-82D9-095DFE4458C3}"/>
              </a:ext>
            </a:extLst>
          </p:cNvPr>
          <p:cNvSpPr txBox="1"/>
          <p:nvPr/>
        </p:nvSpPr>
        <p:spPr>
          <a:xfrm>
            <a:off x="1444753" y="3764077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00B0F0"/>
                </a:solidFill>
              </a:rPr>
              <a:t>-9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BCC205CA-23A5-1641-A112-80D91CF958DF}"/>
              </a:ext>
            </a:extLst>
          </p:cNvPr>
          <p:cNvSpPr txBox="1"/>
          <p:nvPr/>
        </p:nvSpPr>
        <p:spPr>
          <a:xfrm>
            <a:off x="3025913" y="3287814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00B0F0"/>
                </a:solidFill>
              </a:rPr>
              <a:t>3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359B3557-F84D-874D-BC31-BDABDB1128EF}"/>
              </a:ext>
            </a:extLst>
          </p:cNvPr>
          <p:cNvSpPr txBox="1"/>
          <p:nvPr/>
        </p:nvSpPr>
        <p:spPr>
          <a:xfrm>
            <a:off x="2778255" y="4183182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-4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B980752-22D2-A34A-A952-DA61554DFFDF}"/>
              </a:ext>
            </a:extLst>
          </p:cNvPr>
          <p:cNvSpPr txBox="1"/>
          <p:nvPr/>
        </p:nvSpPr>
        <p:spPr>
          <a:xfrm>
            <a:off x="2802066" y="4664199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-8</a:t>
            </a: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8C929720-BA9D-3C46-BCF3-253BA94B95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87662" y="2614607"/>
            <a:ext cx="215900" cy="228600"/>
          </a:xfrm>
          <a:prstGeom prst="rect">
            <a:avLst/>
          </a:prstGeom>
        </p:spPr>
      </p:pic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E99C64F5-A836-4247-AEB1-5CCE9DDB9EAF}"/>
              </a:ext>
            </a:extLst>
          </p:cNvPr>
          <p:cNvCxnSpPr>
            <a:cxnSpLocks/>
          </p:cNvCxnSpPr>
          <p:nvPr/>
        </p:nvCxnSpPr>
        <p:spPr>
          <a:xfrm>
            <a:off x="1607804" y="3422830"/>
            <a:ext cx="1203348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Oval 74">
            <a:extLst>
              <a:ext uri="{FF2B5EF4-FFF2-40B4-BE49-F238E27FC236}">
                <a16:creationId xmlns:a16="http://schemas.microsoft.com/office/drawing/2014/main" id="{47CCA042-4D34-1543-97CB-B2810DB98106}"/>
              </a:ext>
            </a:extLst>
          </p:cNvPr>
          <p:cNvSpPr/>
          <p:nvPr/>
        </p:nvSpPr>
        <p:spPr>
          <a:xfrm>
            <a:off x="714103" y="2512737"/>
            <a:ext cx="2015380" cy="2011680"/>
          </a:xfrm>
          <a:prstGeom prst="ellipse">
            <a:avLst/>
          </a:prstGeom>
          <a:solidFill>
            <a:schemeClr val="accent2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1437A734-5F5E-1F4E-AFCE-0B91124B4081}"/>
                  </a:ext>
                </a:extLst>
              </p:cNvPr>
              <p:cNvSpPr txBox="1"/>
              <p:nvPr/>
            </p:nvSpPr>
            <p:spPr>
              <a:xfrm>
                <a:off x="731650" y="2105956"/>
                <a:ext cx="27584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1437A734-5F5E-1F4E-AFCE-0B91124B40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650" y="2105956"/>
                <a:ext cx="275845" cy="276999"/>
              </a:xfrm>
              <a:prstGeom prst="rect">
                <a:avLst/>
              </a:prstGeom>
              <a:blipFill>
                <a:blip r:embed="rId7"/>
                <a:stretch>
                  <a:fillRect l="-22727" r="-4545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87D865D-922E-7D46-B0B6-3DC6B703FAF7}"/>
                  </a:ext>
                </a:extLst>
              </p:cNvPr>
              <p:cNvSpPr txBox="1"/>
              <p:nvPr/>
            </p:nvSpPr>
            <p:spPr>
              <a:xfrm>
                <a:off x="1255534" y="1629692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87D865D-922E-7D46-B0B6-3DC6B703FA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5534" y="1629692"/>
                <a:ext cx="281167" cy="276999"/>
              </a:xfrm>
              <a:prstGeom prst="rect">
                <a:avLst/>
              </a:prstGeom>
              <a:blipFill>
                <a:blip r:embed="rId8"/>
                <a:stretch>
                  <a:fillRect l="-17391" r="-4348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BB3CD07-D837-F44C-A472-66C908F6DB16}"/>
                  </a:ext>
                </a:extLst>
              </p:cNvPr>
              <p:cNvSpPr txBox="1"/>
              <p:nvPr/>
            </p:nvSpPr>
            <p:spPr>
              <a:xfrm>
                <a:off x="1898473" y="1958313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BB3CD07-D837-F44C-A472-66C908F6DB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8473" y="1958313"/>
                <a:ext cx="281167" cy="276999"/>
              </a:xfrm>
              <a:prstGeom prst="rect">
                <a:avLst/>
              </a:prstGeom>
              <a:blipFill>
                <a:blip r:embed="rId9"/>
                <a:stretch>
                  <a:fillRect l="-16667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4A56388C-2791-C543-86A1-29F83A27FAD6}"/>
                  </a:ext>
                </a:extLst>
              </p:cNvPr>
              <p:cNvSpPr txBox="1"/>
              <p:nvPr/>
            </p:nvSpPr>
            <p:spPr>
              <a:xfrm>
                <a:off x="2379493" y="2110708"/>
                <a:ext cx="27943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4A56388C-2791-C543-86A1-29F83A27FA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9493" y="2110708"/>
                <a:ext cx="279435" cy="276999"/>
              </a:xfrm>
              <a:prstGeom prst="rect">
                <a:avLst/>
              </a:prstGeom>
              <a:blipFill>
                <a:blip r:embed="rId10"/>
                <a:stretch>
                  <a:fillRect l="-17391" r="-4348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23C3719B-A6AF-164F-90D4-CEF73935F3C9}"/>
                  </a:ext>
                </a:extLst>
              </p:cNvPr>
              <p:cNvSpPr txBox="1"/>
              <p:nvPr/>
            </p:nvSpPr>
            <p:spPr>
              <a:xfrm>
                <a:off x="3236751" y="2467902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23C3719B-A6AF-164F-90D4-CEF73935F3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6751" y="2467902"/>
                <a:ext cx="281167" cy="276999"/>
              </a:xfrm>
              <a:prstGeom prst="rect">
                <a:avLst/>
              </a:prstGeom>
              <a:blipFill>
                <a:blip r:embed="rId11"/>
                <a:stretch>
                  <a:fillRect l="-17391" r="-4348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CB576CCD-353B-A64A-A8B6-79C729DF5242}"/>
                  </a:ext>
                </a:extLst>
              </p:cNvPr>
              <p:cNvSpPr txBox="1"/>
              <p:nvPr/>
            </p:nvSpPr>
            <p:spPr>
              <a:xfrm>
                <a:off x="2603329" y="2834619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CB576CCD-353B-A64A-A8B6-79C729DF52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3329" y="2834619"/>
                <a:ext cx="281167" cy="276999"/>
              </a:xfrm>
              <a:prstGeom prst="rect">
                <a:avLst/>
              </a:prstGeom>
              <a:blipFill>
                <a:blip r:embed="rId12"/>
                <a:stretch>
                  <a:fillRect l="-17391" r="-4348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1EE9049A-08B4-3D4B-842B-844CD7B49850}"/>
                  </a:ext>
                </a:extLst>
              </p:cNvPr>
              <p:cNvSpPr txBox="1"/>
              <p:nvPr/>
            </p:nvSpPr>
            <p:spPr>
              <a:xfrm>
                <a:off x="2755729" y="3401371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1EE9049A-08B4-3D4B-842B-844CD7B498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5729" y="3401371"/>
                <a:ext cx="281167" cy="276999"/>
              </a:xfrm>
              <a:prstGeom prst="rect">
                <a:avLst/>
              </a:prstGeom>
              <a:blipFill>
                <a:blip r:embed="rId13"/>
                <a:stretch>
                  <a:fillRect l="-17391" r="-4348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3BC46F4D-80C4-8045-966E-89D8A837A63B}"/>
                  </a:ext>
                </a:extLst>
              </p:cNvPr>
              <p:cNvSpPr txBox="1"/>
              <p:nvPr/>
            </p:nvSpPr>
            <p:spPr>
              <a:xfrm>
                <a:off x="2108022" y="3510907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3BC46F4D-80C4-8045-966E-89D8A837A6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8022" y="3510907"/>
                <a:ext cx="281167" cy="276999"/>
              </a:xfrm>
              <a:prstGeom prst="rect">
                <a:avLst/>
              </a:prstGeom>
              <a:blipFill>
                <a:blip r:embed="rId14"/>
                <a:stretch>
                  <a:fillRect l="-17391" r="-4348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A21FCB75-57F2-6B4B-B6D4-2E51392F06B3}"/>
                  </a:ext>
                </a:extLst>
              </p:cNvPr>
              <p:cNvSpPr txBox="1"/>
              <p:nvPr/>
            </p:nvSpPr>
            <p:spPr>
              <a:xfrm>
                <a:off x="1574613" y="4277677"/>
                <a:ext cx="27584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A21FCB75-57F2-6B4B-B6D4-2E51392F06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4613" y="4277677"/>
                <a:ext cx="275845" cy="276999"/>
              </a:xfrm>
              <a:prstGeom prst="rect">
                <a:avLst/>
              </a:prstGeom>
              <a:blipFill>
                <a:blip r:embed="rId15"/>
                <a:stretch>
                  <a:fillRect l="-17391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Oval 85">
            <a:extLst>
              <a:ext uri="{FF2B5EF4-FFF2-40B4-BE49-F238E27FC236}">
                <a16:creationId xmlns:a16="http://schemas.microsoft.com/office/drawing/2014/main" id="{C7225347-B004-2F47-8149-F9A678833807}"/>
              </a:ext>
            </a:extLst>
          </p:cNvPr>
          <p:cNvSpPr/>
          <p:nvPr/>
        </p:nvSpPr>
        <p:spPr>
          <a:xfrm>
            <a:off x="8072437" y="1039170"/>
            <a:ext cx="1728788" cy="48297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111C7B60-146D-7C49-AE2F-67EB5ACFE4E2}"/>
              </a:ext>
            </a:extLst>
          </p:cNvPr>
          <p:cNvCxnSpPr>
            <a:cxnSpLocks/>
          </p:cNvCxnSpPr>
          <p:nvPr/>
        </p:nvCxnSpPr>
        <p:spPr>
          <a:xfrm flipH="1">
            <a:off x="7024504" y="1413529"/>
            <a:ext cx="1142054" cy="614225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B7A097B4-96AB-5B49-B870-C1FACE0D83D2}"/>
              </a:ext>
            </a:extLst>
          </p:cNvPr>
          <p:cNvCxnSpPr>
            <a:cxnSpLocks/>
          </p:cNvCxnSpPr>
          <p:nvPr/>
        </p:nvCxnSpPr>
        <p:spPr>
          <a:xfrm flipH="1">
            <a:off x="8386763" y="1576042"/>
            <a:ext cx="331640" cy="7378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CADC76E4-CC05-974D-9737-328F5B01EFE9}"/>
              </a:ext>
            </a:extLst>
          </p:cNvPr>
          <p:cNvCxnSpPr>
            <a:cxnSpLocks/>
          </p:cNvCxnSpPr>
          <p:nvPr/>
        </p:nvCxnSpPr>
        <p:spPr>
          <a:xfrm>
            <a:off x="9458325" y="1561172"/>
            <a:ext cx="705531" cy="6741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D65B81CE-AB0E-8F4C-9BB4-A473BDD2C31D}"/>
              </a:ext>
            </a:extLst>
          </p:cNvPr>
          <p:cNvCxnSpPr>
            <a:cxnSpLocks/>
          </p:cNvCxnSpPr>
          <p:nvPr/>
        </p:nvCxnSpPr>
        <p:spPr>
          <a:xfrm>
            <a:off x="9797354" y="1413529"/>
            <a:ext cx="1526024" cy="4005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Oval 106">
            <a:extLst>
              <a:ext uri="{FF2B5EF4-FFF2-40B4-BE49-F238E27FC236}">
                <a16:creationId xmlns:a16="http://schemas.microsoft.com/office/drawing/2014/main" id="{E5A97693-7980-8048-90E4-0742CD872138}"/>
              </a:ext>
            </a:extLst>
          </p:cNvPr>
          <p:cNvSpPr/>
          <p:nvPr/>
        </p:nvSpPr>
        <p:spPr>
          <a:xfrm>
            <a:off x="6459979" y="2111847"/>
            <a:ext cx="1076643" cy="542215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983A2BA5-38F6-9B41-9D65-F467C840EA86}"/>
              </a:ext>
            </a:extLst>
          </p:cNvPr>
          <p:cNvSpPr/>
          <p:nvPr/>
        </p:nvSpPr>
        <p:spPr>
          <a:xfrm>
            <a:off x="9625534" y="2400465"/>
            <a:ext cx="1076643" cy="542215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0D11F92F-18CC-5F49-A9E5-F8FEF8B76FC5}"/>
                  </a:ext>
                </a:extLst>
              </p:cNvPr>
              <p:cNvSpPr/>
              <p:nvPr/>
            </p:nvSpPr>
            <p:spPr>
              <a:xfrm>
                <a:off x="7848441" y="2343499"/>
                <a:ext cx="1076643" cy="54221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0D11F92F-18CC-5F49-A9E5-F8FEF8B76F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8441" y="2343499"/>
                <a:ext cx="1076643" cy="542215"/>
              </a:xfrm>
              <a:prstGeom prst="ellipse">
                <a:avLst/>
              </a:prstGeom>
              <a:blipFill>
                <a:blip r:embed="rId1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0" name="Oval 109">
            <a:extLst>
              <a:ext uri="{FF2B5EF4-FFF2-40B4-BE49-F238E27FC236}">
                <a16:creationId xmlns:a16="http://schemas.microsoft.com/office/drawing/2014/main" id="{3A3D12D0-9524-5244-865E-3FB35B4E64CB}"/>
              </a:ext>
            </a:extLst>
          </p:cNvPr>
          <p:cNvSpPr/>
          <p:nvPr/>
        </p:nvSpPr>
        <p:spPr>
          <a:xfrm>
            <a:off x="10985081" y="1895708"/>
            <a:ext cx="1076643" cy="54221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ADE06B88-5EB9-E941-99AB-D2D46618547D}"/>
              </a:ext>
            </a:extLst>
          </p:cNvPr>
          <p:cNvCxnSpPr>
            <a:cxnSpLocks/>
          </p:cNvCxnSpPr>
          <p:nvPr/>
        </p:nvCxnSpPr>
        <p:spPr>
          <a:xfrm flipH="1">
            <a:off x="5991988" y="2521133"/>
            <a:ext cx="544736" cy="2841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592A0D34-9286-6847-AA3B-8DE51A1D2F2E}"/>
              </a:ext>
            </a:extLst>
          </p:cNvPr>
          <p:cNvCxnSpPr>
            <a:cxnSpLocks/>
          </p:cNvCxnSpPr>
          <p:nvPr/>
        </p:nvCxnSpPr>
        <p:spPr>
          <a:xfrm flipH="1">
            <a:off x="6207366" y="2606401"/>
            <a:ext cx="568662" cy="8009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8D157BAD-C517-2B49-BAD7-377C9F5923FC}"/>
              </a:ext>
            </a:extLst>
          </p:cNvPr>
          <p:cNvCxnSpPr>
            <a:cxnSpLocks/>
          </p:cNvCxnSpPr>
          <p:nvPr/>
        </p:nvCxnSpPr>
        <p:spPr>
          <a:xfrm flipH="1">
            <a:off x="6842129" y="2653318"/>
            <a:ext cx="194544" cy="73207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3F21784C-D3B2-8B4F-B5FC-37D7108EEC12}"/>
              </a:ext>
            </a:extLst>
          </p:cNvPr>
          <p:cNvCxnSpPr>
            <a:cxnSpLocks/>
          </p:cNvCxnSpPr>
          <p:nvPr/>
        </p:nvCxnSpPr>
        <p:spPr>
          <a:xfrm>
            <a:off x="7366031" y="2618573"/>
            <a:ext cx="416309" cy="8923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Oval 118">
            <a:extLst>
              <a:ext uri="{FF2B5EF4-FFF2-40B4-BE49-F238E27FC236}">
                <a16:creationId xmlns:a16="http://schemas.microsoft.com/office/drawing/2014/main" id="{14DFBD9B-49EA-8941-812E-EE9DBCBB212D}"/>
              </a:ext>
            </a:extLst>
          </p:cNvPr>
          <p:cNvSpPr/>
          <p:nvPr/>
        </p:nvSpPr>
        <p:spPr>
          <a:xfrm>
            <a:off x="6531303" y="3485133"/>
            <a:ext cx="694275" cy="58314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Oval 121">
                <a:extLst>
                  <a:ext uri="{FF2B5EF4-FFF2-40B4-BE49-F238E27FC236}">
                    <a16:creationId xmlns:a16="http://schemas.microsoft.com/office/drawing/2014/main" id="{B950B928-B08F-FA4D-8639-878213CF86A3}"/>
                  </a:ext>
                </a:extLst>
              </p:cNvPr>
              <p:cNvSpPr/>
              <p:nvPr/>
            </p:nvSpPr>
            <p:spPr>
              <a:xfrm>
                <a:off x="5755733" y="3495491"/>
                <a:ext cx="694275" cy="583149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3,</m:t>
                      </m:r>
                    </m:oMath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2" name="Oval 121">
                <a:extLst>
                  <a:ext uri="{FF2B5EF4-FFF2-40B4-BE49-F238E27FC236}">
                    <a16:creationId xmlns:a16="http://schemas.microsoft.com/office/drawing/2014/main" id="{B950B928-B08F-FA4D-8639-878213CF86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5733" y="3495491"/>
                <a:ext cx="694275" cy="583149"/>
              </a:xfrm>
              <a:prstGeom prst="ellipse">
                <a:avLst/>
              </a:prstGeom>
              <a:blipFill>
                <a:blip r:embed="rId17"/>
                <a:stretch>
                  <a:fillRect b="-1041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B80EAF62-6A74-BC44-A38D-4789B856867E}"/>
                  </a:ext>
                </a:extLst>
              </p:cNvPr>
              <p:cNvSpPr/>
              <p:nvPr/>
            </p:nvSpPr>
            <p:spPr>
              <a:xfrm>
                <a:off x="5495866" y="2805079"/>
                <a:ext cx="694275" cy="583149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1,</m:t>
                      </m:r>
                    </m:oMath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B80EAF62-6A74-BC44-A38D-4789B85686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5866" y="2805079"/>
                <a:ext cx="694275" cy="583149"/>
              </a:xfrm>
              <a:prstGeom prst="ellipse">
                <a:avLst/>
              </a:prstGeom>
              <a:blipFill>
                <a:blip r:embed="rId18"/>
                <a:stretch>
                  <a:fillRect b="-1250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6AF9F15E-DED0-E949-8CBC-6D664601DCBA}"/>
              </a:ext>
            </a:extLst>
          </p:cNvPr>
          <p:cNvCxnSpPr>
            <a:cxnSpLocks/>
          </p:cNvCxnSpPr>
          <p:nvPr/>
        </p:nvCxnSpPr>
        <p:spPr>
          <a:xfrm flipH="1">
            <a:off x="7065249" y="4017633"/>
            <a:ext cx="471373" cy="7026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Oval 127">
            <a:extLst>
              <a:ext uri="{FF2B5EF4-FFF2-40B4-BE49-F238E27FC236}">
                <a16:creationId xmlns:a16="http://schemas.microsoft.com/office/drawing/2014/main" id="{A0B66E87-88B7-A04F-A32B-5928CE8DFC70}"/>
              </a:ext>
            </a:extLst>
          </p:cNvPr>
          <p:cNvSpPr>
            <a:spLocks noChangeAspect="1"/>
          </p:cNvSpPr>
          <p:nvPr/>
        </p:nvSpPr>
        <p:spPr>
          <a:xfrm>
            <a:off x="6727461" y="4771921"/>
            <a:ext cx="457200" cy="4572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AE3FDE38-857D-5640-84DD-8A9C8980D6D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465656" y="4767156"/>
                <a:ext cx="457200" cy="4572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AE3FDE38-857D-5640-84DD-8A9C8980D6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5656" y="4767156"/>
                <a:ext cx="457200" cy="457200"/>
              </a:xfrm>
              <a:prstGeom prst="ellipse">
                <a:avLst/>
              </a:prstGeom>
              <a:blipFill>
                <a:blip r:embed="rId19"/>
                <a:stretch>
                  <a:fillRect l="-540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5F03693F-5766-F643-906E-483748D372C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185971" y="4809362"/>
                <a:ext cx="457200" cy="4572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5F03693F-5766-F643-906E-483748D372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5971" y="4809362"/>
                <a:ext cx="457200" cy="457200"/>
              </a:xfrm>
              <a:prstGeom prst="ellipse">
                <a:avLst/>
              </a:prstGeom>
              <a:blipFill>
                <a:blip r:embed="rId20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47F7244A-6014-6E41-B954-C65631D8DF2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938454" y="4804597"/>
                <a:ext cx="457200" cy="4572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47F7244A-6014-6E41-B954-C65631D8DF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8454" y="4804597"/>
                <a:ext cx="457200" cy="457200"/>
              </a:xfrm>
              <a:prstGeom prst="ellipse">
                <a:avLst/>
              </a:prstGeom>
              <a:blipFill>
                <a:blip r:embed="rId21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86C3C6BC-7568-E74F-845F-E9A1CC6A12C8}"/>
              </a:ext>
            </a:extLst>
          </p:cNvPr>
          <p:cNvCxnSpPr>
            <a:cxnSpLocks/>
          </p:cNvCxnSpPr>
          <p:nvPr/>
        </p:nvCxnSpPr>
        <p:spPr>
          <a:xfrm flipH="1">
            <a:off x="7718607" y="4143770"/>
            <a:ext cx="53702" cy="5204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F9FD7456-EC2D-874A-825D-C68AAE470598}"/>
              </a:ext>
            </a:extLst>
          </p:cNvPr>
          <p:cNvCxnSpPr>
            <a:cxnSpLocks/>
          </p:cNvCxnSpPr>
          <p:nvPr/>
        </p:nvCxnSpPr>
        <p:spPr>
          <a:xfrm>
            <a:off x="8070568" y="4098965"/>
            <a:ext cx="482015" cy="6213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C331B52D-8C73-2141-9943-8CE625BB0894}"/>
              </a:ext>
            </a:extLst>
          </p:cNvPr>
          <p:cNvCxnSpPr>
            <a:cxnSpLocks/>
          </p:cNvCxnSpPr>
          <p:nvPr/>
        </p:nvCxnSpPr>
        <p:spPr>
          <a:xfrm>
            <a:off x="8200258" y="3867037"/>
            <a:ext cx="966796" cy="7971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60FCD9C5-0658-5C4A-86EE-EDD0578A946C}"/>
              </a:ext>
            </a:extLst>
          </p:cNvPr>
          <p:cNvCxnSpPr>
            <a:cxnSpLocks/>
          </p:cNvCxnSpPr>
          <p:nvPr/>
        </p:nvCxnSpPr>
        <p:spPr>
          <a:xfrm flipH="1">
            <a:off x="9420085" y="2973118"/>
            <a:ext cx="445823" cy="5377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ACC8C392-6B31-1D42-85A5-A362D0CC4440}"/>
              </a:ext>
            </a:extLst>
          </p:cNvPr>
          <p:cNvCxnSpPr>
            <a:cxnSpLocks/>
          </p:cNvCxnSpPr>
          <p:nvPr/>
        </p:nvCxnSpPr>
        <p:spPr>
          <a:xfrm flipH="1">
            <a:off x="10113498" y="2984513"/>
            <a:ext cx="177310" cy="5841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4FDCD2B7-152B-BC4D-BB03-338334E6D6CE}"/>
              </a:ext>
            </a:extLst>
          </p:cNvPr>
          <p:cNvCxnSpPr>
            <a:cxnSpLocks/>
          </p:cNvCxnSpPr>
          <p:nvPr/>
        </p:nvCxnSpPr>
        <p:spPr>
          <a:xfrm>
            <a:off x="10549970" y="3006664"/>
            <a:ext cx="344285" cy="5914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704DD6B7-F153-594D-9753-4ECACF1A8F29}"/>
              </a:ext>
            </a:extLst>
          </p:cNvPr>
          <p:cNvCxnSpPr>
            <a:cxnSpLocks/>
          </p:cNvCxnSpPr>
          <p:nvPr/>
        </p:nvCxnSpPr>
        <p:spPr>
          <a:xfrm>
            <a:off x="10730836" y="2857181"/>
            <a:ext cx="792566" cy="6537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Oval 147">
            <a:extLst>
              <a:ext uri="{FF2B5EF4-FFF2-40B4-BE49-F238E27FC236}">
                <a16:creationId xmlns:a16="http://schemas.microsoft.com/office/drawing/2014/main" id="{827F7AEF-055D-7645-B788-01CE6D6AE33F}"/>
              </a:ext>
            </a:extLst>
          </p:cNvPr>
          <p:cNvSpPr/>
          <p:nvPr/>
        </p:nvSpPr>
        <p:spPr>
          <a:xfrm>
            <a:off x="11377585" y="3552238"/>
            <a:ext cx="694275" cy="58314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Oval 148">
            <a:extLst>
              <a:ext uri="{FF2B5EF4-FFF2-40B4-BE49-F238E27FC236}">
                <a16:creationId xmlns:a16="http://schemas.microsoft.com/office/drawing/2014/main" id="{431BBF08-0D12-184D-A846-741CACC514FB}"/>
              </a:ext>
            </a:extLst>
          </p:cNvPr>
          <p:cNvSpPr/>
          <p:nvPr/>
        </p:nvSpPr>
        <p:spPr>
          <a:xfrm>
            <a:off x="9777857" y="3620723"/>
            <a:ext cx="694275" cy="58314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57210AA5-CE15-6046-AAF8-4BFDDE75CBE4}"/>
              </a:ext>
            </a:extLst>
          </p:cNvPr>
          <p:cNvSpPr/>
          <p:nvPr/>
        </p:nvSpPr>
        <p:spPr>
          <a:xfrm>
            <a:off x="10566318" y="3654020"/>
            <a:ext cx="694275" cy="58314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5" name="Picture 154">
            <a:extLst>
              <a:ext uri="{FF2B5EF4-FFF2-40B4-BE49-F238E27FC236}">
                <a16:creationId xmlns:a16="http://schemas.microsoft.com/office/drawing/2014/main" id="{CB16B6D5-7266-2B49-A61F-FDDD03F808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0944" y="3744073"/>
            <a:ext cx="153965" cy="137160"/>
          </a:xfrm>
          <a:prstGeom prst="rect">
            <a:avLst/>
          </a:prstGeom>
        </p:spPr>
      </p:pic>
      <p:sp>
        <p:nvSpPr>
          <p:cNvPr id="99" name="Oval 98">
            <a:extLst>
              <a:ext uri="{FF2B5EF4-FFF2-40B4-BE49-F238E27FC236}">
                <a16:creationId xmlns:a16="http://schemas.microsoft.com/office/drawing/2014/main" id="{4DF2B516-5D26-BC44-ABD1-862D6F015EF3}"/>
              </a:ext>
            </a:extLst>
          </p:cNvPr>
          <p:cNvSpPr/>
          <p:nvPr/>
        </p:nvSpPr>
        <p:spPr>
          <a:xfrm>
            <a:off x="7472283" y="3518577"/>
            <a:ext cx="694275" cy="58314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37DFD9-6CD9-3546-87F1-5FC17F5969CC}"/>
              </a:ext>
            </a:extLst>
          </p:cNvPr>
          <p:cNvSpPr txBox="1"/>
          <p:nvPr/>
        </p:nvSpPr>
        <p:spPr>
          <a:xfrm>
            <a:off x="5991988" y="5446563"/>
            <a:ext cx="583806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White node </a:t>
            </a:r>
            <a:r>
              <a:rPr lang="en-US" sz="2200" b="1" dirty="0"/>
              <a:t>and</a:t>
            </a:r>
            <a:r>
              <a:rPr lang="en-US" sz="2200" dirty="0"/>
              <a:t> beyond range: impossible to contribute to solution set!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accent6"/>
                </a:solidFill>
              </a:rPr>
              <a:t>Backtrack….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6539044-932F-F94C-891F-73197BA1C384}"/>
              </a:ext>
            </a:extLst>
          </p:cNvPr>
          <p:cNvSpPr txBox="1"/>
          <p:nvPr/>
        </p:nvSpPr>
        <p:spPr>
          <a:xfrm>
            <a:off x="7807373" y="1953831"/>
            <a:ext cx="391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2BEF9F79-B855-F649-AFA9-D453D2E1E760}"/>
              </a:ext>
            </a:extLst>
          </p:cNvPr>
          <p:cNvSpPr txBox="1"/>
          <p:nvPr/>
        </p:nvSpPr>
        <p:spPr>
          <a:xfrm>
            <a:off x="11313694" y="1575628"/>
            <a:ext cx="529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5E812413-BBE4-7647-A2BA-6960FBD8C083}"/>
              </a:ext>
            </a:extLst>
          </p:cNvPr>
          <p:cNvSpPr txBox="1"/>
          <p:nvPr/>
        </p:nvSpPr>
        <p:spPr>
          <a:xfrm>
            <a:off x="9485912" y="2084456"/>
            <a:ext cx="529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47E59285-898A-8349-855E-0E0F38F744A4}"/>
              </a:ext>
            </a:extLst>
          </p:cNvPr>
          <p:cNvSpPr txBox="1"/>
          <p:nvPr/>
        </p:nvSpPr>
        <p:spPr>
          <a:xfrm>
            <a:off x="11459771" y="3212660"/>
            <a:ext cx="529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c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683A8D40-4CD1-D944-A4D9-B58599195F14}"/>
              </a:ext>
            </a:extLst>
          </p:cNvPr>
          <p:cNvSpPr txBox="1"/>
          <p:nvPr/>
        </p:nvSpPr>
        <p:spPr>
          <a:xfrm>
            <a:off x="10260097" y="3350274"/>
            <a:ext cx="529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a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8E99B7DC-569B-2948-ABE4-848155A19066}"/>
              </a:ext>
            </a:extLst>
          </p:cNvPr>
          <p:cNvSpPr txBox="1"/>
          <p:nvPr/>
        </p:nvSpPr>
        <p:spPr>
          <a:xfrm>
            <a:off x="10922914" y="3323241"/>
            <a:ext cx="529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b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5034B77-03A1-7C47-9696-B0609FA4615A}"/>
              </a:ext>
            </a:extLst>
          </p:cNvPr>
          <p:cNvSpPr/>
          <p:nvPr/>
        </p:nvSpPr>
        <p:spPr>
          <a:xfrm>
            <a:off x="585326" y="1575629"/>
            <a:ext cx="4929449" cy="4423728"/>
          </a:xfrm>
          <a:prstGeom prst="rect">
            <a:avLst/>
          </a:prstGeom>
          <a:solidFill>
            <a:schemeClr val="accent6">
              <a:alpha val="3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70CF9849-FA3F-8040-9E33-5316E5101EF8}"/>
                  </a:ext>
                </a:extLst>
              </p:cNvPr>
              <p:cNvSpPr/>
              <p:nvPr/>
            </p:nvSpPr>
            <p:spPr>
              <a:xfrm>
                <a:off x="8997364" y="3595714"/>
                <a:ext cx="694275" cy="58314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70CF9849-FA3F-8040-9E33-5316E5101E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7364" y="3595714"/>
                <a:ext cx="694275" cy="583149"/>
              </a:xfrm>
              <a:prstGeom prst="ellipse">
                <a:avLst/>
              </a:prstGeom>
              <a:blipFill>
                <a:blip r:embed="rId2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0" name="Oval 99">
            <a:extLst>
              <a:ext uri="{FF2B5EF4-FFF2-40B4-BE49-F238E27FC236}">
                <a16:creationId xmlns:a16="http://schemas.microsoft.com/office/drawing/2014/main" id="{C4E8EE85-5572-0D40-B8A6-12B4B9485953}"/>
              </a:ext>
            </a:extLst>
          </p:cNvPr>
          <p:cNvSpPr/>
          <p:nvPr/>
        </p:nvSpPr>
        <p:spPr>
          <a:xfrm>
            <a:off x="922853" y="4539096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257A80E5-4EF3-7E4B-9F6E-BBA9C6D9B472}"/>
                  </a:ext>
                </a:extLst>
              </p:cNvPr>
              <p:cNvSpPr txBox="1"/>
              <p:nvPr/>
            </p:nvSpPr>
            <p:spPr>
              <a:xfrm>
                <a:off x="711271" y="4243827"/>
                <a:ext cx="3736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257A80E5-4EF3-7E4B-9F6E-BBA9C6D9B4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271" y="4243827"/>
                <a:ext cx="373628" cy="276999"/>
              </a:xfrm>
              <a:prstGeom prst="rect">
                <a:avLst/>
              </a:prstGeom>
              <a:blipFill>
                <a:blip r:embed="rId23"/>
                <a:stretch>
                  <a:fillRect l="-13333" r="-3333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2" name="Oval 101">
            <a:extLst>
              <a:ext uri="{FF2B5EF4-FFF2-40B4-BE49-F238E27FC236}">
                <a16:creationId xmlns:a16="http://schemas.microsoft.com/office/drawing/2014/main" id="{04B4EA68-B8A6-BE41-B0BB-A798EF55D272}"/>
              </a:ext>
            </a:extLst>
          </p:cNvPr>
          <p:cNvSpPr/>
          <p:nvPr/>
        </p:nvSpPr>
        <p:spPr>
          <a:xfrm>
            <a:off x="2375425" y="5591614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8404A663-6267-8F43-937F-D2772F810E19}"/>
                  </a:ext>
                </a:extLst>
              </p:cNvPr>
              <p:cNvSpPr txBox="1"/>
              <p:nvPr/>
            </p:nvSpPr>
            <p:spPr>
              <a:xfrm>
                <a:off x="2163843" y="5296345"/>
                <a:ext cx="3736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8404A663-6267-8F43-937F-D2772F810E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3843" y="5296345"/>
                <a:ext cx="373628" cy="276999"/>
              </a:xfrm>
              <a:prstGeom prst="rect">
                <a:avLst/>
              </a:prstGeom>
              <a:blipFill>
                <a:blip r:embed="rId24"/>
                <a:stretch>
                  <a:fillRect l="-12903" r="-3226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A26B35C-D055-5C4E-8E59-D473E9ECE13E}"/>
              </a:ext>
            </a:extLst>
          </p:cNvPr>
          <p:cNvCxnSpPr/>
          <p:nvPr/>
        </p:nvCxnSpPr>
        <p:spPr>
          <a:xfrm flipH="1" flipV="1">
            <a:off x="10015816" y="1245143"/>
            <a:ext cx="1085572" cy="316029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40969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 algn="ctr"/>
                <a:r>
                  <a:rPr lang="en-US" dirty="0"/>
                  <a:t>Range,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charset="0"/>
                      </a:rPr>
                      <m:t>𝑚</m:t>
                    </m:r>
                  </m:oMath>
                </a14:m>
                <a:r>
                  <a:rPr lang="en-US" dirty="0"/>
                  <a:t>-NN, </a:t>
                </a:r>
                <a:r>
                  <a:rPr lang="en-US" dirty="0" err="1"/>
                  <a:t>etc</a:t>
                </a:r>
                <a:r>
                  <a:rPr lang="mr-IN" dirty="0"/>
                  <a:t>…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Algorithms for </a:t>
                </a:r>
                <a:r>
                  <a:rPr lang="en-US" dirty="0">
                    <a:solidFill>
                      <a:schemeClr val="accent4">
                        <a:lumMod val="75000"/>
                      </a:schemeClr>
                    </a:solidFill>
                  </a:rPr>
                  <a:t>range</a:t>
                </a:r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charset="0"/>
                      </a:rPr>
                      <m:t>𝑚</m:t>
                    </m:r>
                  </m:oMath>
                </a14:m>
                <a:r>
                  <a:rPr lang="en-US" dirty="0">
                    <a:solidFill>
                      <a:schemeClr val="accent6">
                        <a:lumMod val="75000"/>
                      </a:schemeClr>
                    </a:solidFill>
                  </a:rPr>
                  <a:t>-nearest neighbors </a:t>
                </a:r>
                <a:r>
                  <a:rPr lang="en-US" dirty="0"/>
                  <a:t>are a straightforward generalization of those in KD-Trees.</a:t>
                </a:r>
              </a:p>
              <a:p>
                <a:r>
                  <a:rPr lang="en-US" dirty="0"/>
                  <a:t>You can still </a:t>
                </a:r>
                <a:r>
                  <a:rPr lang="en-US" dirty="0">
                    <a:solidFill>
                      <a:srgbClr val="FF00FB"/>
                    </a:solidFill>
                  </a:rPr>
                  <a:t>prune away subtrees </a:t>
                </a:r>
                <a:r>
                  <a:rPr lang="en-US" dirty="0"/>
                  <a:t>and do </a:t>
                </a:r>
                <a:r>
                  <a:rPr lang="en-US" dirty="0">
                    <a:solidFill>
                      <a:schemeClr val="accent1"/>
                    </a:solidFill>
                  </a:rPr>
                  <a:t>branch-and-bound </a:t>
                </a:r>
                <a:r>
                  <a:rPr lang="en-US" dirty="0"/>
                  <a:t>and all that cool stuff.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1783533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4F378-CD67-8A4D-8ECD-19659C8AE3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1687" y="-80924"/>
            <a:ext cx="9094807" cy="1028777"/>
          </a:xfrm>
        </p:spPr>
        <p:txBody>
          <a:bodyPr/>
          <a:lstStyle/>
          <a:p>
            <a:pPr algn="ctr"/>
            <a:r>
              <a:rPr lang="en-US" dirty="0"/>
              <a:t>Example of range query in PR-</a:t>
            </a:r>
            <a:r>
              <a:rPr lang="en-US" dirty="0" err="1"/>
              <a:t>QuadTree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F1C8300-1158-AF44-8587-F337DADDBF57}"/>
              </a:ext>
            </a:extLst>
          </p:cNvPr>
          <p:cNvSpPr>
            <a:spLocks/>
          </p:cNvSpPr>
          <p:nvPr/>
        </p:nvSpPr>
        <p:spPr>
          <a:xfrm>
            <a:off x="577892" y="1561172"/>
            <a:ext cx="4919659" cy="44381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D4EBE64-0189-9448-AD5F-4A307EE4A47B}"/>
              </a:ext>
            </a:extLst>
          </p:cNvPr>
          <p:cNvSpPr txBox="1"/>
          <p:nvPr/>
        </p:nvSpPr>
        <p:spPr>
          <a:xfrm>
            <a:off x="122102" y="6077415"/>
            <a:ext cx="993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(-16, -16)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3367344-D2C2-644E-AF60-07580BC0BED4}"/>
              </a:ext>
            </a:extLst>
          </p:cNvPr>
          <p:cNvSpPr txBox="1"/>
          <p:nvPr/>
        </p:nvSpPr>
        <p:spPr>
          <a:xfrm>
            <a:off x="5205516" y="6077414"/>
            <a:ext cx="993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(16, -16)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4DEBC0-56B6-454A-91F8-B1862EE00F41}"/>
              </a:ext>
            </a:extLst>
          </p:cNvPr>
          <p:cNvSpPr txBox="1"/>
          <p:nvPr/>
        </p:nvSpPr>
        <p:spPr>
          <a:xfrm>
            <a:off x="5291008" y="1245144"/>
            <a:ext cx="993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(16, 16)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ED43F1C-2803-F74C-9651-112D2BD647D0}"/>
              </a:ext>
            </a:extLst>
          </p:cNvPr>
          <p:cNvSpPr txBox="1"/>
          <p:nvPr/>
        </p:nvSpPr>
        <p:spPr>
          <a:xfrm>
            <a:off x="133565" y="1245143"/>
            <a:ext cx="993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(-16, 16)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0765131-9447-4C44-931A-43E1B93BBEEB}"/>
              </a:ext>
            </a:extLst>
          </p:cNvPr>
          <p:cNvCxnSpPr>
            <a:stCxn id="4" idx="0"/>
            <a:endCxn id="4" idx="2"/>
          </p:cNvCxnSpPr>
          <p:nvPr/>
        </p:nvCxnSpPr>
        <p:spPr>
          <a:xfrm>
            <a:off x="3037722" y="1561172"/>
            <a:ext cx="0" cy="4438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D3FBAC7-85B5-3C47-B35C-27A955D16F67}"/>
              </a:ext>
            </a:extLst>
          </p:cNvPr>
          <p:cNvCxnSpPr>
            <a:cxnSpLocks/>
          </p:cNvCxnSpPr>
          <p:nvPr/>
        </p:nvCxnSpPr>
        <p:spPr>
          <a:xfrm>
            <a:off x="577892" y="3769113"/>
            <a:ext cx="491965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8A41387-28C5-DE48-841A-2335B26C1D70}"/>
              </a:ext>
            </a:extLst>
          </p:cNvPr>
          <p:cNvCxnSpPr>
            <a:cxnSpLocks/>
          </p:cNvCxnSpPr>
          <p:nvPr/>
        </p:nvCxnSpPr>
        <p:spPr>
          <a:xfrm>
            <a:off x="577891" y="2772938"/>
            <a:ext cx="24598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9BEDA4F-10D7-7C49-9BFB-35FB3C88EF64}"/>
              </a:ext>
            </a:extLst>
          </p:cNvPr>
          <p:cNvCxnSpPr>
            <a:cxnSpLocks/>
          </p:cNvCxnSpPr>
          <p:nvPr/>
        </p:nvCxnSpPr>
        <p:spPr>
          <a:xfrm>
            <a:off x="1807802" y="1576042"/>
            <a:ext cx="0" cy="22042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89CC8C9-62FD-CE44-A725-64BA847FCAAD}"/>
              </a:ext>
            </a:extLst>
          </p:cNvPr>
          <p:cNvCxnSpPr>
            <a:cxnSpLocks/>
          </p:cNvCxnSpPr>
          <p:nvPr/>
        </p:nvCxnSpPr>
        <p:spPr>
          <a:xfrm>
            <a:off x="1807802" y="3713356"/>
            <a:ext cx="0" cy="228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FADBD58-BAB1-D649-B8BE-8DED6819B1CF}"/>
              </a:ext>
            </a:extLst>
          </p:cNvPr>
          <p:cNvCxnSpPr>
            <a:cxnSpLocks/>
          </p:cNvCxnSpPr>
          <p:nvPr/>
        </p:nvCxnSpPr>
        <p:spPr>
          <a:xfrm>
            <a:off x="585326" y="4832193"/>
            <a:ext cx="24598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13D531F-986D-BE47-A6B8-ABF050F2A526}"/>
              </a:ext>
            </a:extLst>
          </p:cNvPr>
          <p:cNvCxnSpPr>
            <a:cxnSpLocks/>
          </p:cNvCxnSpPr>
          <p:nvPr/>
        </p:nvCxnSpPr>
        <p:spPr>
          <a:xfrm>
            <a:off x="1807802" y="3289607"/>
            <a:ext cx="123735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FC8060C-B4EF-EC44-8115-288D4A8E64D4}"/>
              </a:ext>
            </a:extLst>
          </p:cNvPr>
          <p:cNvCxnSpPr>
            <a:cxnSpLocks/>
          </p:cNvCxnSpPr>
          <p:nvPr/>
        </p:nvCxnSpPr>
        <p:spPr>
          <a:xfrm>
            <a:off x="2395969" y="2772938"/>
            <a:ext cx="0" cy="10073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>
            <a:extLst>
              <a:ext uri="{FF2B5EF4-FFF2-40B4-BE49-F238E27FC236}">
                <a16:creationId xmlns:a16="http://schemas.microsoft.com/office/drawing/2014/main" id="{E435A33E-DF17-AA4F-ACF3-51283F51EF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4776" y="3385394"/>
            <a:ext cx="323208" cy="2879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C84DB4F-3C32-9E4B-9CBC-D82CA6D7D3EE}"/>
                  </a:ext>
                </a:extLst>
              </p:cNvPr>
              <p:cNvSpPr txBox="1"/>
              <p:nvPr/>
            </p:nvSpPr>
            <p:spPr>
              <a:xfrm>
                <a:off x="421311" y="777388"/>
                <a:ext cx="58632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accent5"/>
                    </a:solidFill>
                  </a:rPr>
                  <a:t>anchor = (-9, 3), </a:t>
                </a:r>
                <a:r>
                  <a:rPr lang="en-US" dirty="0">
                    <a:solidFill>
                      <a:schemeClr val="accent2"/>
                    </a:solidFill>
                  </a:rPr>
                  <a:t>range </a:t>
                </a:r>
                <a:r>
                  <a:rPr lang="en-US" dirty="0">
                    <a:solidFill>
                      <a:schemeClr val="accent5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=7</m:t>
                    </m:r>
                  </m:oMath>
                </a14:m>
                <a:r>
                  <a:rPr lang="en-US" dirty="0">
                    <a:solidFill>
                      <a:schemeClr val="accent2"/>
                    </a:solidFill>
                  </a:rPr>
                  <a:t>,  </a:t>
                </a:r>
                <a:r>
                  <a:rPr lang="en-US" dirty="0">
                    <a:solidFill>
                      <a:srgbClr val="7030A0"/>
                    </a:solidFill>
                  </a:rPr>
                  <a:t>Bucket size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endParaRPr lang="en-US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C84DB4F-3C32-9E4B-9CBC-D82CA6D7D3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311" y="777388"/>
                <a:ext cx="5863271" cy="369332"/>
              </a:xfrm>
              <a:prstGeom prst="rect">
                <a:avLst/>
              </a:prstGeom>
              <a:blipFill>
                <a:blip r:embed="rId4"/>
                <a:stretch>
                  <a:fillRect l="-648" t="-3333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Oval 36">
            <a:extLst>
              <a:ext uri="{FF2B5EF4-FFF2-40B4-BE49-F238E27FC236}">
                <a16:creationId xmlns:a16="http://schemas.microsoft.com/office/drawing/2014/main" id="{C40E7FAC-2BA5-204B-AF7C-B13A89D2BA1C}"/>
              </a:ext>
            </a:extLst>
          </p:cNvPr>
          <p:cNvSpPr/>
          <p:nvPr/>
        </p:nvSpPr>
        <p:spPr>
          <a:xfrm>
            <a:off x="1474775" y="1839952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9BC64F6B-B4FF-CC46-9D08-E3240F04BCC4}"/>
              </a:ext>
            </a:extLst>
          </p:cNvPr>
          <p:cNvSpPr/>
          <p:nvPr/>
        </p:nvSpPr>
        <p:spPr>
          <a:xfrm>
            <a:off x="1760377" y="2258122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030A4FD8-FDCA-1240-A03A-50E44C956454}"/>
              </a:ext>
            </a:extLst>
          </p:cNvPr>
          <p:cNvSpPr/>
          <p:nvPr/>
        </p:nvSpPr>
        <p:spPr>
          <a:xfrm>
            <a:off x="943232" y="2401225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858369C6-A3CE-A549-B7E8-894D1B0E3C4F}"/>
              </a:ext>
            </a:extLst>
          </p:cNvPr>
          <p:cNvSpPr/>
          <p:nvPr/>
        </p:nvSpPr>
        <p:spPr>
          <a:xfrm>
            <a:off x="2470945" y="2401225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A8DFBF64-6A63-4941-B76D-0711BFF9E589}"/>
              </a:ext>
            </a:extLst>
          </p:cNvPr>
          <p:cNvSpPr/>
          <p:nvPr/>
        </p:nvSpPr>
        <p:spPr>
          <a:xfrm>
            <a:off x="3258965" y="2810100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3F572112-0688-6D4E-9954-5C92A9766196}"/>
              </a:ext>
            </a:extLst>
          </p:cNvPr>
          <p:cNvSpPr/>
          <p:nvPr/>
        </p:nvSpPr>
        <p:spPr>
          <a:xfrm>
            <a:off x="2489532" y="3066575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29CE63BF-5CF8-D842-864E-357C56C2EF7F}"/>
              </a:ext>
            </a:extLst>
          </p:cNvPr>
          <p:cNvSpPr/>
          <p:nvPr/>
        </p:nvSpPr>
        <p:spPr>
          <a:xfrm>
            <a:off x="2073225" y="3486601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64B5F066-3BDC-2E47-A2A2-65998B32EDA0}"/>
              </a:ext>
            </a:extLst>
          </p:cNvPr>
          <p:cNvSpPr/>
          <p:nvPr/>
        </p:nvSpPr>
        <p:spPr>
          <a:xfrm>
            <a:off x="1556555" y="4241162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06F0AC4F-8993-1441-9484-031E5E3C4383}"/>
              </a:ext>
            </a:extLst>
          </p:cNvPr>
          <p:cNvSpPr/>
          <p:nvPr/>
        </p:nvSpPr>
        <p:spPr>
          <a:xfrm>
            <a:off x="2675385" y="3408542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284C06F-6037-6F4E-9388-4ED478106D7D}"/>
              </a:ext>
            </a:extLst>
          </p:cNvPr>
          <p:cNvSpPr txBox="1"/>
          <p:nvPr/>
        </p:nvSpPr>
        <p:spPr>
          <a:xfrm>
            <a:off x="2839728" y="3765467"/>
            <a:ext cx="2054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0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DC40580-A139-C249-90A1-1AC648FC3614}"/>
              </a:ext>
            </a:extLst>
          </p:cNvPr>
          <p:cNvSpPr txBox="1"/>
          <p:nvPr/>
        </p:nvSpPr>
        <p:spPr>
          <a:xfrm>
            <a:off x="2197241" y="3759315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-4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DD1F80B-070E-5045-9A7B-C782D99A825D}"/>
              </a:ext>
            </a:extLst>
          </p:cNvPr>
          <p:cNvSpPr txBox="1"/>
          <p:nvPr/>
        </p:nvSpPr>
        <p:spPr>
          <a:xfrm>
            <a:off x="3501723" y="3759315"/>
            <a:ext cx="2054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4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383F2446-45E7-AA4E-B621-DE69374595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92812" y="3168792"/>
            <a:ext cx="215900" cy="228600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8017408E-686D-CF48-9D4A-F5D3498FBDA5}"/>
              </a:ext>
            </a:extLst>
          </p:cNvPr>
          <p:cNvSpPr txBox="1"/>
          <p:nvPr/>
        </p:nvSpPr>
        <p:spPr>
          <a:xfrm>
            <a:off x="1592398" y="3768840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-8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89434D0-EFD9-E948-AF48-D52018F7B778}"/>
              </a:ext>
            </a:extLst>
          </p:cNvPr>
          <p:cNvSpPr txBox="1"/>
          <p:nvPr/>
        </p:nvSpPr>
        <p:spPr>
          <a:xfrm>
            <a:off x="4081483" y="3779567"/>
            <a:ext cx="2054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8</a:t>
            </a: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13446AA9-C995-F048-A218-A84FE9DC843B}"/>
              </a:ext>
            </a:extLst>
          </p:cNvPr>
          <p:cNvCxnSpPr>
            <a:cxnSpLocks/>
          </p:cNvCxnSpPr>
          <p:nvPr/>
        </p:nvCxnSpPr>
        <p:spPr>
          <a:xfrm flipH="1">
            <a:off x="1620284" y="3457748"/>
            <a:ext cx="7231" cy="308205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6E462DB3-49F7-4A47-922A-63AADC96AE78}"/>
              </a:ext>
            </a:extLst>
          </p:cNvPr>
          <p:cNvCxnSpPr>
            <a:cxnSpLocks/>
          </p:cNvCxnSpPr>
          <p:nvPr/>
        </p:nvCxnSpPr>
        <p:spPr>
          <a:xfrm>
            <a:off x="1688655" y="3389482"/>
            <a:ext cx="1331256" cy="3823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24CB42CA-8EAE-CE4D-82D9-095DFE4458C3}"/>
              </a:ext>
            </a:extLst>
          </p:cNvPr>
          <p:cNvSpPr txBox="1"/>
          <p:nvPr/>
        </p:nvSpPr>
        <p:spPr>
          <a:xfrm>
            <a:off x="1444753" y="3764077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00B0F0"/>
                </a:solidFill>
              </a:rPr>
              <a:t>-9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BCC205CA-23A5-1641-A112-80D91CF958DF}"/>
              </a:ext>
            </a:extLst>
          </p:cNvPr>
          <p:cNvSpPr txBox="1"/>
          <p:nvPr/>
        </p:nvSpPr>
        <p:spPr>
          <a:xfrm>
            <a:off x="3025913" y="3287814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00B0F0"/>
                </a:solidFill>
              </a:rPr>
              <a:t>3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359B3557-F84D-874D-BC31-BDABDB1128EF}"/>
              </a:ext>
            </a:extLst>
          </p:cNvPr>
          <p:cNvSpPr txBox="1"/>
          <p:nvPr/>
        </p:nvSpPr>
        <p:spPr>
          <a:xfrm>
            <a:off x="2778255" y="4183182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-4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B980752-22D2-A34A-A952-DA61554DFFDF}"/>
              </a:ext>
            </a:extLst>
          </p:cNvPr>
          <p:cNvSpPr txBox="1"/>
          <p:nvPr/>
        </p:nvSpPr>
        <p:spPr>
          <a:xfrm>
            <a:off x="2802066" y="4664199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-8</a:t>
            </a: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8C929720-BA9D-3C46-BCF3-253BA94B95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87662" y="2614607"/>
            <a:ext cx="215900" cy="228600"/>
          </a:xfrm>
          <a:prstGeom prst="rect">
            <a:avLst/>
          </a:prstGeom>
        </p:spPr>
      </p:pic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E99C64F5-A836-4247-AEB1-5CCE9DDB9EAF}"/>
              </a:ext>
            </a:extLst>
          </p:cNvPr>
          <p:cNvCxnSpPr>
            <a:cxnSpLocks/>
          </p:cNvCxnSpPr>
          <p:nvPr/>
        </p:nvCxnSpPr>
        <p:spPr>
          <a:xfrm>
            <a:off x="1607804" y="3422830"/>
            <a:ext cx="1203348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Oval 74">
            <a:extLst>
              <a:ext uri="{FF2B5EF4-FFF2-40B4-BE49-F238E27FC236}">
                <a16:creationId xmlns:a16="http://schemas.microsoft.com/office/drawing/2014/main" id="{47CCA042-4D34-1543-97CB-B2810DB98106}"/>
              </a:ext>
            </a:extLst>
          </p:cNvPr>
          <p:cNvSpPr/>
          <p:nvPr/>
        </p:nvSpPr>
        <p:spPr>
          <a:xfrm>
            <a:off x="714103" y="2512737"/>
            <a:ext cx="2015380" cy="2011680"/>
          </a:xfrm>
          <a:prstGeom prst="ellipse">
            <a:avLst/>
          </a:prstGeom>
          <a:solidFill>
            <a:schemeClr val="accent2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1437A734-5F5E-1F4E-AFCE-0B91124B4081}"/>
                  </a:ext>
                </a:extLst>
              </p:cNvPr>
              <p:cNvSpPr txBox="1"/>
              <p:nvPr/>
            </p:nvSpPr>
            <p:spPr>
              <a:xfrm>
                <a:off x="731650" y="2105956"/>
                <a:ext cx="27584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1437A734-5F5E-1F4E-AFCE-0B91124B40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650" y="2105956"/>
                <a:ext cx="275845" cy="276999"/>
              </a:xfrm>
              <a:prstGeom prst="rect">
                <a:avLst/>
              </a:prstGeom>
              <a:blipFill>
                <a:blip r:embed="rId7"/>
                <a:stretch>
                  <a:fillRect l="-22727" r="-4545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87D865D-922E-7D46-B0B6-3DC6B703FAF7}"/>
                  </a:ext>
                </a:extLst>
              </p:cNvPr>
              <p:cNvSpPr txBox="1"/>
              <p:nvPr/>
            </p:nvSpPr>
            <p:spPr>
              <a:xfrm>
                <a:off x="1255534" y="1629692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87D865D-922E-7D46-B0B6-3DC6B703FA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5534" y="1629692"/>
                <a:ext cx="281167" cy="276999"/>
              </a:xfrm>
              <a:prstGeom prst="rect">
                <a:avLst/>
              </a:prstGeom>
              <a:blipFill>
                <a:blip r:embed="rId8"/>
                <a:stretch>
                  <a:fillRect l="-17391" r="-4348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BB3CD07-D837-F44C-A472-66C908F6DB16}"/>
                  </a:ext>
                </a:extLst>
              </p:cNvPr>
              <p:cNvSpPr txBox="1"/>
              <p:nvPr/>
            </p:nvSpPr>
            <p:spPr>
              <a:xfrm>
                <a:off x="1898473" y="1958313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BB3CD07-D837-F44C-A472-66C908F6DB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8473" y="1958313"/>
                <a:ext cx="281167" cy="276999"/>
              </a:xfrm>
              <a:prstGeom prst="rect">
                <a:avLst/>
              </a:prstGeom>
              <a:blipFill>
                <a:blip r:embed="rId9"/>
                <a:stretch>
                  <a:fillRect l="-16667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4A56388C-2791-C543-86A1-29F83A27FAD6}"/>
                  </a:ext>
                </a:extLst>
              </p:cNvPr>
              <p:cNvSpPr txBox="1"/>
              <p:nvPr/>
            </p:nvSpPr>
            <p:spPr>
              <a:xfrm>
                <a:off x="2379493" y="2110708"/>
                <a:ext cx="27943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4A56388C-2791-C543-86A1-29F83A27FA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9493" y="2110708"/>
                <a:ext cx="279435" cy="276999"/>
              </a:xfrm>
              <a:prstGeom prst="rect">
                <a:avLst/>
              </a:prstGeom>
              <a:blipFill>
                <a:blip r:embed="rId10"/>
                <a:stretch>
                  <a:fillRect l="-17391" r="-4348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23C3719B-A6AF-164F-90D4-CEF73935F3C9}"/>
                  </a:ext>
                </a:extLst>
              </p:cNvPr>
              <p:cNvSpPr txBox="1"/>
              <p:nvPr/>
            </p:nvSpPr>
            <p:spPr>
              <a:xfrm>
                <a:off x="3236751" y="2467902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23C3719B-A6AF-164F-90D4-CEF73935F3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6751" y="2467902"/>
                <a:ext cx="281167" cy="276999"/>
              </a:xfrm>
              <a:prstGeom prst="rect">
                <a:avLst/>
              </a:prstGeom>
              <a:blipFill>
                <a:blip r:embed="rId11"/>
                <a:stretch>
                  <a:fillRect l="-17391" r="-4348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CB576CCD-353B-A64A-A8B6-79C729DF5242}"/>
                  </a:ext>
                </a:extLst>
              </p:cNvPr>
              <p:cNvSpPr txBox="1"/>
              <p:nvPr/>
            </p:nvSpPr>
            <p:spPr>
              <a:xfrm>
                <a:off x="2603329" y="2834619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CB576CCD-353B-A64A-A8B6-79C729DF52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3329" y="2834619"/>
                <a:ext cx="281167" cy="276999"/>
              </a:xfrm>
              <a:prstGeom prst="rect">
                <a:avLst/>
              </a:prstGeom>
              <a:blipFill>
                <a:blip r:embed="rId12"/>
                <a:stretch>
                  <a:fillRect l="-17391" r="-4348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1EE9049A-08B4-3D4B-842B-844CD7B49850}"/>
                  </a:ext>
                </a:extLst>
              </p:cNvPr>
              <p:cNvSpPr txBox="1"/>
              <p:nvPr/>
            </p:nvSpPr>
            <p:spPr>
              <a:xfrm>
                <a:off x="2755729" y="3401371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1EE9049A-08B4-3D4B-842B-844CD7B498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5729" y="3401371"/>
                <a:ext cx="281167" cy="276999"/>
              </a:xfrm>
              <a:prstGeom prst="rect">
                <a:avLst/>
              </a:prstGeom>
              <a:blipFill>
                <a:blip r:embed="rId13"/>
                <a:stretch>
                  <a:fillRect l="-17391" r="-4348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3BC46F4D-80C4-8045-966E-89D8A837A63B}"/>
                  </a:ext>
                </a:extLst>
              </p:cNvPr>
              <p:cNvSpPr txBox="1"/>
              <p:nvPr/>
            </p:nvSpPr>
            <p:spPr>
              <a:xfrm>
                <a:off x="2108022" y="3510907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3BC46F4D-80C4-8045-966E-89D8A837A6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8022" y="3510907"/>
                <a:ext cx="281167" cy="276999"/>
              </a:xfrm>
              <a:prstGeom prst="rect">
                <a:avLst/>
              </a:prstGeom>
              <a:blipFill>
                <a:blip r:embed="rId14"/>
                <a:stretch>
                  <a:fillRect l="-17391" r="-4348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A21FCB75-57F2-6B4B-B6D4-2E51392F06B3}"/>
                  </a:ext>
                </a:extLst>
              </p:cNvPr>
              <p:cNvSpPr txBox="1"/>
              <p:nvPr/>
            </p:nvSpPr>
            <p:spPr>
              <a:xfrm>
                <a:off x="1574613" y="4277677"/>
                <a:ext cx="27584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A21FCB75-57F2-6B4B-B6D4-2E51392F06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4613" y="4277677"/>
                <a:ext cx="275845" cy="276999"/>
              </a:xfrm>
              <a:prstGeom prst="rect">
                <a:avLst/>
              </a:prstGeom>
              <a:blipFill>
                <a:blip r:embed="rId15"/>
                <a:stretch>
                  <a:fillRect l="-17391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Oval 85">
            <a:extLst>
              <a:ext uri="{FF2B5EF4-FFF2-40B4-BE49-F238E27FC236}">
                <a16:creationId xmlns:a16="http://schemas.microsoft.com/office/drawing/2014/main" id="{C7225347-B004-2F47-8149-F9A678833807}"/>
              </a:ext>
            </a:extLst>
          </p:cNvPr>
          <p:cNvSpPr/>
          <p:nvPr/>
        </p:nvSpPr>
        <p:spPr>
          <a:xfrm>
            <a:off x="8072437" y="1039170"/>
            <a:ext cx="1728788" cy="482972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111C7B60-146D-7C49-AE2F-67EB5ACFE4E2}"/>
              </a:ext>
            </a:extLst>
          </p:cNvPr>
          <p:cNvCxnSpPr>
            <a:cxnSpLocks/>
          </p:cNvCxnSpPr>
          <p:nvPr/>
        </p:nvCxnSpPr>
        <p:spPr>
          <a:xfrm flipH="1">
            <a:off x="7024504" y="1413529"/>
            <a:ext cx="1142054" cy="614225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B7A097B4-96AB-5B49-B870-C1FACE0D83D2}"/>
              </a:ext>
            </a:extLst>
          </p:cNvPr>
          <p:cNvCxnSpPr>
            <a:cxnSpLocks/>
          </p:cNvCxnSpPr>
          <p:nvPr/>
        </p:nvCxnSpPr>
        <p:spPr>
          <a:xfrm flipH="1">
            <a:off x="8386763" y="1576042"/>
            <a:ext cx="331640" cy="7378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CADC76E4-CC05-974D-9737-328F5B01EFE9}"/>
              </a:ext>
            </a:extLst>
          </p:cNvPr>
          <p:cNvCxnSpPr>
            <a:cxnSpLocks/>
          </p:cNvCxnSpPr>
          <p:nvPr/>
        </p:nvCxnSpPr>
        <p:spPr>
          <a:xfrm>
            <a:off x="9458325" y="1561172"/>
            <a:ext cx="705531" cy="6741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D65B81CE-AB0E-8F4C-9BB4-A473BDD2C31D}"/>
              </a:ext>
            </a:extLst>
          </p:cNvPr>
          <p:cNvCxnSpPr>
            <a:cxnSpLocks/>
          </p:cNvCxnSpPr>
          <p:nvPr/>
        </p:nvCxnSpPr>
        <p:spPr>
          <a:xfrm>
            <a:off x="9797354" y="1413529"/>
            <a:ext cx="1526024" cy="4005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Oval 106">
            <a:extLst>
              <a:ext uri="{FF2B5EF4-FFF2-40B4-BE49-F238E27FC236}">
                <a16:creationId xmlns:a16="http://schemas.microsoft.com/office/drawing/2014/main" id="{E5A97693-7980-8048-90E4-0742CD872138}"/>
              </a:ext>
            </a:extLst>
          </p:cNvPr>
          <p:cNvSpPr/>
          <p:nvPr/>
        </p:nvSpPr>
        <p:spPr>
          <a:xfrm>
            <a:off x="6459979" y="2111847"/>
            <a:ext cx="1076643" cy="542215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983A2BA5-38F6-9B41-9D65-F467C840EA86}"/>
              </a:ext>
            </a:extLst>
          </p:cNvPr>
          <p:cNvSpPr/>
          <p:nvPr/>
        </p:nvSpPr>
        <p:spPr>
          <a:xfrm>
            <a:off x="9625534" y="2400465"/>
            <a:ext cx="1076643" cy="542215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0D11F92F-18CC-5F49-A9E5-F8FEF8B76FC5}"/>
                  </a:ext>
                </a:extLst>
              </p:cNvPr>
              <p:cNvSpPr/>
              <p:nvPr/>
            </p:nvSpPr>
            <p:spPr>
              <a:xfrm>
                <a:off x="7848441" y="2343499"/>
                <a:ext cx="1076643" cy="54221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0D11F92F-18CC-5F49-A9E5-F8FEF8B76F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8441" y="2343499"/>
                <a:ext cx="1076643" cy="542215"/>
              </a:xfrm>
              <a:prstGeom prst="ellipse">
                <a:avLst/>
              </a:prstGeom>
              <a:blipFill>
                <a:blip r:embed="rId1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0" name="Oval 109">
            <a:extLst>
              <a:ext uri="{FF2B5EF4-FFF2-40B4-BE49-F238E27FC236}">
                <a16:creationId xmlns:a16="http://schemas.microsoft.com/office/drawing/2014/main" id="{3A3D12D0-9524-5244-865E-3FB35B4E64CB}"/>
              </a:ext>
            </a:extLst>
          </p:cNvPr>
          <p:cNvSpPr/>
          <p:nvPr/>
        </p:nvSpPr>
        <p:spPr>
          <a:xfrm>
            <a:off x="10985081" y="1895708"/>
            <a:ext cx="1076643" cy="54221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ADE06B88-5EB9-E941-99AB-D2D46618547D}"/>
              </a:ext>
            </a:extLst>
          </p:cNvPr>
          <p:cNvCxnSpPr>
            <a:cxnSpLocks/>
          </p:cNvCxnSpPr>
          <p:nvPr/>
        </p:nvCxnSpPr>
        <p:spPr>
          <a:xfrm flipH="1">
            <a:off x="5991988" y="2521133"/>
            <a:ext cx="544736" cy="2841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592A0D34-9286-6847-AA3B-8DE51A1D2F2E}"/>
              </a:ext>
            </a:extLst>
          </p:cNvPr>
          <p:cNvCxnSpPr>
            <a:cxnSpLocks/>
          </p:cNvCxnSpPr>
          <p:nvPr/>
        </p:nvCxnSpPr>
        <p:spPr>
          <a:xfrm flipH="1">
            <a:off x="6207366" y="2606401"/>
            <a:ext cx="568662" cy="8009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8D157BAD-C517-2B49-BAD7-377C9F5923FC}"/>
              </a:ext>
            </a:extLst>
          </p:cNvPr>
          <p:cNvCxnSpPr>
            <a:cxnSpLocks/>
          </p:cNvCxnSpPr>
          <p:nvPr/>
        </p:nvCxnSpPr>
        <p:spPr>
          <a:xfrm flipH="1">
            <a:off x="6842129" y="2653318"/>
            <a:ext cx="194544" cy="73207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3F21784C-D3B2-8B4F-B5FC-37D7108EEC12}"/>
              </a:ext>
            </a:extLst>
          </p:cNvPr>
          <p:cNvCxnSpPr>
            <a:cxnSpLocks/>
          </p:cNvCxnSpPr>
          <p:nvPr/>
        </p:nvCxnSpPr>
        <p:spPr>
          <a:xfrm>
            <a:off x="7366031" y="2618573"/>
            <a:ext cx="416309" cy="8923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Oval 118">
            <a:extLst>
              <a:ext uri="{FF2B5EF4-FFF2-40B4-BE49-F238E27FC236}">
                <a16:creationId xmlns:a16="http://schemas.microsoft.com/office/drawing/2014/main" id="{14DFBD9B-49EA-8941-812E-EE9DBCBB212D}"/>
              </a:ext>
            </a:extLst>
          </p:cNvPr>
          <p:cNvSpPr/>
          <p:nvPr/>
        </p:nvSpPr>
        <p:spPr>
          <a:xfrm>
            <a:off x="6531303" y="3485133"/>
            <a:ext cx="694275" cy="58314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Oval 121">
                <a:extLst>
                  <a:ext uri="{FF2B5EF4-FFF2-40B4-BE49-F238E27FC236}">
                    <a16:creationId xmlns:a16="http://schemas.microsoft.com/office/drawing/2014/main" id="{B950B928-B08F-FA4D-8639-878213CF86A3}"/>
                  </a:ext>
                </a:extLst>
              </p:cNvPr>
              <p:cNvSpPr/>
              <p:nvPr/>
            </p:nvSpPr>
            <p:spPr>
              <a:xfrm>
                <a:off x="5755733" y="3495491"/>
                <a:ext cx="694275" cy="583149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3,</m:t>
                      </m:r>
                    </m:oMath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2" name="Oval 121">
                <a:extLst>
                  <a:ext uri="{FF2B5EF4-FFF2-40B4-BE49-F238E27FC236}">
                    <a16:creationId xmlns:a16="http://schemas.microsoft.com/office/drawing/2014/main" id="{B950B928-B08F-FA4D-8639-878213CF86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5733" y="3495491"/>
                <a:ext cx="694275" cy="583149"/>
              </a:xfrm>
              <a:prstGeom prst="ellipse">
                <a:avLst/>
              </a:prstGeom>
              <a:blipFill>
                <a:blip r:embed="rId17"/>
                <a:stretch>
                  <a:fillRect b="-1041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B80EAF62-6A74-BC44-A38D-4789B856867E}"/>
                  </a:ext>
                </a:extLst>
              </p:cNvPr>
              <p:cNvSpPr/>
              <p:nvPr/>
            </p:nvSpPr>
            <p:spPr>
              <a:xfrm>
                <a:off x="5495866" y="2805079"/>
                <a:ext cx="694275" cy="583149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1,</m:t>
                      </m:r>
                    </m:oMath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B80EAF62-6A74-BC44-A38D-4789B85686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5866" y="2805079"/>
                <a:ext cx="694275" cy="583149"/>
              </a:xfrm>
              <a:prstGeom prst="ellipse">
                <a:avLst/>
              </a:prstGeom>
              <a:blipFill>
                <a:blip r:embed="rId18"/>
                <a:stretch>
                  <a:fillRect b="-1250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6AF9F15E-DED0-E949-8CBC-6D664601DCBA}"/>
              </a:ext>
            </a:extLst>
          </p:cNvPr>
          <p:cNvCxnSpPr>
            <a:cxnSpLocks/>
          </p:cNvCxnSpPr>
          <p:nvPr/>
        </p:nvCxnSpPr>
        <p:spPr>
          <a:xfrm flipH="1">
            <a:off x="7065249" y="4017633"/>
            <a:ext cx="471373" cy="7026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Oval 127">
            <a:extLst>
              <a:ext uri="{FF2B5EF4-FFF2-40B4-BE49-F238E27FC236}">
                <a16:creationId xmlns:a16="http://schemas.microsoft.com/office/drawing/2014/main" id="{A0B66E87-88B7-A04F-A32B-5928CE8DFC70}"/>
              </a:ext>
            </a:extLst>
          </p:cNvPr>
          <p:cNvSpPr>
            <a:spLocks noChangeAspect="1"/>
          </p:cNvSpPr>
          <p:nvPr/>
        </p:nvSpPr>
        <p:spPr>
          <a:xfrm>
            <a:off x="6727461" y="4771921"/>
            <a:ext cx="457200" cy="4572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AE3FDE38-857D-5640-84DD-8A9C8980D6D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465656" y="4767156"/>
                <a:ext cx="457200" cy="4572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AE3FDE38-857D-5640-84DD-8A9C8980D6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5656" y="4767156"/>
                <a:ext cx="457200" cy="457200"/>
              </a:xfrm>
              <a:prstGeom prst="ellipse">
                <a:avLst/>
              </a:prstGeom>
              <a:blipFill>
                <a:blip r:embed="rId19"/>
                <a:stretch>
                  <a:fillRect l="-540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5F03693F-5766-F643-906E-483748D372C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185971" y="4809362"/>
                <a:ext cx="457200" cy="4572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5F03693F-5766-F643-906E-483748D372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5971" y="4809362"/>
                <a:ext cx="457200" cy="457200"/>
              </a:xfrm>
              <a:prstGeom prst="ellipse">
                <a:avLst/>
              </a:prstGeom>
              <a:blipFill>
                <a:blip r:embed="rId20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47F7244A-6014-6E41-B954-C65631D8DF2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938454" y="4804597"/>
                <a:ext cx="457200" cy="4572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47F7244A-6014-6E41-B954-C65631D8DF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8454" y="4804597"/>
                <a:ext cx="457200" cy="457200"/>
              </a:xfrm>
              <a:prstGeom prst="ellipse">
                <a:avLst/>
              </a:prstGeom>
              <a:blipFill>
                <a:blip r:embed="rId21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86C3C6BC-7568-E74F-845F-E9A1CC6A12C8}"/>
              </a:ext>
            </a:extLst>
          </p:cNvPr>
          <p:cNvCxnSpPr>
            <a:cxnSpLocks/>
          </p:cNvCxnSpPr>
          <p:nvPr/>
        </p:nvCxnSpPr>
        <p:spPr>
          <a:xfrm flipH="1">
            <a:off x="7718607" y="4143770"/>
            <a:ext cx="53702" cy="5204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F9FD7456-EC2D-874A-825D-C68AAE470598}"/>
              </a:ext>
            </a:extLst>
          </p:cNvPr>
          <p:cNvCxnSpPr>
            <a:cxnSpLocks/>
          </p:cNvCxnSpPr>
          <p:nvPr/>
        </p:nvCxnSpPr>
        <p:spPr>
          <a:xfrm>
            <a:off x="8070568" y="4098965"/>
            <a:ext cx="482015" cy="6213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C331B52D-8C73-2141-9943-8CE625BB0894}"/>
              </a:ext>
            </a:extLst>
          </p:cNvPr>
          <p:cNvCxnSpPr>
            <a:cxnSpLocks/>
          </p:cNvCxnSpPr>
          <p:nvPr/>
        </p:nvCxnSpPr>
        <p:spPr>
          <a:xfrm>
            <a:off x="8200258" y="3867037"/>
            <a:ext cx="966796" cy="7971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60FCD9C5-0658-5C4A-86EE-EDD0578A946C}"/>
              </a:ext>
            </a:extLst>
          </p:cNvPr>
          <p:cNvCxnSpPr>
            <a:cxnSpLocks/>
          </p:cNvCxnSpPr>
          <p:nvPr/>
        </p:nvCxnSpPr>
        <p:spPr>
          <a:xfrm flipH="1">
            <a:off x="9420085" y="2973118"/>
            <a:ext cx="445823" cy="5377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ACC8C392-6B31-1D42-85A5-A362D0CC4440}"/>
              </a:ext>
            </a:extLst>
          </p:cNvPr>
          <p:cNvCxnSpPr>
            <a:cxnSpLocks/>
          </p:cNvCxnSpPr>
          <p:nvPr/>
        </p:nvCxnSpPr>
        <p:spPr>
          <a:xfrm flipH="1">
            <a:off x="10113498" y="2984513"/>
            <a:ext cx="177310" cy="5841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4FDCD2B7-152B-BC4D-BB03-338334E6D6CE}"/>
              </a:ext>
            </a:extLst>
          </p:cNvPr>
          <p:cNvCxnSpPr>
            <a:cxnSpLocks/>
          </p:cNvCxnSpPr>
          <p:nvPr/>
        </p:nvCxnSpPr>
        <p:spPr>
          <a:xfrm>
            <a:off x="10549970" y="3006664"/>
            <a:ext cx="344285" cy="5914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704DD6B7-F153-594D-9753-4ECACF1A8F29}"/>
              </a:ext>
            </a:extLst>
          </p:cNvPr>
          <p:cNvCxnSpPr>
            <a:cxnSpLocks/>
          </p:cNvCxnSpPr>
          <p:nvPr/>
        </p:nvCxnSpPr>
        <p:spPr>
          <a:xfrm>
            <a:off x="10730836" y="2857181"/>
            <a:ext cx="792566" cy="6537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Oval 147">
            <a:extLst>
              <a:ext uri="{FF2B5EF4-FFF2-40B4-BE49-F238E27FC236}">
                <a16:creationId xmlns:a16="http://schemas.microsoft.com/office/drawing/2014/main" id="{827F7AEF-055D-7645-B788-01CE6D6AE33F}"/>
              </a:ext>
            </a:extLst>
          </p:cNvPr>
          <p:cNvSpPr/>
          <p:nvPr/>
        </p:nvSpPr>
        <p:spPr>
          <a:xfrm>
            <a:off x="11377585" y="3552238"/>
            <a:ext cx="694275" cy="58314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Oval 148">
            <a:extLst>
              <a:ext uri="{FF2B5EF4-FFF2-40B4-BE49-F238E27FC236}">
                <a16:creationId xmlns:a16="http://schemas.microsoft.com/office/drawing/2014/main" id="{431BBF08-0D12-184D-A846-741CACC514FB}"/>
              </a:ext>
            </a:extLst>
          </p:cNvPr>
          <p:cNvSpPr/>
          <p:nvPr/>
        </p:nvSpPr>
        <p:spPr>
          <a:xfrm>
            <a:off x="9777857" y="3620723"/>
            <a:ext cx="694275" cy="58314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57210AA5-CE15-6046-AAF8-4BFDDE75CBE4}"/>
              </a:ext>
            </a:extLst>
          </p:cNvPr>
          <p:cNvSpPr/>
          <p:nvPr/>
        </p:nvSpPr>
        <p:spPr>
          <a:xfrm>
            <a:off x="10566318" y="3654020"/>
            <a:ext cx="694275" cy="58314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5" name="Picture 154">
            <a:extLst>
              <a:ext uri="{FF2B5EF4-FFF2-40B4-BE49-F238E27FC236}">
                <a16:creationId xmlns:a16="http://schemas.microsoft.com/office/drawing/2014/main" id="{CB16B6D5-7266-2B49-A61F-FDDD03F808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0944" y="3744073"/>
            <a:ext cx="153965" cy="137160"/>
          </a:xfrm>
          <a:prstGeom prst="rect">
            <a:avLst/>
          </a:prstGeom>
        </p:spPr>
      </p:pic>
      <p:sp>
        <p:nvSpPr>
          <p:cNvPr id="99" name="Oval 98">
            <a:extLst>
              <a:ext uri="{FF2B5EF4-FFF2-40B4-BE49-F238E27FC236}">
                <a16:creationId xmlns:a16="http://schemas.microsoft.com/office/drawing/2014/main" id="{4DF2B516-5D26-BC44-ABD1-862D6F015EF3}"/>
              </a:ext>
            </a:extLst>
          </p:cNvPr>
          <p:cNvSpPr/>
          <p:nvPr/>
        </p:nvSpPr>
        <p:spPr>
          <a:xfrm>
            <a:off x="7472283" y="3518577"/>
            <a:ext cx="694275" cy="58314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037DFD9-6CD9-3546-87F1-5FC17F5969CC}"/>
                  </a:ext>
                </a:extLst>
              </p:cNvPr>
              <p:cNvSpPr txBox="1"/>
              <p:nvPr/>
            </p:nvSpPr>
            <p:spPr>
              <a:xfrm>
                <a:off x="5991988" y="5446563"/>
                <a:ext cx="5838063" cy="14465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200" dirty="0"/>
                  <a:t>White node </a:t>
                </a:r>
                <a:r>
                  <a:rPr lang="en-US" sz="2200" b="1" dirty="0"/>
                  <a:t>and</a:t>
                </a:r>
                <a:r>
                  <a:rPr lang="en-US" sz="2200" dirty="0"/>
                  <a:t> beyond range: impossible to contribute to solution set!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200" dirty="0">
                    <a:solidFill>
                      <a:schemeClr val="accent6"/>
                    </a:solidFill>
                  </a:rPr>
                  <a:t>Backtrack….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200" dirty="0"/>
                  <a:t>Done! </a:t>
                </a:r>
                <a:r>
                  <a:rPr lang="en-US" sz="2200" dirty="0">
                    <a:sym typeface="Wingdings" pitchFamily="2" charset="2"/>
                  </a:rPr>
                  <a:t> </a:t>
                </a:r>
                <a:r>
                  <a:rPr lang="en-US" sz="2200" dirty="0">
                    <a:solidFill>
                      <a:schemeClr val="accent2"/>
                    </a:solidFill>
                    <a:sym typeface="Wingdings" pitchFamily="2" charset="2"/>
                  </a:rPr>
                  <a:t>Solution set: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sym typeface="Wingdings" pitchFamily="2" charset="2"/>
                      </a:rPr>
                      <m:t>{</m:t>
                    </m:r>
                    <m:sSub>
                      <m:sSubPr>
                        <m:ctrlPr>
                          <a:rPr lang="en-US" sz="22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  <m:t>𝑝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  <m:t>6</m:t>
                        </m:r>
                      </m:sub>
                    </m:sSub>
                    <m:r>
                      <a:rPr lang="en-US" sz="220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sym typeface="Wingdings" pitchFamily="2" charset="2"/>
                      </a:rPr>
                      <m:t>,</m:t>
                    </m:r>
                    <m:sSub>
                      <m:sSubPr>
                        <m:ctrlPr>
                          <a:rPr lang="en-US" sz="22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  <m:t>𝑝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  <m:t>8</m:t>
                        </m:r>
                      </m:sub>
                    </m:sSub>
                    <m:r>
                      <a:rPr lang="en-US" sz="220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sym typeface="Wingdings" pitchFamily="2" charset="2"/>
                      </a:rPr>
                      <m:t>,</m:t>
                    </m:r>
                    <m:sSub>
                      <m:sSubPr>
                        <m:ctrlPr>
                          <a:rPr lang="en-US" sz="22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  <m:t>𝑝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  <m:t>7</m:t>
                        </m:r>
                      </m:sub>
                    </m:sSub>
                    <m:r>
                      <a:rPr lang="en-US" sz="220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sym typeface="Wingdings" pitchFamily="2" charset="2"/>
                      </a:rPr>
                      <m:t>,</m:t>
                    </m:r>
                    <m:sSub>
                      <m:sSubPr>
                        <m:ctrlPr>
                          <a:rPr lang="en-US" sz="22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  <m:t>𝑝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  <m:t>9</m:t>
                        </m:r>
                      </m:sub>
                    </m:sSub>
                    <m:r>
                      <a:rPr lang="en-US" sz="220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sym typeface="Wingdings" pitchFamily="2" charset="2"/>
                      </a:rPr>
                      <m:t>}</m:t>
                    </m:r>
                  </m:oMath>
                </a14:m>
                <a:endParaRPr lang="en-US" sz="22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037DFD9-6CD9-3546-87F1-5FC17F5969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1988" y="5446563"/>
                <a:ext cx="5838063" cy="1446550"/>
              </a:xfrm>
              <a:prstGeom prst="rect">
                <a:avLst/>
              </a:prstGeom>
              <a:blipFill>
                <a:blip r:embed="rId22"/>
                <a:stretch>
                  <a:fillRect l="-1085" t="-2609" b="-69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70CF9849-FA3F-8040-9E33-5316E5101EF8}"/>
                  </a:ext>
                </a:extLst>
              </p:cNvPr>
              <p:cNvSpPr/>
              <p:nvPr/>
            </p:nvSpPr>
            <p:spPr>
              <a:xfrm>
                <a:off x="8997364" y="3595714"/>
                <a:ext cx="694275" cy="58314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70CF9849-FA3F-8040-9E33-5316E5101E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7364" y="3595714"/>
                <a:ext cx="694275" cy="583149"/>
              </a:xfrm>
              <a:prstGeom prst="ellipse">
                <a:avLst/>
              </a:prstGeom>
              <a:blipFill>
                <a:blip r:embed="rId2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0" name="Oval 99">
            <a:extLst>
              <a:ext uri="{FF2B5EF4-FFF2-40B4-BE49-F238E27FC236}">
                <a16:creationId xmlns:a16="http://schemas.microsoft.com/office/drawing/2014/main" id="{C4E8EE85-5572-0D40-B8A6-12B4B9485953}"/>
              </a:ext>
            </a:extLst>
          </p:cNvPr>
          <p:cNvSpPr/>
          <p:nvPr/>
        </p:nvSpPr>
        <p:spPr>
          <a:xfrm>
            <a:off x="922853" y="4539096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257A80E5-4EF3-7E4B-9F6E-BBA9C6D9B472}"/>
                  </a:ext>
                </a:extLst>
              </p:cNvPr>
              <p:cNvSpPr txBox="1"/>
              <p:nvPr/>
            </p:nvSpPr>
            <p:spPr>
              <a:xfrm>
                <a:off x="711271" y="4243827"/>
                <a:ext cx="3736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257A80E5-4EF3-7E4B-9F6E-BBA9C6D9B4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271" y="4243827"/>
                <a:ext cx="373628" cy="276999"/>
              </a:xfrm>
              <a:prstGeom prst="rect">
                <a:avLst/>
              </a:prstGeom>
              <a:blipFill>
                <a:blip r:embed="rId24"/>
                <a:stretch>
                  <a:fillRect l="-13333" r="-3333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2" name="Oval 101">
            <a:extLst>
              <a:ext uri="{FF2B5EF4-FFF2-40B4-BE49-F238E27FC236}">
                <a16:creationId xmlns:a16="http://schemas.microsoft.com/office/drawing/2014/main" id="{04B4EA68-B8A6-BE41-B0BB-A798EF55D272}"/>
              </a:ext>
            </a:extLst>
          </p:cNvPr>
          <p:cNvSpPr/>
          <p:nvPr/>
        </p:nvSpPr>
        <p:spPr>
          <a:xfrm>
            <a:off x="2375425" y="5591614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8404A663-6267-8F43-937F-D2772F810E19}"/>
                  </a:ext>
                </a:extLst>
              </p:cNvPr>
              <p:cNvSpPr txBox="1"/>
              <p:nvPr/>
            </p:nvSpPr>
            <p:spPr>
              <a:xfrm>
                <a:off x="2163843" y="5296345"/>
                <a:ext cx="3736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8404A663-6267-8F43-937F-D2772F810E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3843" y="5296345"/>
                <a:ext cx="373628" cy="276999"/>
              </a:xfrm>
              <a:prstGeom prst="rect">
                <a:avLst/>
              </a:prstGeom>
              <a:blipFill>
                <a:blip r:embed="rId25"/>
                <a:stretch>
                  <a:fillRect l="-12903" r="-3226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0202568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8C4F378-CD67-8A4D-8ECD-19659C8AE35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651687" y="-80924"/>
                <a:ext cx="9094807" cy="1028777"/>
              </a:xfrm>
            </p:spPr>
            <p:txBody>
              <a:bodyPr/>
              <a:lstStyle/>
              <a:p>
                <a:pPr algn="ctr"/>
                <a:r>
                  <a:rPr lang="en-US" dirty="0"/>
                  <a:t>Example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-NN query in PR-</a:t>
                </a:r>
                <a:r>
                  <a:rPr lang="en-US" dirty="0" err="1"/>
                  <a:t>QuadTree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8C4F378-CD67-8A4D-8ECD-19659C8AE3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651687" y="-80924"/>
                <a:ext cx="9094807" cy="1028777"/>
              </a:xfrm>
              <a:blipFill>
                <a:blip r:embed="rId2"/>
                <a:stretch>
                  <a:fillRect l="-2232" t="-2469" r="-2371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1F1C8300-1158-AF44-8587-F337DADDBF57}"/>
              </a:ext>
            </a:extLst>
          </p:cNvPr>
          <p:cNvSpPr>
            <a:spLocks/>
          </p:cNvSpPr>
          <p:nvPr/>
        </p:nvSpPr>
        <p:spPr>
          <a:xfrm>
            <a:off x="577892" y="1561172"/>
            <a:ext cx="4919659" cy="44381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D4EBE64-0189-9448-AD5F-4A307EE4A47B}"/>
              </a:ext>
            </a:extLst>
          </p:cNvPr>
          <p:cNvSpPr txBox="1"/>
          <p:nvPr/>
        </p:nvSpPr>
        <p:spPr>
          <a:xfrm>
            <a:off x="122102" y="6077415"/>
            <a:ext cx="993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(-16, -16)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3367344-D2C2-644E-AF60-07580BC0BED4}"/>
              </a:ext>
            </a:extLst>
          </p:cNvPr>
          <p:cNvSpPr txBox="1"/>
          <p:nvPr/>
        </p:nvSpPr>
        <p:spPr>
          <a:xfrm>
            <a:off x="5205516" y="6077414"/>
            <a:ext cx="993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(16, -16)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4DEBC0-56B6-454A-91F8-B1862EE00F41}"/>
              </a:ext>
            </a:extLst>
          </p:cNvPr>
          <p:cNvSpPr txBox="1"/>
          <p:nvPr/>
        </p:nvSpPr>
        <p:spPr>
          <a:xfrm>
            <a:off x="5291008" y="1245144"/>
            <a:ext cx="993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(16, 16)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ED43F1C-2803-F74C-9651-112D2BD647D0}"/>
              </a:ext>
            </a:extLst>
          </p:cNvPr>
          <p:cNvSpPr txBox="1"/>
          <p:nvPr/>
        </p:nvSpPr>
        <p:spPr>
          <a:xfrm>
            <a:off x="133565" y="1245143"/>
            <a:ext cx="993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(-16, 16)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0765131-9447-4C44-931A-43E1B93BBEEB}"/>
              </a:ext>
            </a:extLst>
          </p:cNvPr>
          <p:cNvCxnSpPr>
            <a:stCxn id="4" idx="0"/>
            <a:endCxn id="4" idx="2"/>
          </p:cNvCxnSpPr>
          <p:nvPr/>
        </p:nvCxnSpPr>
        <p:spPr>
          <a:xfrm>
            <a:off x="3037722" y="1561172"/>
            <a:ext cx="0" cy="4438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D3FBAC7-85B5-3C47-B35C-27A955D16F67}"/>
              </a:ext>
            </a:extLst>
          </p:cNvPr>
          <p:cNvCxnSpPr>
            <a:cxnSpLocks/>
          </p:cNvCxnSpPr>
          <p:nvPr/>
        </p:nvCxnSpPr>
        <p:spPr>
          <a:xfrm>
            <a:off x="577892" y="3769113"/>
            <a:ext cx="491965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8A41387-28C5-DE48-841A-2335B26C1D70}"/>
              </a:ext>
            </a:extLst>
          </p:cNvPr>
          <p:cNvCxnSpPr>
            <a:cxnSpLocks/>
          </p:cNvCxnSpPr>
          <p:nvPr/>
        </p:nvCxnSpPr>
        <p:spPr>
          <a:xfrm>
            <a:off x="577891" y="2772938"/>
            <a:ext cx="24598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9BEDA4F-10D7-7C49-9BFB-35FB3C88EF64}"/>
              </a:ext>
            </a:extLst>
          </p:cNvPr>
          <p:cNvCxnSpPr>
            <a:cxnSpLocks/>
          </p:cNvCxnSpPr>
          <p:nvPr/>
        </p:nvCxnSpPr>
        <p:spPr>
          <a:xfrm>
            <a:off x="1807802" y="1576042"/>
            <a:ext cx="0" cy="22042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89CC8C9-62FD-CE44-A725-64BA847FCAAD}"/>
              </a:ext>
            </a:extLst>
          </p:cNvPr>
          <p:cNvCxnSpPr>
            <a:cxnSpLocks/>
          </p:cNvCxnSpPr>
          <p:nvPr/>
        </p:nvCxnSpPr>
        <p:spPr>
          <a:xfrm>
            <a:off x="1807802" y="3713356"/>
            <a:ext cx="0" cy="228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FADBD58-BAB1-D649-B8BE-8DED6819B1CF}"/>
              </a:ext>
            </a:extLst>
          </p:cNvPr>
          <p:cNvCxnSpPr>
            <a:cxnSpLocks/>
          </p:cNvCxnSpPr>
          <p:nvPr/>
        </p:nvCxnSpPr>
        <p:spPr>
          <a:xfrm>
            <a:off x="585326" y="4832193"/>
            <a:ext cx="24598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13D531F-986D-BE47-A6B8-ABF050F2A526}"/>
              </a:ext>
            </a:extLst>
          </p:cNvPr>
          <p:cNvCxnSpPr>
            <a:cxnSpLocks/>
          </p:cNvCxnSpPr>
          <p:nvPr/>
        </p:nvCxnSpPr>
        <p:spPr>
          <a:xfrm>
            <a:off x="1807802" y="3289607"/>
            <a:ext cx="123735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FC8060C-B4EF-EC44-8115-288D4A8E64D4}"/>
              </a:ext>
            </a:extLst>
          </p:cNvPr>
          <p:cNvCxnSpPr>
            <a:cxnSpLocks/>
          </p:cNvCxnSpPr>
          <p:nvPr/>
        </p:nvCxnSpPr>
        <p:spPr>
          <a:xfrm>
            <a:off x="2395969" y="2772938"/>
            <a:ext cx="0" cy="10073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>
            <a:extLst>
              <a:ext uri="{FF2B5EF4-FFF2-40B4-BE49-F238E27FC236}">
                <a16:creationId xmlns:a16="http://schemas.microsoft.com/office/drawing/2014/main" id="{E435A33E-DF17-AA4F-ACF3-51283F51EF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7942" y="3485927"/>
            <a:ext cx="323208" cy="2879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C84DB4F-3C32-9E4B-9CBC-D82CA6D7D3EE}"/>
                  </a:ext>
                </a:extLst>
              </p:cNvPr>
              <p:cNvSpPr txBox="1"/>
              <p:nvPr/>
            </p:nvSpPr>
            <p:spPr>
              <a:xfrm>
                <a:off x="421311" y="777388"/>
                <a:ext cx="58632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accent5"/>
                    </a:solidFill>
                  </a:rPr>
                  <a:t>anchor = (2, 2),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chemeClr val="accent2"/>
                    </a:solidFill>
                  </a:rPr>
                  <a:t>=2,  </a:t>
                </a:r>
                <a:r>
                  <a:rPr lang="en-US" dirty="0">
                    <a:solidFill>
                      <a:srgbClr val="7030A0"/>
                    </a:solidFill>
                  </a:rPr>
                  <a:t>Bucket size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endParaRPr lang="en-US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C84DB4F-3C32-9E4B-9CBC-D82CA6D7D3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311" y="777388"/>
                <a:ext cx="5863271" cy="369332"/>
              </a:xfrm>
              <a:prstGeom prst="rect">
                <a:avLst/>
              </a:prstGeom>
              <a:blipFill>
                <a:blip r:embed="rId4"/>
                <a:stretch>
                  <a:fillRect l="-648" t="-3333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Oval 36">
            <a:extLst>
              <a:ext uri="{FF2B5EF4-FFF2-40B4-BE49-F238E27FC236}">
                <a16:creationId xmlns:a16="http://schemas.microsoft.com/office/drawing/2014/main" id="{C40E7FAC-2BA5-204B-AF7C-B13A89D2BA1C}"/>
              </a:ext>
            </a:extLst>
          </p:cNvPr>
          <p:cNvSpPr/>
          <p:nvPr/>
        </p:nvSpPr>
        <p:spPr>
          <a:xfrm>
            <a:off x="1474775" y="1839952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9BC64F6B-B4FF-CC46-9D08-E3240F04BCC4}"/>
              </a:ext>
            </a:extLst>
          </p:cNvPr>
          <p:cNvSpPr/>
          <p:nvPr/>
        </p:nvSpPr>
        <p:spPr>
          <a:xfrm>
            <a:off x="1760377" y="2258122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030A4FD8-FDCA-1240-A03A-50E44C956454}"/>
              </a:ext>
            </a:extLst>
          </p:cNvPr>
          <p:cNvSpPr/>
          <p:nvPr/>
        </p:nvSpPr>
        <p:spPr>
          <a:xfrm>
            <a:off x="943232" y="2401225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858369C6-A3CE-A549-B7E8-894D1B0E3C4F}"/>
              </a:ext>
            </a:extLst>
          </p:cNvPr>
          <p:cNvSpPr/>
          <p:nvPr/>
        </p:nvSpPr>
        <p:spPr>
          <a:xfrm>
            <a:off x="2470945" y="2401225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A8DFBF64-6A63-4941-B76D-0711BFF9E589}"/>
              </a:ext>
            </a:extLst>
          </p:cNvPr>
          <p:cNvSpPr/>
          <p:nvPr/>
        </p:nvSpPr>
        <p:spPr>
          <a:xfrm>
            <a:off x="3258965" y="2810100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3F572112-0688-6D4E-9954-5C92A9766196}"/>
              </a:ext>
            </a:extLst>
          </p:cNvPr>
          <p:cNvSpPr/>
          <p:nvPr/>
        </p:nvSpPr>
        <p:spPr>
          <a:xfrm>
            <a:off x="2489532" y="3066575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29CE63BF-5CF8-D842-864E-357C56C2EF7F}"/>
              </a:ext>
            </a:extLst>
          </p:cNvPr>
          <p:cNvSpPr/>
          <p:nvPr/>
        </p:nvSpPr>
        <p:spPr>
          <a:xfrm>
            <a:off x="2073225" y="3486601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64B5F066-3BDC-2E47-A2A2-65998B32EDA0}"/>
              </a:ext>
            </a:extLst>
          </p:cNvPr>
          <p:cNvSpPr/>
          <p:nvPr/>
        </p:nvSpPr>
        <p:spPr>
          <a:xfrm>
            <a:off x="1556555" y="4241162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06F0AC4F-8993-1441-9484-031E5E3C4383}"/>
              </a:ext>
            </a:extLst>
          </p:cNvPr>
          <p:cNvSpPr/>
          <p:nvPr/>
        </p:nvSpPr>
        <p:spPr>
          <a:xfrm>
            <a:off x="2675385" y="3408542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284C06F-6037-6F4E-9388-4ED478106D7D}"/>
              </a:ext>
            </a:extLst>
          </p:cNvPr>
          <p:cNvSpPr txBox="1"/>
          <p:nvPr/>
        </p:nvSpPr>
        <p:spPr>
          <a:xfrm>
            <a:off x="2839728" y="3765467"/>
            <a:ext cx="2054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0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DC40580-A139-C249-90A1-1AC648FC3614}"/>
              </a:ext>
            </a:extLst>
          </p:cNvPr>
          <p:cNvSpPr txBox="1"/>
          <p:nvPr/>
        </p:nvSpPr>
        <p:spPr>
          <a:xfrm>
            <a:off x="2197241" y="3759315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-4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DD1F80B-070E-5045-9A7B-C782D99A825D}"/>
              </a:ext>
            </a:extLst>
          </p:cNvPr>
          <p:cNvSpPr txBox="1"/>
          <p:nvPr/>
        </p:nvSpPr>
        <p:spPr>
          <a:xfrm>
            <a:off x="3501723" y="3759315"/>
            <a:ext cx="2054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4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383F2446-45E7-AA4E-B621-DE69374595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92812" y="3168792"/>
            <a:ext cx="215900" cy="228600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8017408E-686D-CF48-9D4A-F5D3498FBDA5}"/>
              </a:ext>
            </a:extLst>
          </p:cNvPr>
          <p:cNvSpPr txBox="1"/>
          <p:nvPr/>
        </p:nvSpPr>
        <p:spPr>
          <a:xfrm>
            <a:off x="1592398" y="3768840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-8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89434D0-EFD9-E948-AF48-D52018F7B778}"/>
              </a:ext>
            </a:extLst>
          </p:cNvPr>
          <p:cNvSpPr txBox="1"/>
          <p:nvPr/>
        </p:nvSpPr>
        <p:spPr>
          <a:xfrm>
            <a:off x="4081483" y="3779567"/>
            <a:ext cx="2054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8</a:t>
            </a: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13446AA9-C995-F048-A218-A84FE9DC843B}"/>
              </a:ext>
            </a:extLst>
          </p:cNvPr>
          <p:cNvCxnSpPr>
            <a:cxnSpLocks/>
          </p:cNvCxnSpPr>
          <p:nvPr/>
        </p:nvCxnSpPr>
        <p:spPr>
          <a:xfrm flipH="1">
            <a:off x="3349459" y="3529208"/>
            <a:ext cx="5976" cy="231559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6E462DB3-49F7-4A47-922A-63AADC96AE78}"/>
              </a:ext>
            </a:extLst>
          </p:cNvPr>
          <p:cNvCxnSpPr>
            <a:cxnSpLocks/>
          </p:cNvCxnSpPr>
          <p:nvPr/>
        </p:nvCxnSpPr>
        <p:spPr>
          <a:xfrm>
            <a:off x="3131277" y="3546821"/>
            <a:ext cx="217671" cy="3475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BCC205CA-23A5-1641-A112-80D91CF958DF}"/>
              </a:ext>
            </a:extLst>
          </p:cNvPr>
          <p:cNvSpPr txBox="1"/>
          <p:nvPr/>
        </p:nvSpPr>
        <p:spPr>
          <a:xfrm>
            <a:off x="2983049" y="3430694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00B0F0"/>
                </a:solidFill>
              </a:rPr>
              <a:t>2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359B3557-F84D-874D-BC31-BDABDB1128EF}"/>
              </a:ext>
            </a:extLst>
          </p:cNvPr>
          <p:cNvSpPr txBox="1"/>
          <p:nvPr/>
        </p:nvSpPr>
        <p:spPr>
          <a:xfrm>
            <a:off x="2778255" y="4183182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-4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B980752-22D2-A34A-A952-DA61554DFFDF}"/>
              </a:ext>
            </a:extLst>
          </p:cNvPr>
          <p:cNvSpPr txBox="1"/>
          <p:nvPr/>
        </p:nvSpPr>
        <p:spPr>
          <a:xfrm>
            <a:off x="2802066" y="4664199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-8</a:t>
            </a: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8C929720-BA9D-3C46-BCF3-253BA94B95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87662" y="2614607"/>
            <a:ext cx="215900" cy="2286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1437A734-5F5E-1F4E-AFCE-0B91124B4081}"/>
                  </a:ext>
                </a:extLst>
              </p:cNvPr>
              <p:cNvSpPr txBox="1"/>
              <p:nvPr/>
            </p:nvSpPr>
            <p:spPr>
              <a:xfrm>
                <a:off x="731650" y="2105956"/>
                <a:ext cx="27584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1437A734-5F5E-1F4E-AFCE-0B91124B40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650" y="2105956"/>
                <a:ext cx="275845" cy="276999"/>
              </a:xfrm>
              <a:prstGeom prst="rect">
                <a:avLst/>
              </a:prstGeom>
              <a:blipFill>
                <a:blip r:embed="rId7"/>
                <a:stretch>
                  <a:fillRect l="-22727" r="-4545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87D865D-922E-7D46-B0B6-3DC6B703FAF7}"/>
                  </a:ext>
                </a:extLst>
              </p:cNvPr>
              <p:cNvSpPr txBox="1"/>
              <p:nvPr/>
            </p:nvSpPr>
            <p:spPr>
              <a:xfrm>
                <a:off x="1255534" y="1629692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87D865D-922E-7D46-B0B6-3DC6B703FA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5534" y="1629692"/>
                <a:ext cx="281167" cy="276999"/>
              </a:xfrm>
              <a:prstGeom prst="rect">
                <a:avLst/>
              </a:prstGeom>
              <a:blipFill>
                <a:blip r:embed="rId8"/>
                <a:stretch>
                  <a:fillRect l="-17391" r="-4348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BB3CD07-D837-F44C-A472-66C908F6DB16}"/>
                  </a:ext>
                </a:extLst>
              </p:cNvPr>
              <p:cNvSpPr txBox="1"/>
              <p:nvPr/>
            </p:nvSpPr>
            <p:spPr>
              <a:xfrm>
                <a:off x="1898473" y="1958313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BB3CD07-D837-F44C-A472-66C908F6DB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8473" y="1958313"/>
                <a:ext cx="281167" cy="276999"/>
              </a:xfrm>
              <a:prstGeom prst="rect">
                <a:avLst/>
              </a:prstGeom>
              <a:blipFill>
                <a:blip r:embed="rId9"/>
                <a:stretch>
                  <a:fillRect l="-16667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4A56388C-2791-C543-86A1-29F83A27FAD6}"/>
                  </a:ext>
                </a:extLst>
              </p:cNvPr>
              <p:cNvSpPr txBox="1"/>
              <p:nvPr/>
            </p:nvSpPr>
            <p:spPr>
              <a:xfrm>
                <a:off x="2379493" y="2110708"/>
                <a:ext cx="27943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4A56388C-2791-C543-86A1-29F83A27FA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9493" y="2110708"/>
                <a:ext cx="279435" cy="276999"/>
              </a:xfrm>
              <a:prstGeom prst="rect">
                <a:avLst/>
              </a:prstGeom>
              <a:blipFill>
                <a:blip r:embed="rId10"/>
                <a:stretch>
                  <a:fillRect l="-17391" r="-4348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23C3719B-A6AF-164F-90D4-CEF73935F3C9}"/>
                  </a:ext>
                </a:extLst>
              </p:cNvPr>
              <p:cNvSpPr txBox="1"/>
              <p:nvPr/>
            </p:nvSpPr>
            <p:spPr>
              <a:xfrm>
                <a:off x="3236751" y="2467902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23C3719B-A6AF-164F-90D4-CEF73935F3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6751" y="2467902"/>
                <a:ext cx="281167" cy="276999"/>
              </a:xfrm>
              <a:prstGeom prst="rect">
                <a:avLst/>
              </a:prstGeom>
              <a:blipFill>
                <a:blip r:embed="rId11"/>
                <a:stretch>
                  <a:fillRect l="-17391" r="-4348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CB576CCD-353B-A64A-A8B6-79C729DF5242}"/>
                  </a:ext>
                </a:extLst>
              </p:cNvPr>
              <p:cNvSpPr txBox="1"/>
              <p:nvPr/>
            </p:nvSpPr>
            <p:spPr>
              <a:xfrm>
                <a:off x="2603329" y="2834619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CB576CCD-353B-A64A-A8B6-79C729DF52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3329" y="2834619"/>
                <a:ext cx="281167" cy="276999"/>
              </a:xfrm>
              <a:prstGeom prst="rect">
                <a:avLst/>
              </a:prstGeom>
              <a:blipFill>
                <a:blip r:embed="rId12"/>
                <a:stretch>
                  <a:fillRect l="-17391" r="-4348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1EE9049A-08B4-3D4B-842B-844CD7B49850}"/>
                  </a:ext>
                </a:extLst>
              </p:cNvPr>
              <p:cNvSpPr txBox="1"/>
              <p:nvPr/>
            </p:nvSpPr>
            <p:spPr>
              <a:xfrm>
                <a:off x="2755729" y="3401371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1EE9049A-08B4-3D4B-842B-844CD7B498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5729" y="3401371"/>
                <a:ext cx="281167" cy="276999"/>
              </a:xfrm>
              <a:prstGeom prst="rect">
                <a:avLst/>
              </a:prstGeom>
              <a:blipFill>
                <a:blip r:embed="rId13"/>
                <a:stretch>
                  <a:fillRect l="-17391" r="-4348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3BC46F4D-80C4-8045-966E-89D8A837A63B}"/>
                  </a:ext>
                </a:extLst>
              </p:cNvPr>
              <p:cNvSpPr txBox="1"/>
              <p:nvPr/>
            </p:nvSpPr>
            <p:spPr>
              <a:xfrm>
                <a:off x="1979430" y="3510907"/>
                <a:ext cx="3736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3BC46F4D-80C4-8045-966E-89D8A837A6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9430" y="3510907"/>
                <a:ext cx="373628" cy="276999"/>
              </a:xfrm>
              <a:prstGeom prst="rect">
                <a:avLst/>
              </a:prstGeom>
              <a:blipFill>
                <a:blip r:embed="rId14"/>
                <a:stretch>
                  <a:fillRect l="-17241" r="-3448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A21FCB75-57F2-6B4B-B6D4-2E51392F06B3}"/>
                  </a:ext>
                </a:extLst>
              </p:cNvPr>
              <p:cNvSpPr txBox="1"/>
              <p:nvPr/>
            </p:nvSpPr>
            <p:spPr>
              <a:xfrm>
                <a:off x="1574613" y="4277677"/>
                <a:ext cx="3736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A21FCB75-57F2-6B4B-B6D4-2E51392F06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4613" y="4277677"/>
                <a:ext cx="373628" cy="276999"/>
              </a:xfrm>
              <a:prstGeom prst="rect">
                <a:avLst/>
              </a:prstGeom>
              <a:blipFill>
                <a:blip r:embed="rId15"/>
                <a:stretch>
                  <a:fillRect l="-13333" r="-3333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Oval 85">
            <a:extLst>
              <a:ext uri="{FF2B5EF4-FFF2-40B4-BE49-F238E27FC236}">
                <a16:creationId xmlns:a16="http://schemas.microsoft.com/office/drawing/2014/main" id="{C7225347-B004-2F47-8149-F9A678833807}"/>
              </a:ext>
            </a:extLst>
          </p:cNvPr>
          <p:cNvSpPr/>
          <p:nvPr/>
        </p:nvSpPr>
        <p:spPr>
          <a:xfrm>
            <a:off x="8072437" y="1039170"/>
            <a:ext cx="1728788" cy="482972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111C7B60-146D-7C49-AE2F-67EB5ACFE4E2}"/>
              </a:ext>
            </a:extLst>
          </p:cNvPr>
          <p:cNvCxnSpPr>
            <a:cxnSpLocks/>
          </p:cNvCxnSpPr>
          <p:nvPr/>
        </p:nvCxnSpPr>
        <p:spPr>
          <a:xfrm flipH="1">
            <a:off x="7024504" y="1413529"/>
            <a:ext cx="1142054" cy="6142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B7A097B4-96AB-5B49-B870-C1FACE0D83D2}"/>
              </a:ext>
            </a:extLst>
          </p:cNvPr>
          <p:cNvCxnSpPr>
            <a:cxnSpLocks/>
          </p:cNvCxnSpPr>
          <p:nvPr/>
        </p:nvCxnSpPr>
        <p:spPr>
          <a:xfrm flipH="1">
            <a:off x="8386763" y="1576042"/>
            <a:ext cx="331640" cy="7378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CADC76E4-CC05-974D-9737-328F5B01EFE9}"/>
              </a:ext>
            </a:extLst>
          </p:cNvPr>
          <p:cNvCxnSpPr>
            <a:cxnSpLocks/>
          </p:cNvCxnSpPr>
          <p:nvPr/>
        </p:nvCxnSpPr>
        <p:spPr>
          <a:xfrm>
            <a:off x="9458325" y="1561172"/>
            <a:ext cx="705531" cy="6741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D65B81CE-AB0E-8F4C-9BB4-A473BDD2C31D}"/>
              </a:ext>
            </a:extLst>
          </p:cNvPr>
          <p:cNvCxnSpPr>
            <a:cxnSpLocks/>
          </p:cNvCxnSpPr>
          <p:nvPr/>
        </p:nvCxnSpPr>
        <p:spPr>
          <a:xfrm>
            <a:off x="9797354" y="1413529"/>
            <a:ext cx="1526024" cy="4005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Oval 106">
            <a:extLst>
              <a:ext uri="{FF2B5EF4-FFF2-40B4-BE49-F238E27FC236}">
                <a16:creationId xmlns:a16="http://schemas.microsoft.com/office/drawing/2014/main" id="{E5A97693-7980-8048-90E4-0742CD872138}"/>
              </a:ext>
            </a:extLst>
          </p:cNvPr>
          <p:cNvSpPr/>
          <p:nvPr/>
        </p:nvSpPr>
        <p:spPr>
          <a:xfrm>
            <a:off x="6459979" y="2111847"/>
            <a:ext cx="1076643" cy="542215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983A2BA5-38F6-9B41-9D65-F467C840EA86}"/>
              </a:ext>
            </a:extLst>
          </p:cNvPr>
          <p:cNvSpPr/>
          <p:nvPr/>
        </p:nvSpPr>
        <p:spPr>
          <a:xfrm>
            <a:off x="9625534" y="2400465"/>
            <a:ext cx="1076643" cy="542215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0D11F92F-18CC-5F49-A9E5-F8FEF8B76FC5}"/>
                  </a:ext>
                </a:extLst>
              </p:cNvPr>
              <p:cNvSpPr/>
              <p:nvPr/>
            </p:nvSpPr>
            <p:spPr>
              <a:xfrm>
                <a:off x="7791289" y="2343499"/>
                <a:ext cx="1394217" cy="68974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0D11F92F-18CC-5F49-A9E5-F8FEF8B76F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1289" y="2343499"/>
                <a:ext cx="1394217" cy="689742"/>
              </a:xfrm>
              <a:prstGeom prst="ellipse">
                <a:avLst/>
              </a:prstGeom>
              <a:blipFill>
                <a:blip r:embed="rId1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3A3D12D0-9524-5244-865E-3FB35B4E64CB}"/>
                  </a:ext>
                </a:extLst>
              </p:cNvPr>
              <p:cNvSpPr/>
              <p:nvPr/>
            </p:nvSpPr>
            <p:spPr>
              <a:xfrm>
                <a:off x="10985081" y="1895708"/>
                <a:ext cx="1076643" cy="542215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3A3D12D0-9524-5244-865E-3FB35B4E64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5081" y="1895708"/>
                <a:ext cx="1076643" cy="542215"/>
              </a:xfrm>
              <a:prstGeom prst="ellipse">
                <a:avLst/>
              </a:prstGeom>
              <a:blipFill>
                <a:blip r:embed="rId1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ADE06B88-5EB9-E941-99AB-D2D46618547D}"/>
              </a:ext>
            </a:extLst>
          </p:cNvPr>
          <p:cNvCxnSpPr>
            <a:cxnSpLocks/>
          </p:cNvCxnSpPr>
          <p:nvPr/>
        </p:nvCxnSpPr>
        <p:spPr>
          <a:xfrm flipH="1">
            <a:off x="5991988" y="2521133"/>
            <a:ext cx="544736" cy="2841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592A0D34-9286-6847-AA3B-8DE51A1D2F2E}"/>
              </a:ext>
            </a:extLst>
          </p:cNvPr>
          <p:cNvCxnSpPr>
            <a:cxnSpLocks/>
          </p:cNvCxnSpPr>
          <p:nvPr/>
        </p:nvCxnSpPr>
        <p:spPr>
          <a:xfrm flipH="1">
            <a:off x="6207366" y="2606401"/>
            <a:ext cx="568662" cy="8009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8D157BAD-C517-2B49-BAD7-377C9F5923FC}"/>
              </a:ext>
            </a:extLst>
          </p:cNvPr>
          <p:cNvCxnSpPr>
            <a:cxnSpLocks/>
          </p:cNvCxnSpPr>
          <p:nvPr/>
        </p:nvCxnSpPr>
        <p:spPr>
          <a:xfrm flipH="1">
            <a:off x="6842129" y="2653318"/>
            <a:ext cx="194544" cy="7320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3F21784C-D3B2-8B4F-B5FC-37D7108EEC12}"/>
              </a:ext>
            </a:extLst>
          </p:cNvPr>
          <p:cNvCxnSpPr>
            <a:cxnSpLocks/>
          </p:cNvCxnSpPr>
          <p:nvPr/>
        </p:nvCxnSpPr>
        <p:spPr>
          <a:xfrm>
            <a:off x="7366031" y="2618573"/>
            <a:ext cx="416309" cy="8923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Oval 116">
            <a:extLst>
              <a:ext uri="{FF2B5EF4-FFF2-40B4-BE49-F238E27FC236}">
                <a16:creationId xmlns:a16="http://schemas.microsoft.com/office/drawing/2014/main" id="{9E2EB0A7-82BE-3A4D-AF4C-1131EE464155}"/>
              </a:ext>
            </a:extLst>
          </p:cNvPr>
          <p:cNvSpPr/>
          <p:nvPr/>
        </p:nvSpPr>
        <p:spPr>
          <a:xfrm>
            <a:off x="7472283" y="3518577"/>
            <a:ext cx="694275" cy="58314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14DFBD9B-49EA-8941-812E-EE9DBCBB212D}"/>
              </a:ext>
            </a:extLst>
          </p:cNvPr>
          <p:cNvSpPr/>
          <p:nvPr/>
        </p:nvSpPr>
        <p:spPr>
          <a:xfrm>
            <a:off x="6531303" y="3485133"/>
            <a:ext cx="694275" cy="58314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Oval 121">
                <a:extLst>
                  <a:ext uri="{FF2B5EF4-FFF2-40B4-BE49-F238E27FC236}">
                    <a16:creationId xmlns:a16="http://schemas.microsoft.com/office/drawing/2014/main" id="{B950B928-B08F-FA4D-8639-878213CF86A3}"/>
                  </a:ext>
                </a:extLst>
              </p:cNvPr>
              <p:cNvSpPr/>
              <p:nvPr/>
            </p:nvSpPr>
            <p:spPr>
              <a:xfrm>
                <a:off x="5755733" y="3495491"/>
                <a:ext cx="694275" cy="58314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3,</m:t>
                      </m:r>
                    </m:oMath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2" name="Oval 121">
                <a:extLst>
                  <a:ext uri="{FF2B5EF4-FFF2-40B4-BE49-F238E27FC236}">
                    <a16:creationId xmlns:a16="http://schemas.microsoft.com/office/drawing/2014/main" id="{B950B928-B08F-FA4D-8639-878213CF86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5733" y="3495491"/>
                <a:ext cx="694275" cy="583149"/>
              </a:xfrm>
              <a:prstGeom prst="ellipse">
                <a:avLst/>
              </a:prstGeom>
              <a:blipFill>
                <a:blip r:embed="rId18"/>
                <a:stretch>
                  <a:fillRect b="-1041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B80EAF62-6A74-BC44-A38D-4789B856867E}"/>
                  </a:ext>
                </a:extLst>
              </p:cNvPr>
              <p:cNvSpPr/>
              <p:nvPr/>
            </p:nvSpPr>
            <p:spPr>
              <a:xfrm>
                <a:off x="5495866" y="2805079"/>
                <a:ext cx="694275" cy="58314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1,</m:t>
                      </m:r>
                    </m:oMath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B80EAF62-6A74-BC44-A38D-4789B85686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5866" y="2805079"/>
                <a:ext cx="694275" cy="583149"/>
              </a:xfrm>
              <a:prstGeom prst="ellipse">
                <a:avLst/>
              </a:prstGeom>
              <a:blipFill>
                <a:blip r:embed="rId19"/>
                <a:stretch>
                  <a:fillRect b="-1250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6AF9F15E-DED0-E949-8CBC-6D664601DCBA}"/>
              </a:ext>
            </a:extLst>
          </p:cNvPr>
          <p:cNvCxnSpPr>
            <a:cxnSpLocks/>
          </p:cNvCxnSpPr>
          <p:nvPr/>
        </p:nvCxnSpPr>
        <p:spPr>
          <a:xfrm flipH="1">
            <a:off x="7065249" y="4017633"/>
            <a:ext cx="471373" cy="7026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Oval 127">
            <a:extLst>
              <a:ext uri="{FF2B5EF4-FFF2-40B4-BE49-F238E27FC236}">
                <a16:creationId xmlns:a16="http://schemas.microsoft.com/office/drawing/2014/main" id="{A0B66E87-88B7-A04F-A32B-5928CE8DFC70}"/>
              </a:ext>
            </a:extLst>
          </p:cNvPr>
          <p:cNvSpPr>
            <a:spLocks noChangeAspect="1"/>
          </p:cNvSpPr>
          <p:nvPr/>
        </p:nvSpPr>
        <p:spPr>
          <a:xfrm>
            <a:off x="6727461" y="4771921"/>
            <a:ext cx="457200" cy="4572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AE3FDE38-857D-5640-84DD-8A9C8980D6D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465656" y="4767156"/>
                <a:ext cx="457200" cy="4572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AE3FDE38-857D-5640-84DD-8A9C8980D6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5656" y="4767156"/>
                <a:ext cx="457200" cy="457200"/>
              </a:xfrm>
              <a:prstGeom prst="ellipse">
                <a:avLst/>
              </a:prstGeom>
              <a:blipFill>
                <a:blip r:embed="rId20"/>
                <a:stretch>
                  <a:fillRect l="-540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5F03693F-5766-F643-906E-483748D372C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185971" y="4809362"/>
                <a:ext cx="457200" cy="4572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5F03693F-5766-F643-906E-483748D372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5971" y="4809362"/>
                <a:ext cx="457200" cy="457200"/>
              </a:xfrm>
              <a:prstGeom prst="ellipse">
                <a:avLst/>
              </a:prstGeom>
              <a:blipFill>
                <a:blip r:embed="rId21"/>
                <a:stretch>
                  <a:fillRect l="-789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47F7244A-6014-6E41-B954-C65631D8DF2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938453" y="4718868"/>
                <a:ext cx="687081" cy="687081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47F7244A-6014-6E41-B954-C65631D8DF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8453" y="4718868"/>
                <a:ext cx="687081" cy="687081"/>
              </a:xfrm>
              <a:prstGeom prst="ellipse">
                <a:avLst/>
              </a:prstGeom>
              <a:blipFill>
                <a:blip r:embed="rId2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86C3C6BC-7568-E74F-845F-E9A1CC6A12C8}"/>
              </a:ext>
            </a:extLst>
          </p:cNvPr>
          <p:cNvCxnSpPr>
            <a:cxnSpLocks/>
          </p:cNvCxnSpPr>
          <p:nvPr/>
        </p:nvCxnSpPr>
        <p:spPr>
          <a:xfrm flipH="1">
            <a:off x="7718607" y="4143770"/>
            <a:ext cx="53702" cy="5204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F9FD7456-EC2D-874A-825D-C68AAE470598}"/>
              </a:ext>
            </a:extLst>
          </p:cNvPr>
          <p:cNvCxnSpPr>
            <a:cxnSpLocks/>
          </p:cNvCxnSpPr>
          <p:nvPr/>
        </p:nvCxnSpPr>
        <p:spPr>
          <a:xfrm>
            <a:off x="8070568" y="4098965"/>
            <a:ext cx="482015" cy="6213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C331B52D-8C73-2141-9943-8CE625BB0894}"/>
              </a:ext>
            </a:extLst>
          </p:cNvPr>
          <p:cNvCxnSpPr>
            <a:cxnSpLocks/>
          </p:cNvCxnSpPr>
          <p:nvPr/>
        </p:nvCxnSpPr>
        <p:spPr>
          <a:xfrm>
            <a:off x="8200258" y="3867037"/>
            <a:ext cx="966796" cy="7971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60FCD9C5-0658-5C4A-86EE-EDD0578A946C}"/>
              </a:ext>
            </a:extLst>
          </p:cNvPr>
          <p:cNvCxnSpPr>
            <a:cxnSpLocks/>
          </p:cNvCxnSpPr>
          <p:nvPr/>
        </p:nvCxnSpPr>
        <p:spPr>
          <a:xfrm flipH="1">
            <a:off x="9420085" y="2973118"/>
            <a:ext cx="445823" cy="5377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ACC8C392-6B31-1D42-85A5-A362D0CC4440}"/>
              </a:ext>
            </a:extLst>
          </p:cNvPr>
          <p:cNvCxnSpPr>
            <a:cxnSpLocks/>
          </p:cNvCxnSpPr>
          <p:nvPr/>
        </p:nvCxnSpPr>
        <p:spPr>
          <a:xfrm flipH="1">
            <a:off x="10113498" y="2984513"/>
            <a:ext cx="177310" cy="5841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4FDCD2B7-152B-BC4D-BB03-338334E6D6CE}"/>
              </a:ext>
            </a:extLst>
          </p:cNvPr>
          <p:cNvCxnSpPr>
            <a:cxnSpLocks/>
          </p:cNvCxnSpPr>
          <p:nvPr/>
        </p:nvCxnSpPr>
        <p:spPr>
          <a:xfrm>
            <a:off x="10549970" y="3006664"/>
            <a:ext cx="344285" cy="5914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704DD6B7-F153-594D-9753-4ECACF1A8F29}"/>
              </a:ext>
            </a:extLst>
          </p:cNvPr>
          <p:cNvCxnSpPr>
            <a:cxnSpLocks/>
          </p:cNvCxnSpPr>
          <p:nvPr/>
        </p:nvCxnSpPr>
        <p:spPr>
          <a:xfrm>
            <a:off x="10730836" y="2857181"/>
            <a:ext cx="792566" cy="6537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Oval 147">
            <a:extLst>
              <a:ext uri="{FF2B5EF4-FFF2-40B4-BE49-F238E27FC236}">
                <a16:creationId xmlns:a16="http://schemas.microsoft.com/office/drawing/2014/main" id="{827F7AEF-055D-7645-B788-01CE6D6AE33F}"/>
              </a:ext>
            </a:extLst>
          </p:cNvPr>
          <p:cNvSpPr/>
          <p:nvPr/>
        </p:nvSpPr>
        <p:spPr>
          <a:xfrm>
            <a:off x="9797354" y="3649406"/>
            <a:ext cx="694275" cy="58314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Oval 148">
                <a:extLst>
                  <a:ext uri="{FF2B5EF4-FFF2-40B4-BE49-F238E27FC236}">
                    <a16:creationId xmlns:a16="http://schemas.microsoft.com/office/drawing/2014/main" id="{431BBF08-0D12-184D-A846-741CACC514FB}"/>
                  </a:ext>
                </a:extLst>
              </p:cNvPr>
              <p:cNvSpPr/>
              <p:nvPr/>
            </p:nvSpPr>
            <p:spPr>
              <a:xfrm>
                <a:off x="10522445" y="3678541"/>
                <a:ext cx="874007" cy="56262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14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15</m:t>
                          </m:r>
                        </m:sub>
                      </m:sSub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16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9" name="Oval 148">
                <a:extLst>
                  <a:ext uri="{FF2B5EF4-FFF2-40B4-BE49-F238E27FC236}">
                    <a16:creationId xmlns:a16="http://schemas.microsoft.com/office/drawing/2014/main" id="{431BBF08-0D12-184D-A846-741CACC514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22445" y="3678541"/>
                <a:ext cx="874007" cy="562622"/>
              </a:xfrm>
              <a:prstGeom prst="ellipse">
                <a:avLst/>
              </a:prstGeom>
              <a:blipFill>
                <a:blip r:embed="rId2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0" name="Oval 149">
            <a:extLst>
              <a:ext uri="{FF2B5EF4-FFF2-40B4-BE49-F238E27FC236}">
                <a16:creationId xmlns:a16="http://schemas.microsoft.com/office/drawing/2014/main" id="{57210AA5-CE15-6046-AAF8-4BFDDE75CBE4}"/>
              </a:ext>
            </a:extLst>
          </p:cNvPr>
          <p:cNvSpPr/>
          <p:nvPr/>
        </p:nvSpPr>
        <p:spPr>
          <a:xfrm>
            <a:off x="11493405" y="3539870"/>
            <a:ext cx="694275" cy="58314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Oval 153">
                <a:extLst>
                  <a:ext uri="{FF2B5EF4-FFF2-40B4-BE49-F238E27FC236}">
                    <a16:creationId xmlns:a16="http://schemas.microsoft.com/office/drawing/2014/main" id="{271A5EE8-5ED8-3A4E-B8F3-FA3409777DF6}"/>
                  </a:ext>
                </a:extLst>
              </p:cNvPr>
              <p:cNvSpPr/>
              <p:nvPr/>
            </p:nvSpPr>
            <p:spPr>
              <a:xfrm>
                <a:off x="8997364" y="3595714"/>
                <a:ext cx="694275" cy="58314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4" name="Oval 153">
                <a:extLst>
                  <a:ext uri="{FF2B5EF4-FFF2-40B4-BE49-F238E27FC236}">
                    <a16:creationId xmlns:a16="http://schemas.microsoft.com/office/drawing/2014/main" id="{271A5EE8-5ED8-3A4E-B8F3-FA3409777D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7364" y="3595714"/>
                <a:ext cx="694275" cy="583149"/>
              </a:xfrm>
              <a:prstGeom prst="ellipse">
                <a:avLst/>
              </a:prstGeom>
              <a:blipFill>
                <a:blip r:embed="rId2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7" name="Oval 86">
            <a:extLst>
              <a:ext uri="{FF2B5EF4-FFF2-40B4-BE49-F238E27FC236}">
                <a16:creationId xmlns:a16="http://schemas.microsoft.com/office/drawing/2014/main" id="{419B41AE-BFD4-7F4F-BC7C-CA75DBB778EC}"/>
              </a:ext>
            </a:extLst>
          </p:cNvPr>
          <p:cNvSpPr/>
          <p:nvPr/>
        </p:nvSpPr>
        <p:spPr>
          <a:xfrm>
            <a:off x="4354346" y="2676743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408D41E7-04FA-A040-B670-0E467CB120B0}"/>
              </a:ext>
            </a:extLst>
          </p:cNvPr>
          <p:cNvSpPr/>
          <p:nvPr/>
        </p:nvSpPr>
        <p:spPr>
          <a:xfrm>
            <a:off x="5036273" y="3201029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B32FE30C-8FD3-AC42-9C2C-A3D64B799077}"/>
                  </a:ext>
                </a:extLst>
              </p:cNvPr>
              <p:cNvSpPr txBox="1"/>
              <p:nvPr/>
            </p:nvSpPr>
            <p:spPr>
              <a:xfrm>
                <a:off x="4317850" y="2391697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B32FE30C-8FD3-AC42-9C2C-A3D64B7990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7850" y="2391697"/>
                <a:ext cx="281167" cy="276999"/>
              </a:xfrm>
              <a:prstGeom prst="rect">
                <a:avLst/>
              </a:prstGeom>
              <a:blipFill>
                <a:blip r:embed="rId25"/>
                <a:stretch>
                  <a:fillRect l="-17391" r="-4348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3" name="Oval 92">
            <a:extLst>
              <a:ext uri="{FF2B5EF4-FFF2-40B4-BE49-F238E27FC236}">
                <a16:creationId xmlns:a16="http://schemas.microsoft.com/office/drawing/2014/main" id="{C2C64F3B-9F45-4144-B973-95F08006A85F}"/>
              </a:ext>
            </a:extLst>
          </p:cNvPr>
          <p:cNvSpPr/>
          <p:nvPr/>
        </p:nvSpPr>
        <p:spPr>
          <a:xfrm>
            <a:off x="2499161" y="3618094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0FBB6B63-6015-F94B-B7C1-F9ADA55919B3}"/>
              </a:ext>
            </a:extLst>
          </p:cNvPr>
          <p:cNvSpPr/>
          <p:nvPr/>
        </p:nvSpPr>
        <p:spPr>
          <a:xfrm>
            <a:off x="3316117" y="3881667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197427BF-60A5-784D-9602-99A3ECCE38D1}"/>
                  </a:ext>
                </a:extLst>
              </p:cNvPr>
              <p:cNvSpPr txBox="1"/>
              <p:nvPr/>
            </p:nvSpPr>
            <p:spPr>
              <a:xfrm>
                <a:off x="4955537" y="2901110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197427BF-60A5-784D-9602-99A3ECCE38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5537" y="2901110"/>
                <a:ext cx="281167" cy="276999"/>
              </a:xfrm>
              <a:prstGeom prst="rect">
                <a:avLst/>
              </a:prstGeom>
              <a:blipFill>
                <a:blip r:embed="rId26"/>
                <a:stretch>
                  <a:fillRect l="-17391" r="-4348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23E77E97-DE80-5F41-A364-34BA897B6E88}"/>
                  </a:ext>
                </a:extLst>
              </p:cNvPr>
              <p:cNvSpPr txBox="1"/>
              <p:nvPr/>
            </p:nvSpPr>
            <p:spPr>
              <a:xfrm>
                <a:off x="2431873" y="3691883"/>
                <a:ext cx="3736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23E77E97-DE80-5F41-A364-34BA897B6E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1873" y="3691883"/>
                <a:ext cx="373628" cy="276999"/>
              </a:xfrm>
              <a:prstGeom prst="rect">
                <a:avLst/>
              </a:prstGeom>
              <a:blipFill>
                <a:blip r:embed="rId27"/>
                <a:stretch>
                  <a:fillRect l="-12903" r="-3226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73DDCF26-FAF0-B84D-892C-D6DAD0D72F54}"/>
                  </a:ext>
                </a:extLst>
              </p:cNvPr>
              <p:cNvSpPr txBox="1"/>
              <p:nvPr/>
            </p:nvSpPr>
            <p:spPr>
              <a:xfrm>
                <a:off x="3284357" y="3958577"/>
                <a:ext cx="3736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73DDCF26-FAF0-B84D-892C-D6DAD0D72F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4357" y="3958577"/>
                <a:ext cx="373628" cy="276999"/>
              </a:xfrm>
              <a:prstGeom prst="rect">
                <a:avLst/>
              </a:prstGeom>
              <a:blipFill>
                <a:blip r:embed="rId28"/>
                <a:stretch>
                  <a:fillRect l="-16667" r="-3333" b="-2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Pentagon 2">
            <a:extLst>
              <a:ext uri="{FF2B5EF4-FFF2-40B4-BE49-F238E27FC236}">
                <a16:creationId xmlns:a16="http://schemas.microsoft.com/office/drawing/2014/main" id="{48FD76CF-3F1E-0B46-8C9D-23B2CFDE1812}"/>
              </a:ext>
            </a:extLst>
          </p:cNvPr>
          <p:cNvSpPr/>
          <p:nvPr/>
        </p:nvSpPr>
        <p:spPr>
          <a:xfrm flipH="1">
            <a:off x="7848730" y="5844938"/>
            <a:ext cx="1888188" cy="660720"/>
          </a:xfrm>
          <a:prstGeom prst="homePlat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038AC0-5001-2243-B00D-8BFBA4354FC1}"/>
              </a:ext>
            </a:extLst>
          </p:cNvPr>
          <p:cNvSpPr txBox="1"/>
          <p:nvPr/>
        </p:nvSpPr>
        <p:spPr>
          <a:xfrm>
            <a:off x="10288930" y="5985080"/>
            <a:ext cx="11073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BPQ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D2FF36C7-1866-E442-9D32-032704CF3AB8}"/>
              </a:ext>
            </a:extLst>
          </p:cNvPr>
          <p:cNvSpPr txBox="1"/>
          <p:nvPr/>
        </p:nvSpPr>
        <p:spPr>
          <a:xfrm>
            <a:off x="3178312" y="3754550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00B0F0"/>
                </a:solidFill>
              </a:rPr>
              <a:t>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CD0287C1-A57C-8048-BDCE-DD6C4CD72147}"/>
                  </a:ext>
                </a:extLst>
              </p:cNvPr>
              <p:cNvSpPr txBox="1"/>
              <p:nvPr/>
            </p:nvSpPr>
            <p:spPr>
              <a:xfrm>
                <a:off x="1113298" y="5405949"/>
                <a:ext cx="3736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CD0287C1-A57C-8048-BDCE-DD6C4CD721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3298" y="5405949"/>
                <a:ext cx="373628" cy="276999"/>
              </a:xfrm>
              <a:prstGeom prst="rect">
                <a:avLst/>
              </a:prstGeom>
              <a:blipFill>
                <a:blip r:embed="rId29"/>
                <a:stretch>
                  <a:fillRect l="-13333" r="-3333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CD76E888-A5D8-A348-8392-2600829E884B}"/>
                  </a:ext>
                </a:extLst>
              </p:cNvPr>
              <p:cNvSpPr txBox="1"/>
              <p:nvPr/>
            </p:nvSpPr>
            <p:spPr>
              <a:xfrm>
                <a:off x="1364637" y="5026667"/>
                <a:ext cx="3736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CD76E888-A5D8-A348-8392-2600829E88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4637" y="5026667"/>
                <a:ext cx="373628" cy="276999"/>
              </a:xfrm>
              <a:prstGeom prst="rect">
                <a:avLst/>
              </a:prstGeom>
              <a:blipFill>
                <a:blip r:embed="rId30"/>
                <a:stretch>
                  <a:fillRect l="-12903" r="-3226" b="-2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43FE456F-CBC2-484E-8765-C633300C9CF9}"/>
                  </a:ext>
                </a:extLst>
              </p:cNvPr>
              <p:cNvSpPr txBox="1"/>
              <p:nvPr/>
            </p:nvSpPr>
            <p:spPr>
              <a:xfrm>
                <a:off x="837350" y="5698708"/>
                <a:ext cx="3736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16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43FE456F-CBC2-484E-8765-C633300C9C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350" y="5698708"/>
                <a:ext cx="373628" cy="276999"/>
              </a:xfrm>
              <a:prstGeom prst="rect">
                <a:avLst/>
              </a:prstGeom>
              <a:blipFill>
                <a:blip r:embed="rId31"/>
                <a:stretch>
                  <a:fillRect l="-13333" r="-3333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6" name="Oval 105">
            <a:extLst>
              <a:ext uri="{FF2B5EF4-FFF2-40B4-BE49-F238E27FC236}">
                <a16:creationId xmlns:a16="http://schemas.microsoft.com/office/drawing/2014/main" id="{D8B6A722-109D-FC4F-BBC8-91AF778F426A}"/>
              </a:ext>
            </a:extLst>
          </p:cNvPr>
          <p:cNvSpPr/>
          <p:nvPr/>
        </p:nvSpPr>
        <p:spPr>
          <a:xfrm>
            <a:off x="1281371" y="5068243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527BC7A2-2EB5-7545-B6FA-41D43994FE51}"/>
              </a:ext>
            </a:extLst>
          </p:cNvPr>
          <p:cNvSpPr/>
          <p:nvPr/>
        </p:nvSpPr>
        <p:spPr>
          <a:xfrm>
            <a:off x="1119441" y="5377808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A9F62DDF-34AA-F942-98BC-41B12BD1F203}"/>
              </a:ext>
            </a:extLst>
          </p:cNvPr>
          <p:cNvSpPr/>
          <p:nvPr/>
        </p:nvSpPr>
        <p:spPr>
          <a:xfrm>
            <a:off x="857499" y="5630222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8" name="Picture 97">
            <a:extLst>
              <a:ext uri="{FF2B5EF4-FFF2-40B4-BE49-F238E27FC236}">
                <a16:creationId xmlns:a16="http://schemas.microsoft.com/office/drawing/2014/main" id="{F496CEEE-FF7F-492C-988F-6788376A31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5149" y="2810100"/>
            <a:ext cx="323208" cy="287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898599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8C4F378-CD67-8A4D-8ECD-19659C8AE35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651687" y="-80924"/>
                <a:ext cx="9094807" cy="1028777"/>
              </a:xfrm>
            </p:spPr>
            <p:txBody>
              <a:bodyPr/>
              <a:lstStyle/>
              <a:p>
                <a:pPr algn="ctr"/>
                <a:r>
                  <a:rPr lang="en-US" dirty="0"/>
                  <a:t>Example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-NN query in PR-</a:t>
                </a:r>
                <a:r>
                  <a:rPr lang="en-US" dirty="0" err="1"/>
                  <a:t>QuadTree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8C4F378-CD67-8A4D-8ECD-19659C8AE3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651687" y="-80924"/>
                <a:ext cx="9094807" cy="1028777"/>
              </a:xfrm>
              <a:blipFill>
                <a:blip r:embed="rId2"/>
                <a:stretch>
                  <a:fillRect l="-2232" t="-2469" r="-2371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1F1C8300-1158-AF44-8587-F337DADDBF57}"/>
              </a:ext>
            </a:extLst>
          </p:cNvPr>
          <p:cNvSpPr>
            <a:spLocks/>
          </p:cNvSpPr>
          <p:nvPr/>
        </p:nvSpPr>
        <p:spPr>
          <a:xfrm>
            <a:off x="577892" y="1561172"/>
            <a:ext cx="4919659" cy="44381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D4EBE64-0189-9448-AD5F-4A307EE4A47B}"/>
              </a:ext>
            </a:extLst>
          </p:cNvPr>
          <p:cNvSpPr txBox="1"/>
          <p:nvPr/>
        </p:nvSpPr>
        <p:spPr>
          <a:xfrm>
            <a:off x="122102" y="6077415"/>
            <a:ext cx="993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(-16, -16)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3367344-D2C2-644E-AF60-07580BC0BED4}"/>
              </a:ext>
            </a:extLst>
          </p:cNvPr>
          <p:cNvSpPr txBox="1"/>
          <p:nvPr/>
        </p:nvSpPr>
        <p:spPr>
          <a:xfrm>
            <a:off x="5205516" y="6077414"/>
            <a:ext cx="993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(16, -16)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4DEBC0-56B6-454A-91F8-B1862EE00F41}"/>
              </a:ext>
            </a:extLst>
          </p:cNvPr>
          <p:cNvSpPr txBox="1"/>
          <p:nvPr/>
        </p:nvSpPr>
        <p:spPr>
          <a:xfrm>
            <a:off x="5291008" y="1245144"/>
            <a:ext cx="993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(16, 16)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ED43F1C-2803-F74C-9651-112D2BD647D0}"/>
              </a:ext>
            </a:extLst>
          </p:cNvPr>
          <p:cNvSpPr txBox="1"/>
          <p:nvPr/>
        </p:nvSpPr>
        <p:spPr>
          <a:xfrm>
            <a:off x="133565" y="1245143"/>
            <a:ext cx="993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(-16, 16)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0765131-9447-4C44-931A-43E1B93BBEEB}"/>
              </a:ext>
            </a:extLst>
          </p:cNvPr>
          <p:cNvCxnSpPr>
            <a:stCxn id="4" idx="0"/>
            <a:endCxn id="4" idx="2"/>
          </p:cNvCxnSpPr>
          <p:nvPr/>
        </p:nvCxnSpPr>
        <p:spPr>
          <a:xfrm>
            <a:off x="3037722" y="1561172"/>
            <a:ext cx="0" cy="4438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D3FBAC7-85B5-3C47-B35C-27A955D16F67}"/>
              </a:ext>
            </a:extLst>
          </p:cNvPr>
          <p:cNvCxnSpPr>
            <a:cxnSpLocks/>
          </p:cNvCxnSpPr>
          <p:nvPr/>
        </p:nvCxnSpPr>
        <p:spPr>
          <a:xfrm>
            <a:off x="577892" y="3769113"/>
            <a:ext cx="491965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8A41387-28C5-DE48-841A-2335B26C1D70}"/>
              </a:ext>
            </a:extLst>
          </p:cNvPr>
          <p:cNvCxnSpPr>
            <a:cxnSpLocks/>
          </p:cNvCxnSpPr>
          <p:nvPr/>
        </p:nvCxnSpPr>
        <p:spPr>
          <a:xfrm>
            <a:off x="577891" y="2772938"/>
            <a:ext cx="24598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9BEDA4F-10D7-7C49-9BFB-35FB3C88EF64}"/>
              </a:ext>
            </a:extLst>
          </p:cNvPr>
          <p:cNvCxnSpPr>
            <a:cxnSpLocks/>
          </p:cNvCxnSpPr>
          <p:nvPr/>
        </p:nvCxnSpPr>
        <p:spPr>
          <a:xfrm>
            <a:off x="1807802" y="1576042"/>
            <a:ext cx="0" cy="22042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89CC8C9-62FD-CE44-A725-64BA847FCAAD}"/>
              </a:ext>
            </a:extLst>
          </p:cNvPr>
          <p:cNvCxnSpPr>
            <a:cxnSpLocks/>
          </p:cNvCxnSpPr>
          <p:nvPr/>
        </p:nvCxnSpPr>
        <p:spPr>
          <a:xfrm>
            <a:off x="1807802" y="3713356"/>
            <a:ext cx="0" cy="228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FADBD58-BAB1-D649-B8BE-8DED6819B1CF}"/>
              </a:ext>
            </a:extLst>
          </p:cNvPr>
          <p:cNvCxnSpPr>
            <a:cxnSpLocks/>
          </p:cNvCxnSpPr>
          <p:nvPr/>
        </p:nvCxnSpPr>
        <p:spPr>
          <a:xfrm>
            <a:off x="585326" y="4832193"/>
            <a:ext cx="24598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13D531F-986D-BE47-A6B8-ABF050F2A526}"/>
              </a:ext>
            </a:extLst>
          </p:cNvPr>
          <p:cNvCxnSpPr>
            <a:cxnSpLocks/>
          </p:cNvCxnSpPr>
          <p:nvPr/>
        </p:nvCxnSpPr>
        <p:spPr>
          <a:xfrm>
            <a:off x="1807802" y="3289607"/>
            <a:ext cx="123735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FC8060C-B4EF-EC44-8115-288D4A8E64D4}"/>
              </a:ext>
            </a:extLst>
          </p:cNvPr>
          <p:cNvCxnSpPr>
            <a:cxnSpLocks/>
          </p:cNvCxnSpPr>
          <p:nvPr/>
        </p:nvCxnSpPr>
        <p:spPr>
          <a:xfrm>
            <a:off x="2395969" y="2772938"/>
            <a:ext cx="0" cy="10073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>
            <a:extLst>
              <a:ext uri="{FF2B5EF4-FFF2-40B4-BE49-F238E27FC236}">
                <a16:creationId xmlns:a16="http://schemas.microsoft.com/office/drawing/2014/main" id="{E435A33E-DF17-AA4F-ACF3-51283F51EF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7942" y="3485927"/>
            <a:ext cx="323208" cy="2879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C84DB4F-3C32-9E4B-9CBC-D82CA6D7D3EE}"/>
                  </a:ext>
                </a:extLst>
              </p:cNvPr>
              <p:cNvSpPr txBox="1"/>
              <p:nvPr/>
            </p:nvSpPr>
            <p:spPr>
              <a:xfrm>
                <a:off x="421311" y="777388"/>
                <a:ext cx="58632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accent5"/>
                    </a:solidFill>
                  </a:rPr>
                  <a:t>anchor = (2, 2),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chemeClr val="accent2"/>
                    </a:solidFill>
                  </a:rPr>
                  <a:t>=2,  </a:t>
                </a:r>
                <a:r>
                  <a:rPr lang="en-US" dirty="0">
                    <a:solidFill>
                      <a:srgbClr val="7030A0"/>
                    </a:solidFill>
                  </a:rPr>
                  <a:t>Bucket size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endParaRPr lang="en-US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C84DB4F-3C32-9E4B-9CBC-D82CA6D7D3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311" y="777388"/>
                <a:ext cx="5863271" cy="369332"/>
              </a:xfrm>
              <a:prstGeom prst="rect">
                <a:avLst/>
              </a:prstGeom>
              <a:blipFill>
                <a:blip r:embed="rId4"/>
                <a:stretch>
                  <a:fillRect l="-648" t="-3333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Oval 36">
            <a:extLst>
              <a:ext uri="{FF2B5EF4-FFF2-40B4-BE49-F238E27FC236}">
                <a16:creationId xmlns:a16="http://schemas.microsoft.com/office/drawing/2014/main" id="{C40E7FAC-2BA5-204B-AF7C-B13A89D2BA1C}"/>
              </a:ext>
            </a:extLst>
          </p:cNvPr>
          <p:cNvSpPr/>
          <p:nvPr/>
        </p:nvSpPr>
        <p:spPr>
          <a:xfrm>
            <a:off x="1474775" y="1839952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9BC64F6B-B4FF-CC46-9D08-E3240F04BCC4}"/>
              </a:ext>
            </a:extLst>
          </p:cNvPr>
          <p:cNvSpPr/>
          <p:nvPr/>
        </p:nvSpPr>
        <p:spPr>
          <a:xfrm>
            <a:off x="1760377" y="2258122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030A4FD8-FDCA-1240-A03A-50E44C956454}"/>
              </a:ext>
            </a:extLst>
          </p:cNvPr>
          <p:cNvSpPr/>
          <p:nvPr/>
        </p:nvSpPr>
        <p:spPr>
          <a:xfrm>
            <a:off x="943232" y="2401225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858369C6-A3CE-A549-B7E8-894D1B0E3C4F}"/>
              </a:ext>
            </a:extLst>
          </p:cNvPr>
          <p:cNvSpPr/>
          <p:nvPr/>
        </p:nvSpPr>
        <p:spPr>
          <a:xfrm>
            <a:off x="2470945" y="2401225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A8DFBF64-6A63-4941-B76D-0711BFF9E589}"/>
              </a:ext>
            </a:extLst>
          </p:cNvPr>
          <p:cNvSpPr/>
          <p:nvPr/>
        </p:nvSpPr>
        <p:spPr>
          <a:xfrm>
            <a:off x="3258965" y="2810100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3F572112-0688-6D4E-9954-5C92A9766196}"/>
              </a:ext>
            </a:extLst>
          </p:cNvPr>
          <p:cNvSpPr/>
          <p:nvPr/>
        </p:nvSpPr>
        <p:spPr>
          <a:xfrm>
            <a:off x="2489532" y="3066575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29CE63BF-5CF8-D842-864E-357C56C2EF7F}"/>
              </a:ext>
            </a:extLst>
          </p:cNvPr>
          <p:cNvSpPr/>
          <p:nvPr/>
        </p:nvSpPr>
        <p:spPr>
          <a:xfrm>
            <a:off x="2073225" y="3486601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64B5F066-3BDC-2E47-A2A2-65998B32EDA0}"/>
              </a:ext>
            </a:extLst>
          </p:cNvPr>
          <p:cNvSpPr/>
          <p:nvPr/>
        </p:nvSpPr>
        <p:spPr>
          <a:xfrm>
            <a:off x="1556555" y="4241162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06F0AC4F-8993-1441-9484-031E5E3C4383}"/>
              </a:ext>
            </a:extLst>
          </p:cNvPr>
          <p:cNvSpPr/>
          <p:nvPr/>
        </p:nvSpPr>
        <p:spPr>
          <a:xfrm>
            <a:off x="2675385" y="3408542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284C06F-6037-6F4E-9388-4ED478106D7D}"/>
              </a:ext>
            </a:extLst>
          </p:cNvPr>
          <p:cNvSpPr txBox="1"/>
          <p:nvPr/>
        </p:nvSpPr>
        <p:spPr>
          <a:xfrm>
            <a:off x="2839728" y="3765467"/>
            <a:ext cx="2054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0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DC40580-A139-C249-90A1-1AC648FC3614}"/>
              </a:ext>
            </a:extLst>
          </p:cNvPr>
          <p:cNvSpPr txBox="1"/>
          <p:nvPr/>
        </p:nvSpPr>
        <p:spPr>
          <a:xfrm>
            <a:off x="2197241" y="3759315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-4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DD1F80B-070E-5045-9A7B-C782D99A825D}"/>
              </a:ext>
            </a:extLst>
          </p:cNvPr>
          <p:cNvSpPr txBox="1"/>
          <p:nvPr/>
        </p:nvSpPr>
        <p:spPr>
          <a:xfrm>
            <a:off x="3501723" y="3759315"/>
            <a:ext cx="2054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4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383F2446-45E7-AA4E-B621-DE69374595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92812" y="3168792"/>
            <a:ext cx="215900" cy="228600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8017408E-686D-CF48-9D4A-F5D3498FBDA5}"/>
              </a:ext>
            </a:extLst>
          </p:cNvPr>
          <p:cNvSpPr txBox="1"/>
          <p:nvPr/>
        </p:nvSpPr>
        <p:spPr>
          <a:xfrm>
            <a:off x="1592398" y="3768840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-8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89434D0-EFD9-E948-AF48-D52018F7B778}"/>
              </a:ext>
            </a:extLst>
          </p:cNvPr>
          <p:cNvSpPr txBox="1"/>
          <p:nvPr/>
        </p:nvSpPr>
        <p:spPr>
          <a:xfrm>
            <a:off x="4081483" y="3779567"/>
            <a:ext cx="2054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8</a:t>
            </a: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13446AA9-C995-F048-A218-A84FE9DC843B}"/>
              </a:ext>
            </a:extLst>
          </p:cNvPr>
          <p:cNvCxnSpPr>
            <a:cxnSpLocks/>
          </p:cNvCxnSpPr>
          <p:nvPr/>
        </p:nvCxnSpPr>
        <p:spPr>
          <a:xfrm flipH="1">
            <a:off x="3349459" y="3529208"/>
            <a:ext cx="5976" cy="231559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6E462DB3-49F7-4A47-922A-63AADC96AE78}"/>
              </a:ext>
            </a:extLst>
          </p:cNvPr>
          <p:cNvCxnSpPr>
            <a:cxnSpLocks/>
          </p:cNvCxnSpPr>
          <p:nvPr/>
        </p:nvCxnSpPr>
        <p:spPr>
          <a:xfrm>
            <a:off x="3131277" y="3546821"/>
            <a:ext cx="217671" cy="3475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BCC205CA-23A5-1641-A112-80D91CF958DF}"/>
              </a:ext>
            </a:extLst>
          </p:cNvPr>
          <p:cNvSpPr txBox="1"/>
          <p:nvPr/>
        </p:nvSpPr>
        <p:spPr>
          <a:xfrm>
            <a:off x="2983049" y="3430694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00B0F0"/>
                </a:solidFill>
              </a:rPr>
              <a:t>2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359B3557-F84D-874D-BC31-BDABDB1128EF}"/>
              </a:ext>
            </a:extLst>
          </p:cNvPr>
          <p:cNvSpPr txBox="1"/>
          <p:nvPr/>
        </p:nvSpPr>
        <p:spPr>
          <a:xfrm>
            <a:off x="2778255" y="4183182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-4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B980752-22D2-A34A-A952-DA61554DFFDF}"/>
              </a:ext>
            </a:extLst>
          </p:cNvPr>
          <p:cNvSpPr txBox="1"/>
          <p:nvPr/>
        </p:nvSpPr>
        <p:spPr>
          <a:xfrm>
            <a:off x="2802066" y="4664199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-8</a:t>
            </a: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8C929720-BA9D-3C46-BCF3-253BA94B95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87662" y="2614607"/>
            <a:ext cx="215900" cy="2286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1437A734-5F5E-1F4E-AFCE-0B91124B4081}"/>
                  </a:ext>
                </a:extLst>
              </p:cNvPr>
              <p:cNvSpPr txBox="1"/>
              <p:nvPr/>
            </p:nvSpPr>
            <p:spPr>
              <a:xfrm>
                <a:off x="731650" y="2105956"/>
                <a:ext cx="27584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1437A734-5F5E-1F4E-AFCE-0B91124B40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650" y="2105956"/>
                <a:ext cx="275845" cy="276999"/>
              </a:xfrm>
              <a:prstGeom prst="rect">
                <a:avLst/>
              </a:prstGeom>
              <a:blipFill>
                <a:blip r:embed="rId7"/>
                <a:stretch>
                  <a:fillRect l="-22727" r="-4545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87D865D-922E-7D46-B0B6-3DC6B703FAF7}"/>
                  </a:ext>
                </a:extLst>
              </p:cNvPr>
              <p:cNvSpPr txBox="1"/>
              <p:nvPr/>
            </p:nvSpPr>
            <p:spPr>
              <a:xfrm>
                <a:off x="1255534" y="1629692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87D865D-922E-7D46-B0B6-3DC6B703FA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5534" y="1629692"/>
                <a:ext cx="281167" cy="276999"/>
              </a:xfrm>
              <a:prstGeom prst="rect">
                <a:avLst/>
              </a:prstGeom>
              <a:blipFill>
                <a:blip r:embed="rId8"/>
                <a:stretch>
                  <a:fillRect l="-17391" r="-4348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BB3CD07-D837-F44C-A472-66C908F6DB16}"/>
                  </a:ext>
                </a:extLst>
              </p:cNvPr>
              <p:cNvSpPr txBox="1"/>
              <p:nvPr/>
            </p:nvSpPr>
            <p:spPr>
              <a:xfrm>
                <a:off x="1898473" y="1958313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BB3CD07-D837-F44C-A472-66C908F6DB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8473" y="1958313"/>
                <a:ext cx="281167" cy="276999"/>
              </a:xfrm>
              <a:prstGeom prst="rect">
                <a:avLst/>
              </a:prstGeom>
              <a:blipFill>
                <a:blip r:embed="rId9"/>
                <a:stretch>
                  <a:fillRect l="-16667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4A56388C-2791-C543-86A1-29F83A27FAD6}"/>
                  </a:ext>
                </a:extLst>
              </p:cNvPr>
              <p:cNvSpPr txBox="1"/>
              <p:nvPr/>
            </p:nvSpPr>
            <p:spPr>
              <a:xfrm>
                <a:off x="2379493" y="2110708"/>
                <a:ext cx="27943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4A56388C-2791-C543-86A1-29F83A27FA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9493" y="2110708"/>
                <a:ext cx="279435" cy="276999"/>
              </a:xfrm>
              <a:prstGeom prst="rect">
                <a:avLst/>
              </a:prstGeom>
              <a:blipFill>
                <a:blip r:embed="rId10"/>
                <a:stretch>
                  <a:fillRect l="-17391" r="-4348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23C3719B-A6AF-164F-90D4-CEF73935F3C9}"/>
                  </a:ext>
                </a:extLst>
              </p:cNvPr>
              <p:cNvSpPr txBox="1"/>
              <p:nvPr/>
            </p:nvSpPr>
            <p:spPr>
              <a:xfrm>
                <a:off x="3236751" y="2467902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23C3719B-A6AF-164F-90D4-CEF73935F3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6751" y="2467902"/>
                <a:ext cx="281167" cy="276999"/>
              </a:xfrm>
              <a:prstGeom prst="rect">
                <a:avLst/>
              </a:prstGeom>
              <a:blipFill>
                <a:blip r:embed="rId11"/>
                <a:stretch>
                  <a:fillRect l="-17391" r="-4348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CB576CCD-353B-A64A-A8B6-79C729DF5242}"/>
                  </a:ext>
                </a:extLst>
              </p:cNvPr>
              <p:cNvSpPr txBox="1"/>
              <p:nvPr/>
            </p:nvSpPr>
            <p:spPr>
              <a:xfrm>
                <a:off x="2603329" y="2834619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CB576CCD-353B-A64A-A8B6-79C729DF52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3329" y="2834619"/>
                <a:ext cx="281167" cy="276999"/>
              </a:xfrm>
              <a:prstGeom prst="rect">
                <a:avLst/>
              </a:prstGeom>
              <a:blipFill>
                <a:blip r:embed="rId12"/>
                <a:stretch>
                  <a:fillRect l="-17391" r="-4348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1EE9049A-08B4-3D4B-842B-844CD7B49850}"/>
                  </a:ext>
                </a:extLst>
              </p:cNvPr>
              <p:cNvSpPr txBox="1"/>
              <p:nvPr/>
            </p:nvSpPr>
            <p:spPr>
              <a:xfrm>
                <a:off x="2755729" y="3401371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1EE9049A-08B4-3D4B-842B-844CD7B498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5729" y="3401371"/>
                <a:ext cx="281167" cy="276999"/>
              </a:xfrm>
              <a:prstGeom prst="rect">
                <a:avLst/>
              </a:prstGeom>
              <a:blipFill>
                <a:blip r:embed="rId13"/>
                <a:stretch>
                  <a:fillRect l="-17391" r="-4348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3BC46F4D-80C4-8045-966E-89D8A837A63B}"/>
                  </a:ext>
                </a:extLst>
              </p:cNvPr>
              <p:cNvSpPr txBox="1"/>
              <p:nvPr/>
            </p:nvSpPr>
            <p:spPr>
              <a:xfrm>
                <a:off x="1979430" y="3510907"/>
                <a:ext cx="3736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3BC46F4D-80C4-8045-966E-89D8A837A6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9430" y="3510907"/>
                <a:ext cx="373628" cy="276999"/>
              </a:xfrm>
              <a:prstGeom prst="rect">
                <a:avLst/>
              </a:prstGeom>
              <a:blipFill>
                <a:blip r:embed="rId14"/>
                <a:stretch>
                  <a:fillRect l="-17241" r="-3448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A21FCB75-57F2-6B4B-B6D4-2E51392F06B3}"/>
                  </a:ext>
                </a:extLst>
              </p:cNvPr>
              <p:cNvSpPr txBox="1"/>
              <p:nvPr/>
            </p:nvSpPr>
            <p:spPr>
              <a:xfrm>
                <a:off x="1574613" y="4277677"/>
                <a:ext cx="3736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A21FCB75-57F2-6B4B-B6D4-2E51392F06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4613" y="4277677"/>
                <a:ext cx="373628" cy="276999"/>
              </a:xfrm>
              <a:prstGeom prst="rect">
                <a:avLst/>
              </a:prstGeom>
              <a:blipFill>
                <a:blip r:embed="rId15"/>
                <a:stretch>
                  <a:fillRect l="-13333" r="-3333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Oval 85">
            <a:extLst>
              <a:ext uri="{FF2B5EF4-FFF2-40B4-BE49-F238E27FC236}">
                <a16:creationId xmlns:a16="http://schemas.microsoft.com/office/drawing/2014/main" id="{C7225347-B004-2F47-8149-F9A678833807}"/>
              </a:ext>
            </a:extLst>
          </p:cNvPr>
          <p:cNvSpPr/>
          <p:nvPr/>
        </p:nvSpPr>
        <p:spPr>
          <a:xfrm>
            <a:off x="8072437" y="1039170"/>
            <a:ext cx="1728788" cy="48297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111C7B60-146D-7C49-AE2F-67EB5ACFE4E2}"/>
              </a:ext>
            </a:extLst>
          </p:cNvPr>
          <p:cNvCxnSpPr>
            <a:cxnSpLocks/>
          </p:cNvCxnSpPr>
          <p:nvPr/>
        </p:nvCxnSpPr>
        <p:spPr>
          <a:xfrm flipH="1">
            <a:off x="7024504" y="1413529"/>
            <a:ext cx="1142054" cy="6142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B7A097B4-96AB-5B49-B870-C1FACE0D83D2}"/>
              </a:ext>
            </a:extLst>
          </p:cNvPr>
          <p:cNvCxnSpPr>
            <a:cxnSpLocks/>
          </p:cNvCxnSpPr>
          <p:nvPr/>
        </p:nvCxnSpPr>
        <p:spPr>
          <a:xfrm flipH="1">
            <a:off x="8386763" y="1576042"/>
            <a:ext cx="331640" cy="7378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CADC76E4-CC05-974D-9737-328F5B01EFE9}"/>
              </a:ext>
            </a:extLst>
          </p:cNvPr>
          <p:cNvCxnSpPr>
            <a:cxnSpLocks/>
          </p:cNvCxnSpPr>
          <p:nvPr/>
        </p:nvCxnSpPr>
        <p:spPr>
          <a:xfrm>
            <a:off x="9458325" y="1561172"/>
            <a:ext cx="705531" cy="6741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D65B81CE-AB0E-8F4C-9BB4-A473BDD2C31D}"/>
              </a:ext>
            </a:extLst>
          </p:cNvPr>
          <p:cNvCxnSpPr>
            <a:cxnSpLocks/>
          </p:cNvCxnSpPr>
          <p:nvPr/>
        </p:nvCxnSpPr>
        <p:spPr>
          <a:xfrm>
            <a:off x="9797354" y="1413529"/>
            <a:ext cx="1526024" cy="4005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Oval 106">
            <a:extLst>
              <a:ext uri="{FF2B5EF4-FFF2-40B4-BE49-F238E27FC236}">
                <a16:creationId xmlns:a16="http://schemas.microsoft.com/office/drawing/2014/main" id="{E5A97693-7980-8048-90E4-0742CD872138}"/>
              </a:ext>
            </a:extLst>
          </p:cNvPr>
          <p:cNvSpPr/>
          <p:nvPr/>
        </p:nvSpPr>
        <p:spPr>
          <a:xfrm>
            <a:off x="6459979" y="2111847"/>
            <a:ext cx="1076643" cy="542215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983A2BA5-38F6-9B41-9D65-F467C840EA86}"/>
              </a:ext>
            </a:extLst>
          </p:cNvPr>
          <p:cNvSpPr/>
          <p:nvPr/>
        </p:nvSpPr>
        <p:spPr>
          <a:xfrm>
            <a:off x="9625534" y="2400465"/>
            <a:ext cx="1076643" cy="542215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0D11F92F-18CC-5F49-A9E5-F8FEF8B76FC5}"/>
                  </a:ext>
                </a:extLst>
              </p:cNvPr>
              <p:cNvSpPr/>
              <p:nvPr/>
            </p:nvSpPr>
            <p:spPr>
              <a:xfrm>
                <a:off x="7791289" y="2343499"/>
                <a:ext cx="1394217" cy="68974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0D11F92F-18CC-5F49-A9E5-F8FEF8B76F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1289" y="2343499"/>
                <a:ext cx="1394217" cy="689742"/>
              </a:xfrm>
              <a:prstGeom prst="ellipse">
                <a:avLst/>
              </a:prstGeom>
              <a:blipFill>
                <a:blip r:embed="rId1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3A3D12D0-9524-5244-865E-3FB35B4E64CB}"/>
                  </a:ext>
                </a:extLst>
              </p:cNvPr>
              <p:cNvSpPr/>
              <p:nvPr/>
            </p:nvSpPr>
            <p:spPr>
              <a:xfrm>
                <a:off x="10985081" y="1895708"/>
                <a:ext cx="1076643" cy="542215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3A3D12D0-9524-5244-865E-3FB35B4E64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5081" y="1895708"/>
                <a:ext cx="1076643" cy="542215"/>
              </a:xfrm>
              <a:prstGeom prst="ellipse">
                <a:avLst/>
              </a:prstGeom>
              <a:blipFill>
                <a:blip r:embed="rId1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ADE06B88-5EB9-E941-99AB-D2D46618547D}"/>
              </a:ext>
            </a:extLst>
          </p:cNvPr>
          <p:cNvCxnSpPr>
            <a:cxnSpLocks/>
          </p:cNvCxnSpPr>
          <p:nvPr/>
        </p:nvCxnSpPr>
        <p:spPr>
          <a:xfrm flipH="1">
            <a:off x="5991988" y="2521133"/>
            <a:ext cx="544736" cy="2841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592A0D34-9286-6847-AA3B-8DE51A1D2F2E}"/>
              </a:ext>
            </a:extLst>
          </p:cNvPr>
          <p:cNvCxnSpPr>
            <a:cxnSpLocks/>
          </p:cNvCxnSpPr>
          <p:nvPr/>
        </p:nvCxnSpPr>
        <p:spPr>
          <a:xfrm flipH="1">
            <a:off x="6207366" y="2606401"/>
            <a:ext cx="568662" cy="8009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8D157BAD-C517-2B49-BAD7-377C9F5923FC}"/>
              </a:ext>
            </a:extLst>
          </p:cNvPr>
          <p:cNvCxnSpPr>
            <a:cxnSpLocks/>
          </p:cNvCxnSpPr>
          <p:nvPr/>
        </p:nvCxnSpPr>
        <p:spPr>
          <a:xfrm flipH="1">
            <a:off x="6842129" y="2653318"/>
            <a:ext cx="194544" cy="7320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3F21784C-D3B2-8B4F-B5FC-37D7108EEC12}"/>
              </a:ext>
            </a:extLst>
          </p:cNvPr>
          <p:cNvCxnSpPr>
            <a:cxnSpLocks/>
          </p:cNvCxnSpPr>
          <p:nvPr/>
        </p:nvCxnSpPr>
        <p:spPr>
          <a:xfrm>
            <a:off x="7366031" y="2618573"/>
            <a:ext cx="416309" cy="8923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Oval 116">
            <a:extLst>
              <a:ext uri="{FF2B5EF4-FFF2-40B4-BE49-F238E27FC236}">
                <a16:creationId xmlns:a16="http://schemas.microsoft.com/office/drawing/2014/main" id="{9E2EB0A7-82BE-3A4D-AF4C-1131EE464155}"/>
              </a:ext>
            </a:extLst>
          </p:cNvPr>
          <p:cNvSpPr/>
          <p:nvPr/>
        </p:nvSpPr>
        <p:spPr>
          <a:xfrm>
            <a:off x="7472283" y="3518577"/>
            <a:ext cx="694275" cy="58314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14DFBD9B-49EA-8941-812E-EE9DBCBB212D}"/>
              </a:ext>
            </a:extLst>
          </p:cNvPr>
          <p:cNvSpPr/>
          <p:nvPr/>
        </p:nvSpPr>
        <p:spPr>
          <a:xfrm>
            <a:off x="6531303" y="3485133"/>
            <a:ext cx="694275" cy="58314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Oval 121">
                <a:extLst>
                  <a:ext uri="{FF2B5EF4-FFF2-40B4-BE49-F238E27FC236}">
                    <a16:creationId xmlns:a16="http://schemas.microsoft.com/office/drawing/2014/main" id="{B950B928-B08F-FA4D-8639-878213CF86A3}"/>
                  </a:ext>
                </a:extLst>
              </p:cNvPr>
              <p:cNvSpPr/>
              <p:nvPr/>
            </p:nvSpPr>
            <p:spPr>
              <a:xfrm>
                <a:off x="5755733" y="3495491"/>
                <a:ext cx="694275" cy="58314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3,</m:t>
                      </m:r>
                    </m:oMath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2" name="Oval 121">
                <a:extLst>
                  <a:ext uri="{FF2B5EF4-FFF2-40B4-BE49-F238E27FC236}">
                    <a16:creationId xmlns:a16="http://schemas.microsoft.com/office/drawing/2014/main" id="{B950B928-B08F-FA4D-8639-878213CF86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5733" y="3495491"/>
                <a:ext cx="694275" cy="583149"/>
              </a:xfrm>
              <a:prstGeom prst="ellipse">
                <a:avLst/>
              </a:prstGeom>
              <a:blipFill>
                <a:blip r:embed="rId18"/>
                <a:stretch>
                  <a:fillRect b="-1041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B80EAF62-6A74-BC44-A38D-4789B856867E}"/>
                  </a:ext>
                </a:extLst>
              </p:cNvPr>
              <p:cNvSpPr/>
              <p:nvPr/>
            </p:nvSpPr>
            <p:spPr>
              <a:xfrm>
                <a:off x="5495866" y="2805079"/>
                <a:ext cx="694275" cy="58314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1,</m:t>
                      </m:r>
                    </m:oMath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B80EAF62-6A74-BC44-A38D-4789B85686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5866" y="2805079"/>
                <a:ext cx="694275" cy="583149"/>
              </a:xfrm>
              <a:prstGeom prst="ellipse">
                <a:avLst/>
              </a:prstGeom>
              <a:blipFill>
                <a:blip r:embed="rId19"/>
                <a:stretch>
                  <a:fillRect b="-1250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6AF9F15E-DED0-E949-8CBC-6D664601DCBA}"/>
              </a:ext>
            </a:extLst>
          </p:cNvPr>
          <p:cNvCxnSpPr>
            <a:cxnSpLocks/>
          </p:cNvCxnSpPr>
          <p:nvPr/>
        </p:nvCxnSpPr>
        <p:spPr>
          <a:xfrm flipH="1">
            <a:off x="7065249" y="4017633"/>
            <a:ext cx="471373" cy="7026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Oval 127">
            <a:extLst>
              <a:ext uri="{FF2B5EF4-FFF2-40B4-BE49-F238E27FC236}">
                <a16:creationId xmlns:a16="http://schemas.microsoft.com/office/drawing/2014/main" id="{A0B66E87-88B7-A04F-A32B-5928CE8DFC70}"/>
              </a:ext>
            </a:extLst>
          </p:cNvPr>
          <p:cNvSpPr>
            <a:spLocks noChangeAspect="1"/>
          </p:cNvSpPr>
          <p:nvPr/>
        </p:nvSpPr>
        <p:spPr>
          <a:xfrm>
            <a:off x="6727461" y="4771921"/>
            <a:ext cx="457200" cy="4572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AE3FDE38-857D-5640-84DD-8A9C8980D6D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465656" y="4767156"/>
                <a:ext cx="457200" cy="4572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AE3FDE38-857D-5640-84DD-8A9C8980D6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5656" y="4767156"/>
                <a:ext cx="457200" cy="457200"/>
              </a:xfrm>
              <a:prstGeom prst="ellipse">
                <a:avLst/>
              </a:prstGeom>
              <a:blipFill>
                <a:blip r:embed="rId20"/>
                <a:stretch>
                  <a:fillRect l="-540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5F03693F-5766-F643-906E-483748D372C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185971" y="4809362"/>
                <a:ext cx="457200" cy="4572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5F03693F-5766-F643-906E-483748D372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5971" y="4809362"/>
                <a:ext cx="457200" cy="457200"/>
              </a:xfrm>
              <a:prstGeom prst="ellipse">
                <a:avLst/>
              </a:prstGeom>
              <a:blipFill>
                <a:blip r:embed="rId21"/>
                <a:stretch>
                  <a:fillRect l="-789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47F7244A-6014-6E41-B954-C65631D8DF2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938453" y="4718868"/>
                <a:ext cx="687081" cy="687081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47F7244A-6014-6E41-B954-C65631D8DF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8453" y="4718868"/>
                <a:ext cx="687081" cy="687081"/>
              </a:xfrm>
              <a:prstGeom prst="ellipse">
                <a:avLst/>
              </a:prstGeom>
              <a:blipFill>
                <a:blip r:embed="rId2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86C3C6BC-7568-E74F-845F-E9A1CC6A12C8}"/>
              </a:ext>
            </a:extLst>
          </p:cNvPr>
          <p:cNvCxnSpPr>
            <a:cxnSpLocks/>
          </p:cNvCxnSpPr>
          <p:nvPr/>
        </p:nvCxnSpPr>
        <p:spPr>
          <a:xfrm flipH="1">
            <a:off x="7718607" y="4143770"/>
            <a:ext cx="53702" cy="5204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F9FD7456-EC2D-874A-825D-C68AAE470598}"/>
              </a:ext>
            </a:extLst>
          </p:cNvPr>
          <p:cNvCxnSpPr>
            <a:cxnSpLocks/>
          </p:cNvCxnSpPr>
          <p:nvPr/>
        </p:nvCxnSpPr>
        <p:spPr>
          <a:xfrm>
            <a:off x="8070568" y="4098965"/>
            <a:ext cx="482015" cy="6213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C331B52D-8C73-2141-9943-8CE625BB0894}"/>
              </a:ext>
            </a:extLst>
          </p:cNvPr>
          <p:cNvCxnSpPr>
            <a:cxnSpLocks/>
          </p:cNvCxnSpPr>
          <p:nvPr/>
        </p:nvCxnSpPr>
        <p:spPr>
          <a:xfrm>
            <a:off x="8200258" y="3867037"/>
            <a:ext cx="966796" cy="7971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60FCD9C5-0658-5C4A-86EE-EDD0578A946C}"/>
              </a:ext>
            </a:extLst>
          </p:cNvPr>
          <p:cNvCxnSpPr>
            <a:cxnSpLocks/>
          </p:cNvCxnSpPr>
          <p:nvPr/>
        </p:nvCxnSpPr>
        <p:spPr>
          <a:xfrm flipH="1">
            <a:off x="9420085" y="2973118"/>
            <a:ext cx="445823" cy="5377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ACC8C392-6B31-1D42-85A5-A362D0CC4440}"/>
              </a:ext>
            </a:extLst>
          </p:cNvPr>
          <p:cNvCxnSpPr>
            <a:cxnSpLocks/>
          </p:cNvCxnSpPr>
          <p:nvPr/>
        </p:nvCxnSpPr>
        <p:spPr>
          <a:xfrm flipH="1">
            <a:off x="10113498" y="2984513"/>
            <a:ext cx="177310" cy="5841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4FDCD2B7-152B-BC4D-BB03-338334E6D6CE}"/>
              </a:ext>
            </a:extLst>
          </p:cNvPr>
          <p:cNvCxnSpPr>
            <a:cxnSpLocks/>
          </p:cNvCxnSpPr>
          <p:nvPr/>
        </p:nvCxnSpPr>
        <p:spPr>
          <a:xfrm>
            <a:off x="10549970" y="3006664"/>
            <a:ext cx="344285" cy="5914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704DD6B7-F153-594D-9753-4ECACF1A8F29}"/>
              </a:ext>
            </a:extLst>
          </p:cNvPr>
          <p:cNvCxnSpPr>
            <a:cxnSpLocks/>
          </p:cNvCxnSpPr>
          <p:nvPr/>
        </p:nvCxnSpPr>
        <p:spPr>
          <a:xfrm>
            <a:off x="10730836" y="2857181"/>
            <a:ext cx="792566" cy="6537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Oval 147">
            <a:extLst>
              <a:ext uri="{FF2B5EF4-FFF2-40B4-BE49-F238E27FC236}">
                <a16:creationId xmlns:a16="http://schemas.microsoft.com/office/drawing/2014/main" id="{827F7AEF-055D-7645-B788-01CE6D6AE33F}"/>
              </a:ext>
            </a:extLst>
          </p:cNvPr>
          <p:cNvSpPr/>
          <p:nvPr/>
        </p:nvSpPr>
        <p:spPr>
          <a:xfrm>
            <a:off x="9797354" y="3649406"/>
            <a:ext cx="694275" cy="58314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Oval 148">
                <a:extLst>
                  <a:ext uri="{FF2B5EF4-FFF2-40B4-BE49-F238E27FC236}">
                    <a16:creationId xmlns:a16="http://schemas.microsoft.com/office/drawing/2014/main" id="{431BBF08-0D12-184D-A846-741CACC514FB}"/>
                  </a:ext>
                </a:extLst>
              </p:cNvPr>
              <p:cNvSpPr/>
              <p:nvPr/>
            </p:nvSpPr>
            <p:spPr>
              <a:xfrm>
                <a:off x="10522445" y="3678541"/>
                <a:ext cx="874007" cy="56262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14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15</m:t>
                          </m:r>
                        </m:sub>
                      </m:sSub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16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9" name="Oval 148">
                <a:extLst>
                  <a:ext uri="{FF2B5EF4-FFF2-40B4-BE49-F238E27FC236}">
                    <a16:creationId xmlns:a16="http://schemas.microsoft.com/office/drawing/2014/main" id="{431BBF08-0D12-184D-A846-741CACC514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22445" y="3678541"/>
                <a:ext cx="874007" cy="562622"/>
              </a:xfrm>
              <a:prstGeom prst="ellipse">
                <a:avLst/>
              </a:prstGeom>
              <a:blipFill>
                <a:blip r:embed="rId2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0" name="Oval 149">
            <a:extLst>
              <a:ext uri="{FF2B5EF4-FFF2-40B4-BE49-F238E27FC236}">
                <a16:creationId xmlns:a16="http://schemas.microsoft.com/office/drawing/2014/main" id="{57210AA5-CE15-6046-AAF8-4BFDDE75CBE4}"/>
              </a:ext>
            </a:extLst>
          </p:cNvPr>
          <p:cNvSpPr/>
          <p:nvPr/>
        </p:nvSpPr>
        <p:spPr>
          <a:xfrm>
            <a:off x="11493405" y="3539870"/>
            <a:ext cx="694275" cy="58314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Oval 153">
                <a:extLst>
                  <a:ext uri="{FF2B5EF4-FFF2-40B4-BE49-F238E27FC236}">
                    <a16:creationId xmlns:a16="http://schemas.microsoft.com/office/drawing/2014/main" id="{271A5EE8-5ED8-3A4E-B8F3-FA3409777DF6}"/>
                  </a:ext>
                </a:extLst>
              </p:cNvPr>
              <p:cNvSpPr/>
              <p:nvPr/>
            </p:nvSpPr>
            <p:spPr>
              <a:xfrm>
                <a:off x="8997364" y="3595714"/>
                <a:ext cx="694275" cy="58314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4" name="Oval 153">
                <a:extLst>
                  <a:ext uri="{FF2B5EF4-FFF2-40B4-BE49-F238E27FC236}">
                    <a16:creationId xmlns:a16="http://schemas.microsoft.com/office/drawing/2014/main" id="{271A5EE8-5ED8-3A4E-B8F3-FA3409777D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7364" y="3595714"/>
                <a:ext cx="694275" cy="583149"/>
              </a:xfrm>
              <a:prstGeom prst="ellipse">
                <a:avLst/>
              </a:prstGeom>
              <a:blipFill>
                <a:blip r:embed="rId2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7" name="Oval 86">
            <a:extLst>
              <a:ext uri="{FF2B5EF4-FFF2-40B4-BE49-F238E27FC236}">
                <a16:creationId xmlns:a16="http://schemas.microsoft.com/office/drawing/2014/main" id="{419B41AE-BFD4-7F4F-BC7C-CA75DBB778EC}"/>
              </a:ext>
            </a:extLst>
          </p:cNvPr>
          <p:cNvSpPr/>
          <p:nvPr/>
        </p:nvSpPr>
        <p:spPr>
          <a:xfrm>
            <a:off x="4354346" y="2676743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408D41E7-04FA-A040-B670-0E467CB120B0}"/>
              </a:ext>
            </a:extLst>
          </p:cNvPr>
          <p:cNvSpPr/>
          <p:nvPr/>
        </p:nvSpPr>
        <p:spPr>
          <a:xfrm>
            <a:off x="5036273" y="3201029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B32FE30C-8FD3-AC42-9C2C-A3D64B799077}"/>
                  </a:ext>
                </a:extLst>
              </p:cNvPr>
              <p:cNvSpPr txBox="1"/>
              <p:nvPr/>
            </p:nvSpPr>
            <p:spPr>
              <a:xfrm>
                <a:off x="4317850" y="2391697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B32FE30C-8FD3-AC42-9C2C-A3D64B7990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7850" y="2391697"/>
                <a:ext cx="281167" cy="276999"/>
              </a:xfrm>
              <a:prstGeom prst="rect">
                <a:avLst/>
              </a:prstGeom>
              <a:blipFill>
                <a:blip r:embed="rId25"/>
                <a:stretch>
                  <a:fillRect l="-17391" r="-4348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3" name="Oval 92">
            <a:extLst>
              <a:ext uri="{FF2B5EF4-FFF2-40B4-BE49-F238E27FC236}">
                <a16:creationId xmlns:a16="http://schemas.microsoft.com/office/drawing/2014/main" id="{C2C64F3B-9F45-4144-B973-95F08006A85F}"/>
              </a:ext>
            </a:extLst>
          </p:cNvPr>
          <p:cNvSpPr/>
          <p:nvPr/>
        </p:nvSpPr>
        <p:spPr>
          <a:xfrm>
            <a:off x="2499161" y="3618094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0FBB6B63-6015-F94B-B7C1-F9ADA55919B3}"/>
              </a:ext>
            </a:extLst>
          </p:cNvPr>
          <p:cNvSpPr/>
          <p:nvPr/>
        </p:nvSpPr>
        <p:spPr>
          <a:xfrm>
            <a:off x="3316117" y="3881667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197427BF-60A5-784D-9602-99A3ECCE38D1}"/>
                  </a:ext>
                </a:extLst>
              </p:cNvPr>
              <p:cNvSpPr txBox="1"/>
              <p:nvPr/>
            </p:nvSpPr>
            <p:spPr>
              <a:xfrm>
                <a:off x="4955537" y="2901110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197427BF-60A5-784D-9602-99A3ECCE38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5537" y="2901110"/>
                <a:ext cx="281167" cy="276999"/>
              </a:xfrm>
              <a:prstGeom prst="rect">
                <a:avLst/>
              </a:prstGeom>
              <a:blipFill>
                <a:blip r:embed="rId26"/>
                <a:stretch>
                  <a:fillRect l="-17391" r="-4348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23E77E97-DE80-5F41-A364-34BA897B6E88}"/>
                  </a:ext>
                </a:extLst>
              </p:cNvPr>
              <p:cNvSpPr txBox="1"/>
              <p:nvPr/>
            </p:nvSpPr>
            <p:spPr>
              <a:xfrm>
                <a:off x="2431873" y="3691883"/>
                <a:ext cx="3736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23E77E97-DE80-5F41-A364-34BA897B6E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1873" y="3691883"/>
                <a:ext cx="373628" cy="276999"/>
              </a:xfrm>
              <a:prstGeom prst="rect">
                <a:avLst/>
              </a:prstGeom>
              <a:blipFill>
                <a:blip r:embed="rId27"/>
                <a:stretch>
                  <a:fillRect l="-12903" r="-3226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73DDCF26-FAF0-B84D-892C-D6DAD0D72F54}"/>
                  </a:ext>
                </a:extLst>
              </p:cNvPr>
              <p:cNvSpPr txBox="1"/>
              <p:nvPr/>
            </p:nvSpPr>
            <p:spPr>
              <a:xfrm>
                <a:off x="3284357" y="3958577"/>
                <a:ext cx="3736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73DDCF26-FAF0-B84D-892C-D6DAD0D72F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4357" y="3958577"/>
                <a:ext cx="373628" cy="276999"/>
              </a:xfrm>
              <a:prstGeom prst="rect">
                <a:avLst/>
              </a:prstGeom>
              <a:blipFill>
                <a:blip r:embed="rId28"/>
                <a:stretch>
                  <a:fillRect l="-16667" r="-3333" b="-2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Pentagon 2">
            <a:extLst>
              <a:ext uri="{FF2B5EF4-FFF2-40B4-BE49-F238E27FC236}">
                <a16:creationId xmlns:a16="http://schemas.microsoft.com/office/drawing/2014/main" id="{48FD76CF-3F1E-0B46-8C9D-23B2CFDE1812}"/>
              </a:ext>
            </a:extLst>
          </p:cNvPr>
          <p:cNvSpPr/>
          <p:nvPr/>
        </p:nvSpPr>
        <p:spPr>
          <a:xfrm flipH="1">
            <a:off x="7848730" y="5844938"/>
            <a:ext cx="1888188" cy="660720"/>
          </a:xfrm>
          <a:prstGeom prst="homePlat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038AC0-5001-2243-B00D-8BFBA4354FC1}"/>
              </a:ext>
            </a:extLst>
          </p:cNvPr>
          <p:cNvSpPr txBox="1"/>
          <p:nvPr/>
        </p:nvSpPr>
        <p:spPr>
          <a:xfrm>
            <a:off x="10288930" y="5985080"/>
            <a:ext cx="11073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BPQ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D2FF36C7-1866-E442-9D32-032704CF3AB8}"/>
              </a:ext>
            </a:extLst>
          </p:cNvPr>
          <p:cNvSpPr txBox="1"/>
          <p:nvPr/>
        </p:nvSpPr>
        <p:spPr>
          <a:xfrm>
            <a:off x="3178312" y="3754550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00B0F0"/>
                </a:solidFill>
              </a:rPr>
              <a:t>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CD0287C1-A57C-8048-BDCE-DD6C4CD72147}"/>
                  </a:ext>
                </a:extLst>
              </p:cNvPr>
              <p:cNvSpPr txBox="1"/>
              <p:nvPr/>
            </p:nvSpPr>
            <p:spPr>
              <a:xfrm>
                <a:off x="1113298" y="5405949"/>
                <a:ext cx="3736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CD0287C1-A57C-8048-BDCE-DD6C4CD721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3298" y="5405949"/>
                <a:ext cx="373628" cy="276999"/>
              </a:xfrm>
              <a:prstGeom prst="rect">
                <a:avLst/>
              </a:prstGeom>
              <a:blipFill>
                <a:blip r:embed="rId29"/>
                <a:stretch>
                  <a:fillRect l="-13333" r="-3333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CD76E888-A5D8-A348-8392-2600829E884B}"/>
                  </a:ext>
                </a:extLst>
              </p:cNvPr>
              <p:cNvSpPr txBox="1"/>
              <p:nvPr/>
            </p:nvSpPr>
            <p:spPr>
              <a:xfrm>
                <a:off x="1364637" y="5026667"/>
                <a:ext cx="3736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CD76E888-A5D8-A348-8392-2600829E88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4637" y="5026667"/>
                <a:ext cx="373628" cy="276999"/>
              </a:xfrm>
              <a:prstGeom prst="rect">
                <a:avLst/>
              </a:prstGeom>
              <a:blipFill>
                <a:blip r:embed="rId30"/>
                <a:stretch>
                  <a:fillRect l="-12903" r="-3226" b="-2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43FE456F-CBC2-484E-8765-C633300C9CF9}"/>
                  </a:ext>
                </a:extLst>
              </p:cNvPr>
              <p:cNvSpPr txBox="1"/>
              <p:nvPr/>
            </p:nvSpPr>
            <p:spPr>
              <a:xfrm>
                <a:off x="837350" y="5698708"/>
                <a:ext cx="3736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16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43FE456F-CBC2-484E-8765-C633300C9C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350" y="5698708"/>
                <a:ext cx="373628" cy="276999"/>
              </a:xfrm>
              <a:prstGeom prst="rect">
                <a:avLst/>
              </a:prstGeom>
              <a:blipFill>
                <a:blip r:embed="rId31"/>
                <a:stretch>
                  <a:fillRect l="-13333" r="-3333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6" name="Oval 105">
            <a:extLst>
              <a:ext uri="{FF2B5EF4-FFF2-40B4-BE49-F238E27FC236}">
                <a16:creationId xmlns:a16="http://schemas.microsoft.com/office/drawing/2014/main" id="{D8B6A722-109D-FC4F-BBC8-91AF778F426A}"/>
              </a:ext>
            </a:extLst>
          </p:cNvPr>
          <p:cNvSpPr/>
          <p:nvPr/>
        </p:nvSpPr>
        <p:spPr>
          <a:xfrm>
            <a:off x="1281371" y="5068243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527BC7A2-2EB5-7545-B6FA-41D43994FE51}"/>
              </a:ext>
            </a:extLst>
          </p:cNvPr>
          <p:cNvSpPr/>
          <p:nvPr/>
        </p:nvSpPr>
        <p:spPr>
          <a:xfrm>
            <a:off x="1119441" y="5377808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A9F62DDF-34AA-F942-98BC-41B12BD1F203}"/>
              </a:ext>
            </a:extLst>
          </p:cNvPr>
          <p:cNvSpPr/>
          <p:nvPr/>
        </p:nvSpPr>
        <p:spPr>
          <a:xfrm>
            <a:off x="857499" y="5630222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0965170-2FF3-487E-9A6D-D3FD1EBEA60E}"/>
              </a:ext>
            </a:extLst>
          </p:cNvPr>
          <p:cNvSpPr/>
          <p:nvPr/>
        </p:nvSpPr>
        <p:spPr>
          <a:xfrm>
            <a:off x="585856" y="1570082"/>
            <a:ext cx="4919127" cy="4429274"/>
          </a:xfrm>
          <a:prstGeom prst="rect">
            <a:avLst/>
          </a:prstGeom>
          <a:solidFill>
            <a:srgbClr val="A9D18E">
              <a:alpha val="3411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1" name="Picture 100">
            <a:extLst>
              <a:ext uri="{FF2B5EF4-FFF2-40B4-BE49-F238E27FC236}">
                <a16:creationId xmlns:a16="http://schemas.microsoft.com/office/drawing/2014/main" id="{AF72439E-8388-4359-821B-8073EE9B8D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5149" y="2810100"/>
            <a:ext cx="323208" cy="287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173088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8C4F378-CD67-8A4D-8ECD-19659C8AE35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651687" y="-80924"/>
                <a:ext cx="9094807" cy="1028777"/>
              </a:xfrm>
            </p:spPr>
            <p:txBody>
              <a:bodyPr/>
              <a:lstStyle/>
              <a:p>
                <a:pPr algn="ctr"/>
                <a:r>
                  <a:rPr lang="en-US" dirty="0"/>
                  <a:t>Example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-NN query in PR-</a:t>
                </a:r>
                <a:r>
                  <a:rPr lang="en-US" dirty="0" err="1"/>
                  <a:t>QuadTree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8C4F378-CD67-8A4D-8ECD-19659C8AE3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651687" y="-80924"/>
                <a:ext cx="9094807" cy="1028777"/>
              </a:xfrm>
              <a:blipFill>
                <a:blip r:embed="rId2"/>
                <a:stretch>
                  <a:fillRect l="-2232" t="-2469" r="-2371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1F1C8300-1158-AF44-8587-F337DADDBF57}"/>
              </a:ext>
            </a:extLst>
          </p:cNvPr>
          <p:cNvSpPr>
            <a:spLocks/>
          </p:cNvSpPr>
          <p:nvPr/>
        </p:nvSpPr>
        <p:spPr>
          <a:xfrm>
            <a:off x="577892" y="1561172"/>
            <a:ext cx="4919659" cy="44381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D4EBE64-0189-9448-AD5F-4A307EE4A47B}"/>
              </a:ext>
            </a:extLst>
          </p:cNvPr>
          <p:cNvSpPr txBox="1"/>
          <p:nvPr/>
        </p:nvSpPr>
        <p:spPr>
          <a:xfrm>
            <a:off x="122102" y="6077415"/>
            <a:ext cx="993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(-16, -16)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3367344-D2C2-644E-AF60-07580BC0BED4}"/>
              </a:ext>
            </a:extLst>
          </p:cNvPr>
          <p:cNvSpPr txBox="1"/>
          <p:nvPr/>
        </p:nvSpPr>
        <p:spPr>
          <a:xfrm>
            <a:off x="5205516" y="6077414"/>
            <a:ext cx="993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(16, -16)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4DEBC0-56B6-454A-91F8-B1862EE00F41}"/>
              </a:ext>
            </a:extLst>
          </p:cNvPr>
          <p:cNvSpPr txBox="1"/>
          <p:nvPr/>
        </p:nvSpPr>
        <p:spPr>
          <a:xfrm>
            <a:off x="5291008" y="1245144"/>
            <a:ext cx="993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(16, 16)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ED43F1C-2803-F74C-9651-112D2BD647D0}"/>
              </a:ext>
            </a:extLst>
          </p:cNvPr>
          <p:cNvSpPr txBox="1"/>
          <p:nvPr/>
        </p:nvSpPr>
        <p:spPr>
          <a:xfrm>
            <a:off x="133565" y="1245143"/>
            <a:ext cx="993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(-16, 16)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0765131-9447-4C44-931A-43E1B93BBEEB}"/>
              </a:ext>
            </a:extLst>
          </p:cNvPr>
          <p:cNvCxnSpPr>
            <a:stCxn id="4" idx="0"/>
            <a:endCxn id="4" idx="2"/>
          </p:cNvCxnSpPr>
          <p:nvPr/>
        </p:nvCxnSpPr>
        <p:spPr>
          <a:xfrm>
            <a:off x="3037722" y="1561172"/>
            <a:ext cx="0" cy="4438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D3FBAC7-85B5-3C47-B35C-27A955D16F67}"/>
              </a:ext>
            </a:extLst>
          </p:cNvPr>
          <p:cNvCxnSpPr>
            <a:cxnSpLocks/>
          </p:cNvCxnSpPr>
          <p:nvPr/>
        </p:nvCxnSpPr>
        <p:spPr>
          <a:xfrm>
            <a:off x="577892" y="3769113"/>
            <a:ext cx="491965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8A41387-28C5-DE48-841A-2335B26C1D70}"/>
              </a:ext>
            </a:extLst>
          </p:cNvPr>
          <p:cNvCxnSpPr>
            <a:cxnSpLocks/>
          </p:cNvCxnSpPr>
          <p:nvPr/>
        </p:nvCxnSpPr>
        <p:spPr>
          <a:xfrm>
            <a:off x="577891" y="2772938"/>
            <a:ext cx="24598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9BEDA4F-10D7-7C49-9BFB-35FB3C88EF64}"/>
              </a:ext>
            </a:extLst>
          </p:cNvPr>
          <p:cNvCxnSpPr>
            <a:cxnSpLocks/>
          </p:cNvCxnSpPr>
          <p:nvPr/>
        </p:nvCxnSpPr>
        <p:spPr>
          <a:xfrm>
            <a:off x="1807802" y="1576042"/>
            <a:ext cx="0" cy="22042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89CC8C9-62FD-CE44-A725-64BA847FCAAD}"/>
              </a:ext>
            </a:extLst>
          </p:cNvPr>
          <p:cNvCxnSpPr>
            <a:cxnSpLocks/>
          </p:cNvCxnSpPr>
          <p:nvPr/>
        </p:nvCxnSpPr>
        <p:spPr>
          <a:xfrm>
            <a:off x="1807802" y="3713356"/>
            <a:ext cx="0" cy="228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FADBD58-BAB1-D649-B8BE-8DED6819B1CF}"/>
              </a:ext>
            </a:extLst>
          </p:cNvPr>
          <p:cNvCxnSpPr>
            <a:cxnSpLocks/>
          </p:cNvCxnSpPr>
          <p:nvPr/>
        </p:nvCxnSpPr>
        <p:spPr>
          <a:xfrm>
            <a:off x="585326" y="4832193"/>
            <a:ext cx="24598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13D531F-986D-BE47-A6B8-ABF050F2A526}"/>
              </a:ext>
            </a:extLst>
          </p:cNvPr>
          <p:cNvCxnSpPr>
            <a:cxnSpLocks/>
          </p:cNvCxnSpPr>
          <p:nvPr/>
        </p:nvCxnSpPr>
        <p:spPr>
          <a:xfrm>
            <a:off x="1807802" y="3289607"/>
            <a:ext cx="123735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FC8060C-B4EF-EC44-8115-288D4A8E64D4}"/>
              </a:ext>
            </a:extLst>
          </p:cNvPr>
          <p:cNvCxnSpPr>
            <a:cxnSpLocks/>
          </p:cNvCxnSpPr>
          <p:nvPr/>
        </p:nvCxnSpPr>
        <p:spPr>
          <a:xfrm>
            <a:off x="2395969" y="2772938"/>
            <a:ext cx="0" cy="10073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>
            <a:extLst>
              <a:ext uri="{FF2B5EF4-FFF2-40B4-BE49-F238E27FC236}">
                <a16:creationId xmlns:a16="http://schemas.microsoft.com/office/drawing/2014/main" id="{E435A33E-DF17-AA4F-ACF3-51283F51EF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7942" y="3485927"/>
            <a:ext cx="323208" cy="2879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C84DB4F-3C32-9E4B-9CBC-D82CA6D7D3EE}"/>
                  </a:ext>
                </a:extLst>
              </p:cNvPr>
              <p:cNvSpPr txBox="1"/>
              <p:nvPr/>
            </p:nvSpPr>
            <p:spPr>
              <a:xfrm>
                <a:off x="421311" y="777388"/>
                <a:ext cx="58632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accent5"/>
                    </a:solidFill>
                  </a:rPr>
                  <a:t>anchor = (2, 2),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chemeClr val="accent2"/>
                    </a:solidFill>
                  </a:rPr>
                  <a:t>=2,  </a:t>
                </a:r>
                <a:r>
                  <a:rPr lang="en-US" dirty="0">
                    <a:solidFill>
                      <a:srgbClr val="7030A0"/>
                    </a:solidFill>
                  </a:rPr>
                  <a:t>Bucket size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endParaRPr lang="en-US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C84DB4F-3C32-9E4B-9CBC-D82CA6D7D3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311" y="777388"/>
                <a:ext cx="5863271" cy="369332"/>
              </a:xfrm>
              <a:prstGeom prst="rect">
                <a:avLst/>
              </a:prstGeom>
              <a:blipFill>
                <a:blip r:embed="rId4"/>
                <a:stretch>
                  <a:fillRect l="-648" t="-3333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Oval 36">
            <a:extLst>
              <a:ext uri="{FF2B5EF4-FFF2-40B4-BE49-F238E27FC236}">
                <a16:creationId xmlns:a16="http://schemas.microsoft.com/office/drawing/2014/main" id="{C40E7FAC-2BA5-204B-AF7C-B13A89D2BA1C}"/>
              </a:ext>
            </a:extLst>
          </p:cNvPr>
          <p:cNvSpPr/>
          <p:nvPr/>
        </p:nvSpPr>
        <p:spPr>
          <a:xfrm>
            <a:off x="1474775" y="1839952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9BC64F6B-B4FF-CC46-9D08-E3240F04BCC4}"/>
              </a:ext>
            </a:extLst>
          </p:cNvPr>
          <p:cNvSpPr/>
          <p:nvPr/>
        </p:nvSpPr>
        <p:spPr>
          <a:xfrm>
            <a:off x="1760377" y="2258122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030A4FD8-FDCA-1240-A03A-50E44C956454}"/>
              </a:ext>
            </a:extLst>
          </p:cNvPr>
          <p:cNvSpPr/>
          <p:nvPr/>
        </p:nvSpPr>
        <p:spPr>
          <a:xfrm>
            <a:off x="943232" y="2401225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858369C6-A3CE-A549-B7E8-894D1B0E3C4F}"/>
              </a:ext>
            </a:extLst>
          </p:cNvPr>
          <p:cNvSpPr/>
          <p:nvPr/>
        </p:nvSpPr>
        <p:spPr>
          <a:xfrm>
            <a:off x="2470945" y="2401225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A8DFBF64-6A63-4941-B76D-0711BFF9E589}"/>
              </a:ext>
            </a:extLst>
          </p:cNvPr>
          <p:cNvSpPr/>
          <p:nvPr/>
        </p:nvSpPr>
        <p:spPr>
          <a:xfrm>
            <a:off x="3258965" y="2810100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3F572112-0688-6D4E-9954-5C92A9766196}"/>
              </a:ext>
            </a:extLst>
          </p:cNvPr>
          <p:cNvSpPr/>
          <p:nvPr/>
        </p:nvSpPr>
        <p:spPr>
          <a:xfrm>
            <a:off x="2489532" y="3066575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29CE63BF-5CF8-D842-864E-357C56C2EF7F}"/>
              </a:ext>
            </a:extLst>
          </p:cNvPr>
          <p:cNvSpPr/>
          <p:nvPr/>
        </p:nvSpPr>
        <p:spPr>
          <a:xfrm>
            <a:off x="2073225" y="3486601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64B5F066-3BDC-2E47-A2A2-65998B32EDA0}"/>
              </a:ext>
            </a:extLst>
          </p:cNvPr>
          <p:cNvSpPr/>
          <p:nvPr/>
        </p:nvSpPr>
        <p:spPr>
          <a:xfrm>
            <a:off x="1556555" y="4241162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06F0AC4F-8993-1441-9484-031E5E3C4383}"/>
              </a:ext>
            </a:extLst>
          </p:cNvPr>
          <p:cNvSpPr/>
          <p:nvPr/>
        </p:nvSpPr>
        <p:spPr>
          <a:xfrm>
            <a:off x="2675385" y="3408542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284C06F-6037-6F4E-9388-4ED478106D7D}"/>
              </a:ext>
            </a:extLst>
          </p:cNvPr>
          <p:cNvSpPr txBox="1"/>
          <p:nvPr/>
        </p:nvSpPr>
        <p:spPr>
          <a:xfrm>
            <a:off x="2839728" y="3765467"/>
            <a:ext cx="2054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0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DC40580-A139-C249-90A1-1AC648FC3614}"/>
              </a:ext>
            </a:extLst>
          </p:cNvPr>
          <p:cNvSpPr txBox="1"/>
          <p:nvPr/>
        </p:nvSpPr>
        <p:spPr>
          <a:xfrm>
            <a:off x="2197241" y="3759315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-4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DD1F80B-070E-5045-9A7B-C782D99A825D}"/>
              </a:ext>
            </a:extLst>
          </p:cNvPr>
          <p:cNvSpPr txBox="1"/>
          <p:nvPr/>
        </p:nvSpPr>
        <p:spPr>
          <a:xfrm>
            <a:off x="3501723" y="3759315"/>
            <a:ext cx="2054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4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383F2446-45E7-AA4E-B621-DE69374595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92812" y="3168792"/>
            <a:ext cx="215900" cy="228600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8017408E-686D-CF48-9D4A-F5D3498FBDA5}"/>
              </a:ext>
            </a:extLst>
          </p:cNvPr>
          <p:cNvSpPr txBox="1"/>
          <p:nvPr/>
        </p:nvSpPr>
        <p:spPr>
          <a:xfrm>
            <a:off x="1592398" y="3768840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-8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89434D0-EFD9-E948-AF48-D52018F7B778}"/>
              </a:ext>
            </a:extLst>
          </p:cNvPr>
          <p:cNvSpPr txBox="1"/>
          <p:nvPr/>
        </p:nvSpPr>
        <p:spPr>
          <a:xfrm>
            <a:off x="4081483" y="3779567"/>
            <a:ext cx="2054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8</a:t>
            </a: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13446AA9-C995-F048-A218-A84FE9DC843B}"/>
              </a:ext>
            </a:extLst>
          </p:cNvPr>
          <p:cNvCxnSpPr>
            <a:cxnSpLocks/>
          </p:cNvCxnSpPr>
          <p:nvPr/>
        </p:nvCxnSpPr>
        <p:spPr>
          <a:xfrm flipH="1">
            <a:off x="3349459" y="3529208"/>
            <a:ext cx="5976" cy="231559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6E462DB3-49F7-4A47-922A-63AADC96AE78}"/>
              </a:ext>
            </a:extLst>
          </p:cNvPr>
          <p:cNvCxnSpPr>
            <a:cxnSpLocks/>
          </p:cNvCxnSpPr>
          <p:nvPr/>
        </p:nvCxnSpPr>
        <p:spPr>
          <a:xfrm>
            <a:off x="3131277" y="3546821"/>
            <a:ext cx="217671" cy="3475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BCC205CA-23A5-1641-A112-80D91CF958DF}"/>
              </a:ext>
            </a:extLst>
          </p:cNvPr>
          <p:cNvSpPr txBox="1"/>
          <p:nvPr/>
        </p:nvSpPr>
        <p:spPr>
          <a:xfrm>
            <a:off x="2983049" y="3430694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00B0F0"/>
                </a:solidFill>
              </a:rPr>
              <a:t>2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359B3557-F84D-874D-BC31-BDABDB1128EF}"/>
              </a:ext>
            </a:extLst>
          </p:cNvPr>
          <p:cNvSpPr txBox="1"/>
          <p:nvPr/>
        </p:nvSpPr>
        <p:spPr>
          <a:xfrm>
            <a:off x="2778255" y="4183182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-4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B980752-22D2-A34A-A952-DA61554DFFDF}"/>
              </a:ext>
            </a:extLst>
          </p:cNvPr>
          <p:cNvSpPr txBox="1"/>
          <p:nvPr/>
        </p:nvSpPr>
        <p:spPr>
          <a:xfrm>
            <a:off x="2802066" y="4664199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-8</a:t>
            </a: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8C929720-BA9D-3C46-BCF3-253BA94B95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87662" y="2614607"/>
            <a:ext cx="215900" cy="2286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1437A734-5F5E-1F4E-AFCE-0B91124B4081}"/>
                  </a:ext>
                </a:extLst>
              </p:cNvPr>
              <p:cNvSpPr txBox="1"/>
              <p:nvPr/>
            </p:nvSpPr>
            <p:spPr>
              <a:xfrm>
                <a:off x="731650" y="2105956"/>
                <a:ext cx="27584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1437A734-5F5E-1F4E-AFCE-0B91124B40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650" y="2105956"/>
                <a:ext cx="275845" cy="276999"/>
              </a:xfrm>
              <a:prstGeom prst="rect">
                <a:avLst/>
              </a:prstGeom>
              <a:blipFill>
                <a:blip r:embed="rId7"/>
                <a:stretch>
                  <a:fillRect l="-22727" r="-4545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87D865D-922E-7D46-B0B6-3DC6B703FAF7}"/>
                  </a:ext>
                </a:extLst>
              </p:cNvPr>
              <p:cNvSpPr txBox="1"/>
              <p:nvPr/>
            </p:nvSpPr>
            <p:spPr>
              <a:xfrm>
                <a:off x="1255534" y="1629692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87D865D-922E-7D46-B0B6-3DC6B703FA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5534" y="1629692"/>
                <a:ext cx="281167" cy="276999"/>
              </a:xfrm>
              <a:prstGeom prst="rect">
                <a:avLst/>
              </a:prstGeom>
              <a:blipFill>
                <a:blip r:embed="rId8"/>
                <a:stretch>
                  <a:fillRect l="-17391" r="-4348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BB3CD07-D837-F44C-A472-66C908F6DB16}"/>
                  </a:ext>
                </a:extLst>
              </p:cNvPr>
              <p:cNvSpPr txBox="1"/>
              <p:nvPr/>
            </p:nvSpPr>
            <p:spPr>
              <a:xfrm>
                <a:off x="1898473" y="1958313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BB3CD07-D837-F44C-A472-66C908F6DB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8473" y="1958313"/>
                <a:ext cx="281167" cy="276999"/>
              </a:xfrm>
              <a:prstGeom prst="rect">
                <a:avLst/>
              </a:prstGeom>
              <a:blipFill>
                <a:blip r:embed="rId9"/>
                <a:stretch>
                  <a:fillRect l="-16667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4A56388C-2791-C543-86A1-29F83A27FAD6}"/>
                  </a:ext>
                </a:extLst>
              </p:cNvPr>
              <p:cNvSpPr txBox="1"/>
              <p:nvPr/>
            </p:nvSpPr>
            <p:spPr>
              <a:xfrm>
                <a:off x="2379493" y="2110708"/>
                <a:ext cx="27943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4A56388C-2791-C543-86A1-29F83A27FA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9493" y="2110708"/>
                <a:ext cx="279435" cy="276999"/>
              </a:xfrm>
              <a:prstGeom prst="rect">
                <a:avLst/>
              </a:prstGeom>
              <a:blipFill>
                <a:blip r:embed="rId10"/>
                <a:stretch>
                  <a:fillRect l="-17391" r="-4348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23C3719B-A6AF-164F-90D4-CEF73935F3C9}"/>
                  </a:ext>
                </a:extLst>
              </p:cNvPr>
              <p:cNvSpPr txBox="1"/>
              <p:nvPr/>
            </p:nvSpPr>
            <p:spPr>
              <a:xfrm>
                <a:off x="3236751" y="2467902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23C3719B-A6AF-164F-90D4-CEF73935F3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6751" y="2467902"/>
                <a:ext cx="281167" cy="276999"/>
              </a:xfrm>
              <a:prstGeom prst="rect">
                <a:avLst/>
              </a:prstGeom>
              <a:blipFill>
                <a:blip r:embed="rId11"/>
                <a:stretch>
                  <a:fillRect l="-17391" r="-4348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CB576CCD-353B-A64A-A8B6-79C729DF5242}"/>
                  </a:ext>
                </a:extLst>
              </p:cNvPr>
              <p:cNvSpPr txBox="1"/>
              <p:nvPr/>
            </p:nvSpPr>
            <p:spPr>
              <a:xfrm>
                <a:off x="2603329" y="2834619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CB576CCD-353B-A64A-A8B6-79C729DF52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3329" y="2834619"/>
                <a:ext cx="281167" cy="276999"/>
              </a:xfrm>
              <a:prstGeom prst="rect">
                <a:avLst/>
              </a:prstGeom>
              <a:blipFill>
                <a:blip r:embed="rId12"/>
                <a:stretch>
                  <a:fillRect l="-17391" r="-4348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1EE9049A-08B4-3D4B-842B-844CD7B49850}"/>
                  </a:ext>
                </a:extLst>
              </p:cNvPr>
              <p:cNvSpPr txBox="1"/>
              <p:nvPr/>
            </p:nvSpPr>
            <p:spPr>
              <a:xfrm>
                <a:off x="2755729" y="3401371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1EE9049A-08B4-3D4B-842B-844CD7B498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5729" y="3401371"/>
                <a:ext cx="281167" cy="276999"/>
              </a:xfrm>
              <a:prstGeom prst="rect">
                <a:avLst/>
              </a:prstGeom>
              <a:blipFill>
                <a:blip r:embed="rId13"/>
                <a:stretch>
                  <a:fillRect l="-17391" r="-4348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3BC46F4D-80C4-8045-966E-89D8A837A63B}"/>
                  </a:ext>
                </a:extLst>
              </p:cNvPr>
              <p:cNvSpPr txBox="1"/>
              <p:nvPr/>
            </p:nvSpPr>
            <p:spPr>
              <a:xfrm>
                <a:off x="1979430" y="3510907"/>
                <a:ext cx="3736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3BC46F4D-80C4-8045-966E-89D8A837A6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9430" y="3510907"/>
                <a:ext cx="373628" cy="276999"/>
              </a:xfrm>
              <a:prstGeom prst="rect">
                <a:avLst/>
              </a:prstGeom>
              <a:blipFill>
                <a:blip r:embed="rId14"/>
                <a:stretch>
                  <a:fillRect l="-17241" r="-3448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A21FCB75-57F2-6B4B-B6D4-2E51392F06B3}"/>
                  </a:ext>
                </a:extLst>
              </p:cNvPr>
              <p:cNvSpPr txBox="1"/>
              <p:nvPr/>
            </p:nvSpPr>
            <p:spPr>
              <a:xfrm>
                <a:off x="1574613" y="4277677"/>
                <a:ext cx="3736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A21FCB75-57F2-6B4B-B6D4-2E51392F06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4613" y="4277677"/>
                <a:ext cx="373628" cy="276999"/>
              </a:xfrm>
              <a:prstGeom prst="rect">
                <a:avLst/>
              </a:prstGeom>
              <a:blipFill>
                <a:blip r:embed="rId15"/>
                <a:stretch>
                  <a:fillRect l="-13333" r="-3333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Oval 85">
            <a:extLst>
              <a:ext uri="{FF2B5EF4-FFF2-40B4-BE49-F238E27FC236}">
                <a16:creationId xmlns:a16="http://schemas.microsoft.com/office/drawing/2014/main" id="{C7225347-B004-2F47-8149-F9A678833807}"/>
              </a:ext>
            </a:extLst>
          </p:cNvPr>
          <p:cNvSpPr/>
          <p:nvPr/>
        </p:nvSpPr>
        <p:spPr>
          <a:xfrm>
            <a:off x="8072437" y="1039170"/>
            <a:ext cx="1728788" cy="48297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111C7B60-146D-7C49-AE2F-67EB5ACFE4E2}"/>
              </a:ext>
            </a:extLst>
          </p:cNvPr>
          <p:cNvCxnSpPr>
            <a:cxnSpLocks/>
          </p:cNvCxnSpPr>
          <p:nvPr/>
        </p:nvCxnSpPr>
        <p:spPr>
          <a:xfrm flipH="1">
            <a:off x="7024504" y="1413529"/>
            <a:ext cx="1142054" cy="6142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B7A097B4-96AB-5B49-B870-C1FACE0D83D2}"/>
              </a:ext>
            </a:extLst>
          </p:cNvPr>
          <p:cNvCxnSpPr>
            <a:cxnSpLocks/>
          </p:cNvCxnSpPr>
          <p:nvPr/>
        </p:nvCxnSpPr>
        <p:spPr>
          <a:xfrm flipH="1">
            <a:off x="8386763" y="1576042"/>
            <a:ext cx="331640" cy="737836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CADC76E4-CC05-974D-9737-328F5B01EFE9}"/>
              </a:ext>
            </a:extLst>
          </p:cNvPr>
          <p:cNvCxnSpPr>
            <a:cxnSpLocks/>
          </p:cNvCxnSpPr>
          <p:nvPr/>
        </p:nvCxnSpPr>
        <p:spPr>
          <a:xfrm>
            <a:off x="9458325" y="1561172"/>
            <a:ext cx="705531" cy="6741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D65B81CE-AB0E-8F4C-9BB4-A473BDD2C31D}"/>
              </a:ext>
            </a:extLst>
          </p:cNvPr>
          <p:cNvCxnSpPr>
            <a:cxnSpLocks/>
          </p:cNvCxnSpPr>
          <p:nvPr/>
        </p:nvCxnSpPr>
        <p:spPr>
          <a:xfrm>
            <a:off x="9797354" y="1413529"/>
            <a:ext cx="1526024" cy="4005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Oval 106">
            <a:extLst>
              <a:ext uri="{FF2B5EF4-FFF2-40B4-BE49-F238E27FC236}">
                <a16:creationId xmlns:a16="http://schemas.microsoft.com/office/drawing/2014/main" id="{E5A97693-7980-8048-90E4-0742CD872138}"/>
              </a:ext>
            </a:extLst>
          </p:cNvPr>
          <p:cNvSpPr/>
          <p:nvPr/>
        </p:nvSpPr>
        <p:spPr>
          <a:xfrm>
            <a:off x="6459979" y="2111847"/>
            <a:ext cx="1076643" cy="542215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983A2BA5-38F6-9B41-9D65-F467C840EA86}"/>
              </a:ext>
            </a:extLst>
          </p:cNvPr>
          <p:cNvSpPr/>
          <p:nvPr/>
        </p:nvSpPr>
        <p:spPr>
          <a:xfrm>
            <a:off x="9625534" y="2400465"/>
            <a:ext cx="1076643" cy="542215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0D11F92F-18CC-5F49-A9E5-F8FEF8B76FC5}"/>
                  </a:ext>
                </a:extLst>
              </p:cNvPr>
              <p:cNvSpPr/>
              <p:nvPr/>
            </p:nvSpPr>
            <p:spPr>
              <a:xfrm>
                <a:off x="7791289" y="2343499"/>
                <a:ext cx="1394217" cy="68974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0D11F92F-18CC-5F49-A9E5-F8FEF8B76F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1289" y="2343499"/>
                <a:ext cx="1394217" cy="689742"/>
              </a:xfrm>
              <a:prstGeom prst="ellipse">
                <a:avLst/>
              </a:prstGeom>
              <a:blipFill>
                <a:blip r:embed="rId1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3A3D12D0-9524-5244-865E-3FB35B4E64CB}"/>
                  </a:ext>
                </a:extLst>
              </p:cNvPr>
              <p:cNvSpPr/>
              <p:nvPr/>
            </p:nvSpPr>
            <p:spPr>
              <a:xfrm>
                <a:off x="10985081" y="1895708"/>
                <a:ext cx="1076643" cy="542215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3A3D12D0-9524-5244-865E-3FB35B4E64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5081" y="1895708"/>
                <a:ext cx="1076643" cy="542215"/>
              </a:xfrm>
              <a:prstGeom prst="ellipse">
                <a:avLst/>
              </a:prstGeom>
              <a:blipFill>
                <a:blip r:embed="rId1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ADE06B88-5EB9-E941-99AB-D2D46618547D}"/>
              </a:ext>
            </a:extLst>
          </p:cNvPr>
          <p:cNvCxnSpPr>
            <a:cxnSpLocks/>
          </p:cNvCxnSpPr>
          <p:nvPr/>
        </p:nvCxnSpPr>
        <p:spPr>
          <a:xfrm flipH="1">
            <a:off x="5991988" y="2521133"/>
            <a:ext cx="544736" cy="2841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592A0D34-9286-6847-AA3B-8DE51A1D2F2E}"/>
              </a:ext>
            </a:extLst>
          </p:cNvPr>
          <p:cNvCxnSpPr>
            <a:cxnSpLocks/>
          </p:cNvCxnSpPr>
          <p:nvPr/>
        </p:nvCxnSpPr>
        <p:spPr>
          <a:xfrm flipH="1">
            <a:off x="6207366" y="2606401"/>
            <a:ext cx="568662" cy="8009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8D157BAD-C517-2B49-BAD7-377C9F5923FC}"/>
              </a:ext>
            </a:extLst>
          </p:cNvPr>
          <p:cNvCxnSpPr>
            <a:cxnSpLocks/>
          </p:cNvCxnSpPr>
          <p:nvPr/>
        </p:nvCxnSpPr>
        <p:spPr>
          <a:xfrm flipH="1">
            <a:off x="6842129" y="2653318"/>
            <a:ext cx="194544" cy="7320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3F21784C-D3B2-8B4F-B5FC-37D7108EEC12}"/>
              </a:ext>
            </a:extLst>
          </p:cNvPr>
          <p:cNvCxnSpPr>
            <a:cxnSpLocks/>
          </p:cNvCxnSpPr>
          <p:nvPr/>
        </p:nvCxnSpPr>
        <p:spPr>
          <a:xfrm>
            <a:off x="7366031" y="2618573"/>
            <a:ext cx="416309" cy="8923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Oval 116">
            <a:extLst>
              <a:ext uri="{FF2B5EF4-FFF2-40B4-BE49-F238E27FC236}">
                <a16:creationId xmlns:a16="http://schemas.microsoft.com/office/drawing/2014/main" id="{9E2EB0A7-82BE-3A4D-AF4C-1131EE464155}"/>
              </a:ext>
            </a:extLst>
          </p:cNvPr>
          <p:cNvSpPr/>
          <p:nvPr/>
        </p:nvSpPr>
        <p:spPr>
          <a:xfrm>
            <a:off x="7472283" y="3518577"/>
            <a:ext cx="694275" cy="58314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14DFBD9B-49EA-8941-812E-EE9DBCBB212D}"/>
              </a:ext>
            </a:extLst>
          </p:cNvPr>
          <p:cNvSpPr/>
          <p:nvPr/>
        </p:nvSpPr>
        <p:spPr>
          <a:xfrm>
            <a:off x="6531303" y="3485133"/>
            <a:ext cx="694275" cy="58314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Oval 121">
                <a:extLst>
                  <a:ext uri="{FF2B5EF4-FFF2-40B4-BE49-F238E27FC236}">
                    <a16:creationId xmlns:a16="http://schemas.microsoft.com/office/drawing/2014/main" id="{B950B928-B08F-FA4D-8639-878213CF86A3}"/>
                  </a:ext>
                </a:extLst>
              </p:cNvPr>
              <p:cNvSpPr/>
              <p:nvPr/>
            </p:nvSpPr>
            <p:spPr>
              <a:xfrm>
                <a:off x="5755733" y="3495491"/>
                <a:ext cx="694275" cy="58314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3,</m:t>
                      </m:r>
                    </m:oMath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2" name="Oval 121">
                <a:extLst>
                  <a:ext uri="{FF2B5EF4-FFF2-40B4-BE49-F238E27FC236}">
                    <a16:creationId xmlns:a16="http://schemas.microsoft.com/office/drawing/2014/main" id="{B950B928-B08F-FA4D-8639-878213CF86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5733" y="3495491"/>
                <a:ext cx="694275" cy="583149"/>
              </a:xfrm>
              <a:prstGeom prst="ellipse">
                <a:avLst/>
              </a:prstGeom>
              <a:blipFill>
                <a:blip r:embed="rId18"/>
                <a:stretch>
                  <a:fillRect b="-1041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B80EAF62-6A74-BC44-A38D-4789B856867E}"/>
                  </a:ext>
                </a:extLst>
              </p:cNvPr>
              <p:cNvSpPr/>
              <p:nvPr/>
            </p:nvSpPr>
            <p:spPr>
              <a:xfrm>
                <a:off x="5495866" y="2805079"/>
                <a:ext cx="694275" cy="58314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1,</m:t>
                      </m:r>
                    </m:oMath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B80EAF62-6A74-BC44-A38D-4789B85686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5866" y="2805079"/>
                <a:ext cx="694275" cy="583149"/>
              </a:xfrm>
              <a:prstGeom prst="ellipse">
                <a:avLst/>
              </a:prstGeom>
              <a:blipFill>
                <a:blip r:embed="rId19"/>
                <a:stretch>
                  <a:fillRect b="-1250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6AF9F15E-DED0-E949-8CBC-6D664601DCBA}"/>
              </a:ext>
            </a:extLst>
          </p:cNvPr>
          <p:cNvCxnSpPr>
            <a:cxnSpLocks/>
          </p:cNvCxnSpPr>
          <p:nvPr/>
        </p:nvCxnSpPr>
        <p:spPr>
          <a:xfrm flipH="1">
            <a:off x="7065249" y="4017633"/>
            <a:ext cx="471373" cy="7026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Oval 127">
            <a:extLst>
              <a:ext uri="{FF2B5EF4-FFF2-40B4-BE49-F238E27FC236}">
                <a16:creationId xmlns:a16="http://schemas.microsoft.com/office/drawing/2014/main" id="{A0B66E87-88B7-A04F-A32B-5928CE8DFC70}"/>
              </a:ext>
            </a:extLst>
          </p:cNvPr>
          <p:cNvSpPr>
            <a:spLocks noChangeAspect="1"/>
          </p:cNvSpPr>
          <p:nvPr/>
        </p:nvSpPr>
        <p:spPr>
          <a:xfrm>
            <a:off x="6727461" y="4771921"/>
            <a:ext cx="457200" cy="4572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AE3FDE38-857D-5640-84DD-8A9C8980D6D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465656" y="4767156"/>
                <a:ext cx="457200" cy="4572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AE3FDE38-857D-5640-84DD-8A9C8980D6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5656" y="4767156"/>
                <a:ext cx="457200" cy="457200"/>
              </a:xfrm>
              <a:prstGeom prst="ellipse">
                <a:avLst/>
              </a:prstGeom>
              <a:blipFill>
                <a:blip r:embed="rId20"/>
                <a:stretch>
                  <a:fillRect l="-540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5F03693F-5766-F643-906E-483748D372C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185971" y="4809362"/>
                <a:ext cx="457200" cy="4572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5F03693F-5766-F643-906E-483748D372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5971" y="4809362"/>
                <a:ext cx="457200" cy="457200"/>
              </a:xfrm>
              <a:prstGeom prst="ellipse">
                <a:avLst/>
              </a:prstGeom>
              <a:blipFill>
                <a:blip r:embed="rId21"/>
                <a:stretch>
                  <a:fillRect l="-789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47F7244A-6014-6E41-B954-C65631D8DF2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938453" y="4718868"/>
                <a:ext cx="687081" cy="687081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47F7244A-6014-6E41-B954-C65631D8DF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8453" y="4718868"/>
                <a:ext cx="687081" cy="687081"/>
              </a:xfrm>
              <a:prstGeom prst="ellipse">
                <a:avLst/>
              </a:prstGeom>
              <a:blipFill>
                <a:blip r:embed="rId2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86C3C6BC-7568-E74F-845F-E9A1CC6A12C8}"/>
              </a:ext>
            </a:extLst>
          </p:cNvPr>
          <p:cNvCxnSpPr>
            <a:cxnSpLocks/>
          </p:cNvCxnSpPr>
          <p:nvPr/>
        </p:nvCxnSpPr>
        <p:spPr>
          <a:xfrm flipH="1">
            <a:off x="7718607" y="4143770"/>
            <a:ext cx="53702" cy="5204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F9FD7456-EC2D-874A-825D-C68AAE470598}"/>
              </a:ext>
            </a:extLst>
          </p:cNvPr>
          <p:cNvCxnSpPr>
            <a:cxnSpLocks/>
          </p:cNvCxnSpPr>
          <p:nvPr/>
        </p:nvCxnSpPr>
        <p:spPr>
          <a:xfrm>
            <a:off x="8070568" y="4098965"/>
            <a:ext cx="482015" cy="6213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C331B52D-8C73-2141-9943-8CE625BB0894}"/>
              </a:ext>
            </a:extLst>
          </p:cNvPr>
          <p:cNvCxnSpPr>
            <a:cxnSpLocks/>
          </p:cNvCxnSpPr>
          <p:nvPr/>
        </p:nvCxnSpPr>
        <p:spPr>
          <a:xfrm>
            <a:off x="8200258" y="3867037"/>
            <a:ext cx="966796" cy="7971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60FCD9C5-0658-5C4A-86EE-EDD0578A946C}"/>
              </a:ext>
            </a:extLst>
          </p:cNvPr>
          <p:cNvCxnSpPr>
            <a:cxnSpLocks/>
          </p:cNvCxnSpPr>
          <p:nvPr/>
        </p:nvCxnSpPr>
        <p:spPr>
          <a:xfrm flipH="1">
            <a:off x="9420085" y="2973118"/>
            <a:ext cx="445823" cy="5377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ACC8C392-6B31-1D42-85A5-A362D0CC4440}"/>
              </a:ext>
            </a:extLst>
          </p:cNvPr>
          <p:cNvCxnSpPr>
            <a:cxnSpLocks/>
          </p:cNvCxnSpPr>
          <p:nvPr/>
        </p:nvCxnSpPr>
        <p:spPr>
          <a:xfrm flipH="1">
            <a:off x="10113498" y="2984513"/>
            <a:ext cx="177310" cy="5841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4FDCD2B7-152B-BC4D-BB03-338334E6D6CE}"/>
              </a:ext>
            </a:extLst>
          </p:cNvPr>
          <p:cNvCxnSpPr>
            <a:cxnSpLocks/>
          </p:cNvCxnSpPr>
          <p:nvPr/>
        </p:nvCxnSpPr>
        <p:spPr>
          <a:xfrm>
            <a:off x="10549970" y="3006664"/>
            <a:ext cx="344285" cy="5914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704DD6B7-F153-594D-9753-4ECACF1A8F29}"/>
              </a:ext>
            </a:extLst>
          </p:cNvPr>
          <p:cNvCxnSpPr>
            <a:cxnSpLocks/>
          </p:cNvCxnSpPr>
          <p:nvPr/>
        </p:nvCxnSpPr>
        <p:spPr>
          <a:xfrm>
            <a:off x="10730836" y="2857181"/>
            <a:ext cx="792566" cy="6537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Oval 147">
            <a:extLst>
              <a:ext uri="{FF2B5EF4-FFF2-40B4-BE49-F238E27FC236}">
                <a16:creationId xmlns:a16="http://schemas.microsoft.com/office/drawing/2014/main" id="{827F7AEF-055D-7645-B788-01CE6D6AE33F}"/>
              </a:ext>
            </a:extLst>
          </p:cNvPr>
          <p:cNvSpPr/>
          <p:nvPr/>
        </p:nvSpPr>
        <p:spPr>
          <a:xfrm>
            <a:off x="9797354" y="3649406"/>
            <a:ext cx="694275" cy="58314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Oval 148">
                <a:extLst>
                  <a:ext uri="{FF2B5EF4-FFF2-40B4-BE49-F238E27FC236}">
                    <a16:creationId xmlns:a16="http://schemas.microsoft.com/office/drawing/2014/main" id="{431BBF08-0D12-184D-A846-741CACC514FB}"/>
                  </a:ext>
                </a:extLst>
              </p:cNvPr>
              <p:cNvSpPr/>
              <p:nvPr/>
            </p:nvSpPr>
            <p:spPr>
              <a:xfrm>
                <a:off x="10522445" y="3678541"/>
                <a:ext cx="874007" cy="56262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14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15</m:t>
                          </m:r>
                        </m:sub>
                      </m:sSub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16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9" name="Oval 148">
                <a:extLst>
                  <a:ext uri="{FF2B5EF4-FFF2-40B4-BE49-F238E27FC236}">
                    <a16:creationId xmlns:a16="http://schemas.microsoft.com/office/drawing/2014/main" id="{431BBF08-0D12-184D-A846-741CACC514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22445" y="3678541"/>
                <a:ext cx="874007" cy="562622"/>
              </a:xfrm>
              <a:prstGeom prst="ellipse">
                <a:avLst/>
              </a:prstGeom>
              <a:blipFill>
                <a:blip r:embed="rId2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0" name="Oval 149">
            <a:extLst>
              <a:ext uri="{FF2B5EF4-FFF2-40B4-BE49-F238E27FC236}">
                <a16:creationId xmlns:a16="http://schemas.microsoft.com/office/drawing/2014/main" id="{57210AA5-CE15-6046-AAF8-4BFDDE75CBE4}"/>
              </a:ext>
            </a:extLst>
          </p:cNvPr>
          <p:cNvSpPr/>
          <p:nvPr/>
        </p:nvSpPr>
        <p:spPr>
          <a:xfrm>
            <a:off x="11493405" y="3539870"/>
            <a:ext cx="694275" cy="58314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Oval 153">
                <a:extLst>
                  <a:ext uri="{FF2B5EF4-FFF2-40B4-BE49-F238E27FC236}">
                    <a16:creationId xmlns:a16="http://schemas.microsoft.com/office/drawing/2014/main" id="{271A5EE8-5ED8-3A4E-B8F3-FA3409777DF6}"/>
                  </a:ext>
                </a:extLst>
              </p:cNvPr>
              <p:cNvSpPr/>
              <p:nvPr/>
            </p:nvSpPr>
            <p:spPr>
              <a:xfrm>
                <a:off x="8997364" y="3595714"/>
                <a:ext cx="694275" cy="58314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4" name="Oval 153">
                <a:extLst>
                  <a:ext uri="{FF2B5EF4-FFF2-40B4-BE49-F238E27FC236}">
                    <a16:creationId xmlns:a16="http://schemas.microsoft.com/office/drawing/2014/main" id="{271A5EE8-5ED8-3A4E-B8F3-FA3409777D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7364" y="3595714"/>
                <a:ext cx="694275" cy="583149"/>
              </a:xfrm>
              <a:prstGeom prst="ellipse">
                <a:avLst/>
              </a:prstGeom>
              <a:blipFill>
                <a:blip r:embed="rId2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7" name="Oval 86">
            <a:extLst>
              <a:ext uri="{FF2B5EF4-FFF2-40B4-BE49-F238E27FC236}">
                <a16:creationId xmlns:a16="http://schemas.microsoft.com/office/drawing/2014/main" id="{419B41AE-BFD4-7F4F-BC7C-CA75DBB778EC}"/>
              </a:ext>
            </a:extLst>
          </p:cNvPr>
          <p:cNvSpPr/>
          <p:nvPr/>
        </p:nvSpPr>
        <p:spPr>
          <a:xfrm>
            <a:off x="4354346" y="2676743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408D41E7-04FA-A040-B670-0E467CB120B0}"/>
              </a:ext>
            </a:extLst>
          </p:cNvPr>
          <p:cNvSpPr/>
          <p:nvPr/>
        </p:nvSpPr>
        <p:spPr>
          <a:xfrm>
            <a:off x="5036273" y="3201029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B32FE30C-8FD3-AC42-9C2C-A3D64B799077}"/>
                  </a:ext>
                </a:extLst>
              </p:cNvPr>
              <p:cNvSpPr txBox="1"/>
              <p:nvPr/>
            </p:nvSpPr>
            <p:spPr>
              <a:xfrm>
                <a:off x="4317850" y="2391697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B32FE30C-8FD3-AC42-9C2C-A3D64B7990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7850" y="2391697"/>
                <a:ext cx="281167" cy="276999"/>
              </a:xfrm>
              <a:prstGeom prst="rect">
                <a:avLst/>
              </a:prstGeom>
              <a:blipFill>
                <a:blip r:embed="rId25"/>
                <a:stretch>
                  <a:fillRect l="-17391" r="-4348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3" name="Oval 92">
            <a:extLst>
              <a:ext uri="{FF2B5EF4-FFF2-40B4-BE49-F238E27FC236}">
                <a16:creationId xmlns:a16="http://schemas.microsoft.com/office/drawing/2014/main" id="{C2C64F3B-9F45-4144-B973-95F08006A85F}"/>
              </a:ext>
            </a:extLst>
          </p:cNvPr>
          <p:cNvSpPr/>
          <p:nvPr/>
        </p:nvSpPr>
        <p:spPr>
          <a:xfrm>
            <a:off x="2499161" y="3618094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0FBB6B63-6015-F94B-B7C1-F9ADA55919B3}"/>
              </a:ext>
            </a:extLst>
          </p:cNvPr>
          <p:cNvSpPr/>
          <p:nvPr/>
        </p:nvSpPr>
        <p:spPr>
          <a:xfrm>
            <a:off x="3316117" y="3881667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197427BF-60A5-784D-9602-99A3ECCE38D1}"/>
                  </a:ext>
                </a:extLst>
              </p:cNvPr>
              <p:cNvSpPr txBox="1"/>
              <p:nvPr/>
            </p:nvSpPr>
            <p:spPr>
              <a:xfrm>
                <a:off x="4955537" y="2901110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197427BF-60A5-784D-9602-99A3ECCE38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5537" y="2901110"/>
                <a:ext cx="281167" cy="276999"/>
              </a:xfrm>
              <a:prstGeom prst="rect">
                <a:avLst/>
              </a:prstGeom>
              <a:blipFill>
                <a:blip r:embed="rId26"/>
                <a:stretch>
                  <a:fillRect l="-17391" r="-4348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23E77E97-DE80-5F41-A364-34BA897B6E88}"/>
                  </a:ext>
                </a:extLst>
              </p:cNvPr>
              <p:cNvSpPr txBox="1"/>
              <p:nvPr/>
            </p:nvSpPr>
            <p:spPr>
              <a:xfrm>
                <a:off x="2431873" y="3691883"/>
                <a:ext cx="3736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23E77E97-DE80-5F41-A364-34BA897B6E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1873" y="3691883"/>
                <a:ext cx="373628" cy="276999"/>
              </a:xfrm>
              <a:prstGeom prst="rect">
                <a:avLst/>
              </a:prstGeom>
              <a:blipFill>
                <a:blip r:embed="rId27"/>
                <a:stretch>
                  <a:fillRect l="-12903" r="-3226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73DDCF26-FAF0-B84D-892C-D6DAD0D72F54}"/>
                  </a:ext>
                </a:extLst>
              </p:cNvPr>
              <p:cNvSpPr txBox="1"/>
              <p:nvPr/>
            </p:nvSpPr>
            <p:spPr>
              <a:xfrm>
                <a:off x="3284357" y="3958577"/>
                <a:ext cx="3736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73DDCF26-FAF0-B84D-892C-D6DAD0D72F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4357" y="3958577"/>
                <a:ext cx="373628" cy="276999"/>
              </a:xfrm>
              <a:prstGeom prst="rect">
                <a:avLst/>
              </a:prstGeom>
              <a:blipFill>
                <a:blip r:embed="rId28"/>
                <a:stretch>
                  <a:fillRect l="-16667" r="-3333" b="-2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Pentagon 2">
            <a:extLst>
              <a:ext uri="{FF2B5EF4-FFF2-40B4-BE49-F238E27FC236}">
                <a16:creationId xmlns:a16="http://schemas.microsoft.com/office/drawing/2014/main" id="{48FD76CF-3F1E-0B46-8C9D-23B2CFDE1812}"/>
              </a:ext>
            </a:extLst>
          </p:cNvPr>
          <p:cNvSpPr/>
          <p:nvPr/>
        </p:nvSpPr>
        <p:spPr>
          <a:xfrm flipH="1">
            <a:off x="7848730" y="5844938"/>
            <a:ext cx="1888188" cy="660720"/>
          </a:xfrm>
          <a:prstGeom prst="homePlat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038AC0-5001-2243-B00D-8BFBA4354FC1}"/>
              </a:ext>
            </a:extLst>
          </p:cNvPr>
          <p:cNvSpPr txBox="1"/>
          <p:nvPr/>
        </p:nvSpPr>
        <p:spPr>
          <a:xfrm>
            <a:off x="10288930" y="5985080"/>
            <a:ext cx="11073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BPQ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D2FF36C7-1866-E442-9D32-032704CF3AB8}"/>
              </a:ext>
            </a:extLst>
          </p:cNvPr>
          <p:cNvSpPr txBox="1"/>
          <p:nvPr/>
        </p:nvSpPr>
        <p:spPr>
          <a:xfrm>
            <a:off x="3178312" y="3754550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00B0F0"/>
                </a:solidFill>
              </a:rPr>
              <a:t>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CD0287C1-A57C-8048-BDCE-DD6C4CD72147}"/>
                  </a:ext>
                </a:extLst>
              </p:cNvPr>
              <p:cNvSpPr txBox="1"/>
              <p:nvPr/>
            </p:nvSpPr>
            <p:spPr>
              <a:xfrm>
                <a:off x="1113298" y="5405949"/>
                <a:ext cx="3736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CD0287C1-A57C-8048-BDCE-DD6C4CD721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3298" y="5405949"/>
                <a:ext cx="373628" cy="276999"/>
              </a:xfrm>
              <a:prstGeom prst="rect">
                <a:avLst/>
              </a:prstGeom>
              <a:blipFill>
                <a:blip r:embed="rId29"/>
                <a:stretch>
                  <a:fillRect l="-13333" r="-3333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CD76E888-A5D8-A348-8392-2600829E884B}"/>
                  </a:ext>
                </a:extLst>
              </p:cNvPr>
              <p:cNvSpPr txBox="1"/>
              <p:nvPr/>
            </p:nvSpPr>
            <p:spPr>
              <a:xfrm>
                <a:off x="1364637" y="5026667"/>
                <a:ext cx="3736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CD76E888-A5D8-A348-8392-2600829E88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4637" y="5026667"/>
                <a:ext cx="373628" cy="276999"/>
              </a:xfrm>
              <a:prstGeom prst="rect">
                <a:avLst/>
              </a:prstGeom>
              <a:blipFill>
                <a:blip r:embed="rId30"/>
                <a:stretch>
                  <a:fillRect l="-12903" r="-3226" b="-2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43FE456F-CBC2-484E-8765-C633300C9CF9}"/>
                  </a:ext>
                </a:extLst>
              </p:cNvPr>
              <p:cNvSpPr txBox="1"/>
              <p:nvPr/>
            </p:nvSpPr>
            <p:spPr>
              <a:xfrm>
                <a:off x="837350" y="5698708"/>
                <a:ext cx="3736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16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43FE456F-CBC2-484E-8765-C633300C9C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350" y="5698708"/>
                <a:ext cx="373628" cy="276999"/>
              </a:xfrm>
              <a:prstGeom prst="rect">
                <a:avLst/>
              </a:prstGeom>
              <a:blipFill>
                <a:blip r:embed="rId31"/>
                <a:stretch>
                  <a:fillRect l="-13333" r="-3333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6" name="Oval 105">
            <a:extLst>
              <a:ext uri="{FF2B5EF4-FFF2-40B4-BE49-F238E27FC236}">
                <a16:creationId xmlns:a16="http://schemas.microsoft.com/office/drawing/2014/main" id="{D8B6A722-109D-FC4F-BBC8-91AF778F426A}"/>
              </a:ext>
            </a:extLst>
          </p:cNvPr>
          <p:cNvSpPr/>
          <p:nvPr/>
        </p:nvSpPr>
        <p:spPr>
          <a:xfrm>
            <a:off x="1281371" y="5068243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527BC7A2-2EB5-7545-B6FA-41D43994FE51}"/>
              </a:ext>
            </a:extLst>
          </p:cNvPr>
          <p:cNvSpPr/>
          <p:nvPr/>
        </p:nvSpPr>
        <p:spPr>
          <a:xfrm>
            <a:off x="1119441" y="5377808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A9F62DDF-34AA-F942-98BC-41B12BD1F203}"/>
              </a:ext>
            </a:extLst>
          </p:cNvPr>
          <p:cNvSpPr/>
          <p:nvPr/>
        </p:nvSpPr>
        <p:spPr>
          <a:xfrm>
            <a:off x="857499" y="5630222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0965170-2FF3-487E-9A6D-D3FD1EBEA60E}"/>
              </a:ext>
            </a:extLst>
          </p:cNvPr>
          <p:cNvSpPr/>
          <p:nvPr/>
        </p:nvSpPr>
        <p:spPr>
          <a:xfrm>
            <a:off x="585856" y="1570082"/>
            <a:ext cx="4919127" cy="4429274"/>
          </a:xfrm>
          <a:prstGeom prst="rect">
            <a:avLst/>
          </a:prstGeom>
          <a:solidFill>
            <a:srgbClr val="A9D18E">
              <a:alpha val="3411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1" name="Picture 100">
            <a:extLst>
              <a:ext uri="{FF2B5EF4-FFF2-40B4-BE49-F238E27FC236}">
                <a16:creationId xmlns:a16="http://schemas.microsoft.com/office/drawing/2014/main" id="{AF72439E-8388-4359-821B-8073EE9B8D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5149" y="2810100"/>
            <a:ext cx="323208" cy="28793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2B29EAE-75F2-4C9B-967F-CAC39F2D8C11}"/>
              </a:ext>
            </a:extLst>
          </p:cNvPr>
          <p:cNvSpPr txBox="1"/>
          <p:nvPr/>
        </p:nvSpPr>
        <p:spPr>
          <a:xfrm>
            <a:off x="8683656" y="1626357"/>
            <a:ext cx="232496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Approaching the anchor point </a:t>
            </a:r>
            <a:r>
              <a:rPr lang="en-US" sz="1400" b="1" dirty="0">
                <a:solidFill>
                  <a:srgbClr val="FF0000"/>
                </a:solidFill>
              </a:rPr>
              <a:t>fast</a:t>
            </a:r>
            <a:r>
              <a:rPr lang="en-US" sz="1400" dirty="0">
                <a:solidFill>
                  <a:srgbClr val="FF0000"/>
                </a:solidFill>
              </a:rPr>
              <a:t> might give us good bounds on our search </a:t>
            </a:r>
            <a:r>
              <a:rPr lang="en-US" sz="1400" b="1" dirty="0">
                <a:solidFill>
                  <a:srgbClr val="FF0000"/>
                </a:solidFill>
              </a:rPr>
              <a:t>fast</a:t>
            </a:r>
            <a:r>
              <a:rPr lang="en-US" sz="1400" dirty="0">
                <a:solidFill>
                  <a:srgbClr val="FF0000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758684058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8C4F378-CD67-8A4D-8ECD-19659C8AE35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651687" y="-80924"/>
                <a:ext cx="9094807" cy="1028777"/>
              </a:xfrm>
            </p:spPr>
            <p:txBody>
              <a:bodyPr/>
              <a:lstStyle/>
              <a:p>
                <a:pPr algn="ctr"/>
                <a:r>
                  <a:rPr lang="en-US" dirty="0"/>
                  <a:t>Example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-NN query in PR-</a:t>
                </a:r>
                <a:r>
                  <a:rPr lang="en-US" dirty="0" err="1"/>
                  <a:t>QuadTree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8C4F378-CD67-8A4D-8ECD-19659C8AE3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651687" y="-80924"/>
                <a:ext cx="9094807" cy="1028777"/>
              </a:xfrm>
              <a:blipFill>
                <a:blip r:embed="rId2"/>
                <a:stretch>
                  <a:fillRect l="-2232" t="-2469" r="-2371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1F1C8300-1158-AF44-8587-F337DADDBF57}"/>
              </a:ext>
            </a:extLst>
          </p:cNvPr>
          <p:cNvSpPr>
            <a:spLocks/>
          </p:cNvSpPr>
          <p:nvPr/>
        </p:nvSpPr>
        <p:spPr>
          <a:xfrm>
            <a:off x="577892" y="1561172"/>
            <a:ext cx="4919659" cy="44381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D4EBE64-0189-9448-AD5F-4A307EE4A47B}"/>
              </a:ext>
            </a:extLst>
          </p:cNvPr>
          <p:cNvSpPr txBox="1"/>
          <p:nvPr/>
        </p:nvSpPr>
        <p:spPr>
          <a:xfrm>
            <a:off x="122102" y="6077415"/>
            <a:ext cx="993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(-16, -16)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3367344-D2C2-644E-AF60-07580BC0BED4}"/>
              </a:ext>
            </a:extLst>
          </p:cNvPr>
          <p:cNvSpPr txBox="1"/>
          <p:nvPr/>
        </p:nvSpPr>
        <p:spPr>
          <a:xfrm>
            <a:off x="5205516" y="6077414"/>
            <a:ext cx="993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(16, -16)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4DEBC0-56B6-454A-91F8-B1862EE00F41}"/>
              </a:ext>
            </a:extLst>
          </p:cNvPr>
          <p:cNvSpPr txBox="1"/>
          <p:nvPr/>
        </p:nvSpPr>
        <p:spPr>
          <a:xfrm>
            <a:off x="5291008" y="1245144"/>
            <a:ext cx="993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(16, 16)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ED43F1C-2803-F74C-9651-112D2BD647D0}"/>
              </a:ext>
            </a:extLst>
          </p:cNvPr>
          <p:cNvSpPr txBox="1"/>
          <p:nvPr/>
        </p:nvSpPr>
        <p:spPr>
          <a:xfrm>
            <a:off x="133565" y="1245143"/>
            <a:ext cx="993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(-16, 16)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0765131-9447-4C44-931A-43E1B93BBEEB}"/>
              </a:ext>
            </a:extLst>
          </p:cNvPr>
          <p:cNvCxnSpPr>
            <a:stCxn id="4" idx="0"/>
            <a:endCxn id="4" idx="2"/>
          </p:cNvCxnSpPr>
          <p:nvPr/>
        </p:nvCxnSpPr>
        <p:spPr>
          <a:xfrm>
            <a:off x="3037722" y="1561172"/>
            <a:ext cx="0" cy="4438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D3FBAC7-85B5-3C47-B35C-27A955D16F67}"/>
              </a:ext>
            </a:extLst>
          </p:cNvPr>
          <p:cNvCxnSpPr>
            <a:cxnSpLocks/>
          </p:cNvCxnSpPr>
          <p:nvPr/>
        </p:nvCxnSpPr>
        <p:spPr>
          <a:xfrm>
            <a:off x="577892" y="3769113"/>
            <a:ext cx="491965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8A41387-28C5-DE48-841A-2335B26C1D70}"/>
              </a:ext>
            </a:extLst>
          </p:cNvPr>
          <p:cNvCxnSpPr>
            <a:cxnSpLocks/>
          </p:cNvCxnSpPr>
          <p:nvPr/>
        </p:nvCxnSpPr>
        <p:spPr>
          <a:xfrm>
            <a:off x="577891" y="2772938"/>
            <a:ext cx="24598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9BEDA4F-10D7-7C49-9BFB-35FB3C88EF64}"/>
              </a:ext>
            </a:extLst>
          </p:cNvPr>
          <p:cNvCxnSpPr>
            <a:cxnSpLocks/>
          </p:cNvCxnSpPr>
          <p:nvPr/>
        </p:nvCxnSpPr>
        <p:spPr>
          <a:xfrm>
            <a:off x="1807802" y="1576042"/>
            <a:ext cx="0" cy="22042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89CC8C9-62FD-CE44-A725-64BA847FCAAD}"/>
              </a:ext>
            </a:extLst>
          </p:cNvPr>
          <p:cNvCxnSpPr>
            <a:cxnSpLocks/>
          </p:cNvCxnSpPr>
          <p:nvPr/>
        </p:nvCxnSpPr>
        <p:spPr>
          <a:xfrm>
            <a:off x="1807802" y="3713356"/>
            <a:ext cx="0" cy="228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FADBD58-BAB1-D649-B8BE-8DED6819B1CF}"/>
              </a:ext>
            </a:extLst>
          </p:cNvPr>
          <p:cNvCxnSpPr>
            <a:cxnSpLocks/>
          </p:cNvCxnSpPr>
          <p:nvPr/>
        </p:nvCxnSpPr>
        <p:spPr>
          <a:xfrm>
            <a:off x="585326" y="4832193"/>
            <a:ext cx="24598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13D531F-986D-BE47-A6B8-ABF050F2A526}"/>
              </a:ext>
            </a:extLst>
          </p:cNvPr>
          <p:cNvCxnSpPr>
            <a:cxnSpLocks/>
          </p:cNvCxnSpPr>
          <p:nvPr/>
        </p:nvCxnSpPr>
        <p:spPr>
          <a:xfrm>
            <a:off x="1807802" y="3289607"/>
            <a:ext cx="123735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FC8060C-B4EF-EC44-8115-288D4A8E64D4}"/>
              </a:ext>
            </a:extLst>
          </p:cNvPr>
          <p:cNvCxnSpPr>
            <a:cxnSpLocks/>
          </p:cNvCxnSpPr>
          <p:nvPr/>
        </p:nvCxnSpPr>
        <p:spPr>
          <a:xfrm>
            <a:off x="2395969" y="2772938"/>
            <a:ext cx="0" cy="10073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>
            <a:extLst>
              <a:ext uri="{FF2B5EF4-FFF2-40B4-BE49-F238E27FC236}">
                <a16:creationId xmlns:a16="http://schemas.microsoft.com/office/drawing/2014/main" id="{E435A33E-DF17-AA4F-ACF3-51283F51EF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7942" y="3485927"/>
            <a:ext cx="323208" cy="2879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C84DB4F-3C32-9E4B-9CBC-D82CA6D7D3EE}"/>
                  </a:ext>
                </a:extLst>
              </p:cNvPr>
              <p:cNvSpPr txBox="1"/>
              <p:nvPr/>
            </p:nvSpPr>
            <p:spPr>
              <a:xfrm>
                <a:off x="421311" y="777388"/>
                <a:ext cx="58632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accent5"/>
                    </a:solidFill>
                  </a:rPr>
                  <a:t>anchor = (2, 2),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chemeClr val="accent2"/>
                    </a:solidFill>
                  </a:rPr>
                  <a:t>=2,  </a:t>
                </a:r>
                <a:r>
                  <a:rPr lang="en-US" dirty="0">
                    <a:solidFill>
                      <a:srgbClr val="7030A0"/>
                    </a:solidFill>
                  </a:rPr>
                  <a:t>Bucket size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endParaRPr lang="en-US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C84DB4F-3C32-9E4B-9CBC-D82CA6D7D3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311" y="777388"/>
                <a:ext cx="5863271" cy="369332"/>
              </a:xfrm>
              <a:prstGeom prst="rect">
                <a:avLst/>
              </a:prstGeom>
              <a:blipFill>
                <a:blip r:embed="rId4"/>
                <a:stretch>
                  <a:fillRect l="-648" t="-3333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Oval 36">
            <a:extLst>
              <a:ext uri="{FF2B5EF4-FFF2-40B4-BE49-F238E27FC236}">
                <a16:creationId xmlns:a16="http://schemas.microsoft.com/office/drawing/2014/main" id="{C40E7FAC-2BA5-204B-AF7C-B13A89D2BA1C}"/>
              </a:ext>
            </a:extLst>
          </p:cNvPr>
          <p:cNvSpPr/>
          <p:nvPr/>
        </p:nvSpPr>
        <p:spPr>
          <a:xfrm>
            <a:off x="1474775" y="1839952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9BC64F6B-B4FF-CC46-9D08-E3240F04BCC4}"/>
              </a:ext>
            </a:extLst>
          </p:cNvPr>
          <p:cNvSpPr/>
          <p:nvPr/>
        </p:nvSpPr>
        <p:spPr>
          <a:xfrm>
            <a:off x="1760377" y="2258122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030A4FD8-FDCA-1240-A03A-50E44C956454}"/>
              </a:ext>
            </a:extLst>
          </p:cNvPr>
          <p:cNvSpPr/>
          <p:nvPr/>
        </p:nvSpPr>
        <p:spPr>
          <a:xfrm>
            <a:off x="943232" y="2401225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858369C6-A3CE-A549-B7E8-894D1B0E3C4F}"/>
              </a:ext>
            </a:extLst>
          </p:cNvPr>
          <p:cNvSpPr/>
          <p:nvPr/>
        </p:nvSpPr>
        <p:spPr>
          <a:xfrm>
            <a:off x="2470945" y="2401225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A8DFBF64-6A63-4941-B76D-0711BFF9E589}"/>
              </a:ext>
            </a:extLst>
          </p:cNvPr>
          <p:cNvSpPr/>
          <p:nvPr/>
        </p:nvSpPr>
        <p:spPr>
          <a:xfrm>
            <a:off x="3258965" y="2810100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3F572112-0688-6D4E-9954-5C92A9766196}"/>
              </a:ext>
            </a:extLst>
          </p:cNvPr>
          <p:cNvSpPr/>
          <p:nvPr/>
        </p:nvSpPr>
        <p:spPr>
          <a:xfrm>
            <a:off x="2489532" y="3066575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29CE63BF-5CF8-D842-864E-357C56C2EF7F}"/>
              </a:ext>
            </a:extLst>
          </p:cNvPr>
          <p:cNvSpPr/>
          <p:nvPr/>
        </p:nvSpPr>
        <p:spPr>
          <a:xfrm>
            <a:off x="2073225" y="3486601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64B5F066-3BDC-2E47-A2A2-65998B32EDA0}"/>
              </a:ext>
            </a:extLst>
          </p:cNvPr>
          <p:cNvSpPr/>
          <p:nvPr/>
        </p:nvSpPr>
        <p:spPr>
          <a:xfrm>
            <a:off x="1556555" y="4241162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06F0AC4F-8993-1441-9484-031E5E3C4383}"/>
              </a:ext>
            </a:extLst>
          </p:cNvPr>
          <p:cNvSpPr/>
          <p:nvPr/>
        </p:nvSpPr>
        <p:spPr>
          <a:xfrm>
            <a:off x="2675385" y="3408542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284C06F-6037-6F4E-9388-4ED478106D7D}"/>
              </a:ext>
            </a:extLst>
          </p:cNvPr>
          <p:cNvSpPr txBox="1"/>
          <p:nvPr/>
        </p:nvSpPr>
        <p:spPr>
          <a:xfrm>
            <a:off x="2839728" y="3765467"/>
            <a:ext cx="2054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0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DC40580-A139-C249-90A1-1AC648FC3614}"/>
              </a:ext>
            </a:extLst>
          </p:cNvPr>
          <p:cNvSpPr txBox="1"/>
          <p:nvPr/>
        </p:nvSpPr>
        <p:spPr>
          <a:xfrm>
            <a:off x="2197241" y="3759315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-4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DD1F80B-070E-5045-9A7B-C782D99A825D}"/>
              </a:ext>
            </a:extLst>
          </p:cNvPr>
          <p:cNvSpPr txBox="1"/>
          <p:nvPr/>
        </p:nvSpPr>
        <p:spPr>
          <a:xfrm>
            <a:off x="3501723" y="3759315"/>
            <a:ext cx="2054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4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383F2446-45E7-AA4E-B621-DE69374595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92812" y="3168792"/>
            <a:ext cx="215900" cy="228600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8017408E-686D-CF48-9D4A-F5D3498FBDA5}"/>
              </a:ext>
            </a:extLst>
          </p:cNvPr>
          <p:cNvSpPr txBox="1"/>
          <p:nvPr/>
        </p:nvSpPr>
        <p:spPr>
          <a:xfrm>
            <a:off x="1592398" y="3768840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-8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89434D0-EFD9-E948-AF48-D52018F7B778}"/>
              </a:ext>
            </a:extLst>
          </p:cNvPr>
          <p:cNvSpPr txBox="1"/>
          <p:nvPr/>
        </p:nvSpPr>
        <p:spPr>
          <a:xfrm>
            <a:off x="4081483" y="3779567"/>
            <a:ext cx="2054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8</a:t>
            </a: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13446AA9-C995-F048-A218-A84FE9DC843B}"/>
              </a:ext>
            </a:extLst>
          </p:cNvPr>
          <p:cNvCxnSpPr>
            <a:cxnSpLocks/>
          </p:cNvCxnSpPr>
          <p:nvPr/>
        </p:nvCxnSpPr>
        <p:spPr>
          <a:xfrm flipH="1">
            <a:off x="3349459" y="3529208"/>
            <a:ext cx="5976" cy="231559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6E462DB3-49F7-4A47-922A-63AADC96AE78}"/>
              </a:ext>
            </a:extLst>
          </p:cNvPr>
          <p:cNvCxnSpPr>
            <a:cxnSpLocks/>
          </p:cNvCxnSpPr>
          <p:nvPr/>
        </p:nvCxnSpPr>
        <p:spPr>
          <a:xfrm>
            <a:off x="3131277" y="3546821"/>
            <a:ext cx="217671" cy="3475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BCC205CA-23A5-1641-A112-80D91CF958DF}"/>
              </a:ext>
            </a:extLst>
          </p:cNvPr>
          <p:cNvSpPr txBox="1"/>
          <p:nvPr/>
        </p:nvSpPr>
        <p:spPr>
          <a:xfrm>
            <a:off x="2983049" y="3430694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00B0F0"/>
                </a:solidFill>
              </a:rPr>
              <a:t>2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359B3557-F84D-874D-BC31-BDABDB1128EF}"/>
              </a:ext>
            </a:extLst>
          </p:cNvPr>
          <p:cNvSpPr txBox="1"/>
          <p:nvPr/>
        </p:nvSpPr>
        <p:spPr>
          <a:xfrm>
            <a:off x="2778255" y="4183182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-4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B980752-22D2-A34A-A952-DA61554DFFDF}"/>
              </a:ext>
            </a:extLst>
          </p:cNvPr>
          <p:cNvSpPr txBox="1"/>
          <p:nvPr/>
        </p:nvSpPr>
        <p:spPr>
          <a:xfrm>
            <a:off x="2802066" y="4664199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-8</a:t>
            </a: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8C929720-BA9D-3C46-BCF3-253BA94B95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87662" y="2614607"/>
            <a:ext cx="215900" cy="2286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1437A734-5F5E-1F4E-AFCE-0B91124B4081}"/>
                  </a:ext>
                </a:extLst>
              </p:cNvPr>
              <p:cNvSpPr txBox="1"/>
              <p:nvPr/>
            </p:nvSpPr>
            <p:spPr>
              <a:xfrm>
                <a:off x="731650" y="2105956"/>
                <a:ext cx="27584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1437A734-5F5E-1F4E-AFCE-0B91124B40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650" y="2105956"/>
                <a:ext cx="275845" cy="276999"/>
              </a:xfrm>
              <a:prstGeom prst="rect">
                <a:avLst/>
              </a:prstGeom>
              <a:blipFill>
                <a:blip r:embed="rId7"/>
                <a:stretch>
                  <a:fillRect l="-22727" r="-4545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87D865D-922E-7D46-B0B6-3DC6B703FAF7}"/>
                  </a:ext>
                </a:extLst>
              </p:cNvPr>
              <p:cNvSpPr txBox="1"/>
              <p:nvPr/>
            </p:nvSpPr>
            <p:spPr>
              <a:xfrm>
                <a:off x="1255534" y="1629692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87D865D-922E-7D46-B0B6-3DC6B703FA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5534" y="1629692"/>
                <a:ext cx="281167" cy="276999"/>
              </a:xfrm>
              <a:prstGeom prst="rect">
                <a:avLst/>
              </a:prstGeom>
              <a:blipFill>
                <a:blip r:embed="rId8"/>
                <a:stretch>
                  <a:fillRect l="-17391" r="-4348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BB3CD07-D837-F44C-A472-66C908F6DB16}"/>
                  </a:ext>
                </a:extLst>
              </p:cNvPr>
              <p:cNvSpPr txBox="1"/>
              <p:nvPr/>
            </p:nvSpPr>
            <p:spPr>
              <a:xfrm>
                <a:off x="1898473" y="1958313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BB3CD07-D837-F44C-A472-66C908F6DB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8473" y="1958313"/>
                <a:ext cx="281167" cy="276999"/>
              </a:xfrm>
              <a:prstGeom prst="rect">
                <a:avLst/>
              </a:prstGeom>
              <a:blipFill>
                <a:blip r:embed="rId9"/>
                <a:stretch>
                  <a:fillRect l="-16667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4A56388C-2791-C543-86A1-29F83A27FAD6}"/>
                  </a:ext>
                </a:extLst>
              </p:cNvPr>
              <p:cNvSpPr txBox="1"/>
              <p:nvPr/>
            </p:nvSpPr>
            <p:spPr>
              <a:xfrm>
                <a:off x="2379493" y="2110708"/>
                <a:ext cx="27943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4A56388C-2791-C543-86A1-29F83A27FA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9493" y="2110708"/>
                <a:ext cx="279435" cy="276999"/>
              </a:xfrm>
              <a:prstGeom prst="rect">
                <a:avLst/>
              </a:prstGeom>
              <a:blipFill>
                <a:blip r:embed="rId10"/>
                <a:stretch>
                  <a:fillRect l="-17391" r="-4348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23C3719B-A6AF-164F-90D4-CEF73935F3C9}"/>
                  </a:ext>
                </a:extLst>
              </p:cNvPr>
              <p:cNvSpPr txBox="1"/>
              <p:nvPr/>
            </p:nvSpPr>
            <p:spPr>
              <a:xfrm>
                <a:off x="3236751" y="2467902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23C3719B-A6AF-164F-90D4-CEF73935F3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6751" y="2467902"/>
                <a:ext cx="281167" cy="276999"/>
              </a:xfrm>
              <a:prstGeom prst="rect">
                <a:avLst/>
              </a:prstGeom>
              <a:blipFill>
                <a:blip r:embed="rId11"/>
                <a:stretch>
                  <a:fillRect l="-17391" r="-4348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CB576CCD-353B-A64A-A8B6-79C729DF5242}"/>
                  </a:ext>
                </a:extLst>
              </p:cNvPr>
              <p:cNvSpPr txBox="1"/>
              <p:nvPr/>
            </p:nvSpPr>
            <p:spPr>
              <a:xfrm>
                <a:off x="2603329" y="2834619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CB576CCD-353B-A64A-A8B6-79C729DF52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3329" y="2834619"/>
                <a:ext cx="281167" cy="276999"/>
              </a:xfrm>
              <a:prstGeom prst="rect">
                <a:avLst/>
              </a:prstGeom>
              <a:blipFill>
                <a:blip r:embed="rId12"/>
                <a:stretch>
                  <a:fillRect l="-17391" r="-4348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1EE9049A-08B4-3D4B-842B-844CD7B49850}"/>
                  </a:ext>
                </a:extLst>
              </p:cNvPr>
              <p:cNvSpPr txBox="1"/>
              <p:nvPr/>
            </p:nvSpPr>
            <p:spPr>
              <a:xfrm>
                <a:off x="2755729" y="3401371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1EE9049A-08B4-3D4B-842B-844CD7B498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5729" y="3401371"/>
                <a:ext cx="281167" cy="276999"/>
              </a:xfrm>
              <a:prstGeom prst="rect">
                <a:avLst/>
              </a:prstGeom>
              <a:blipFill>
                <a:blip r:embed="rId13"/>
                <a:stretch>
                  <a:fillRect l="-17391" r="-4348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3BC46F4D-80C4-8045-966E-89D8A837A63B}"/>
                  </a:ext>
                </a:extLst>
              </p:cNvPr>
              <p:cNvSpPr txBox="1"/>
              <p:nvPr/>
            </p:nvSpPr>
            <p:spPr>
              <a:xfrm>
                <a:off x="1979430" y="3510907"/>
                <a:ext cx="3736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3BC46F4D-80C4-8045-966E-89D8A837A6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9430" y="3510907"/>
                <a:ext cx="373628" cy="276999"/>
              </a:xfrm>
              <a:prstGeom prst="rect">
                <a:avLst/>
              </a:prstGeom>
              <a:blipFill>
                <a:blip r:embed="rId14"/>
                <a:stretch>
                  <a:fillRect l="-17241" r="-3448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A21FCB75-57F2-6B4B-B6D4-2E51392F06B3}"/>
                  </a:ext>
                </a:extLst>
              </p:cNvPr>
              <p:cNvSpPr txBox="1"/>
              <p:nvPr/>
            </p:nvSpPr>
            <p:spPr>
              <a:xfrm>
                <a:off x="1574613" y="4277677"/>
                <a:ext cx="3736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A21FCB75-57F2-6B4B-B6D4-2E51392F06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4613" y="4277677"/>
                <a:ext cx="373628" cy="276999"/>
              </a:xfrm>
              <a:prstGeom prst="rect">
                <a:avLst/>
              </a:prstGeom>
              <a:blipFill>
                <a:blip r:embed="rId15"/>
                <a:stretch>
                  <a:fillRect l="-13333" r="-3333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Oval 85">
            <a:extLst>
              <a:ext uri="{FF2B5EF4-FFF2-40B4-BE49-F238E27FC236}">
                <a16:creationId xmlns:a16="http://schemas.microsoft.com/office/drawing/2014/main" id="{C7225347-B004-2F47-8149-F9A678833807}"/>
              </a:ext>
            </a:extLst>
          </p:cNvPr>
          <p:cNvSpPr/>
          <p:nvPr/>
        </p:nvSpPr>
        <p:spPr>
          <a:xfrm>
            <a:off x="8072437" y="1039170"/>
            <a:ext cx="1728788" cy="482972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111C7B60-146D-7C49-AE2F-67EB5ACFE4E2}"/>
              </a:ext>
            </a:extLst>
          </p:cNvPr>
          <p:cNvCxnSpPr>
            <a:cxnSpLocks/>
          </p:cNvCxnSpPr>
          <p:nvPr/>
        </p:nvCxnSpPr>
        <p:spPr>
          <a:xfrm flipH="1">
            <a:off x="7024504" y="1413529"/>
            <a:ext cx="1142054" cy="6142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B7A097B4-96AB-5B49-B870-C1FACE0D83D2}"/>
              </a:ext>
            </a:extLst>
          </p:cNvPr>
          <p:cNvCxnSpPr>
            <a:cxnSpLocks/>
          </p:cNvCxnSpPr>
          <p:nvPr/>
        </p:nvCxnSpPr>
        <p:spPr>
          <a:xfrm flipH="1">
            <a:off x="8386763" y="1576042"/>
            <a:ext cx="331640" cy="73783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CADC76E4-CC05-974D-9737-328F5B01EFE9}"/>
              </a:ext>
            </a:extLst>
          </p:cNvPr>
          <p:cNvCxnSpPr>
            <a:cxnSpLocks/>
          </p:cNvCxnSpPr>
          <p:nvPr/>
        </p:nvCxnSpPr>
        <p:spPr>
          <a:xfrm>
            <a:off x="9458325" y="1561172"/>
            <a:ext cx="705531" cy="6741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D65B81CE-AB0E-8F4C-9BB4-A473BDD2C31D}"/>
              </a:ext>
            </a:extLst>
          </p:cNvPr>
          <p:cNvCxnSpPr>
            <a:cxnSpLocks/>
          </p:cNvCxnSpPr>
          <p:nvPr/>
        </p:nvCxnSpPr>
        <p:spPr>
          <a:xfrm>
            <a:off x="9797354" y="1413529"/>
            <a:ext cx="1526024" cy="4005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Oval 106">
            <a:extLst>
              <a:ext uri="{FF2B5EF4-FFF2-40B4-BE49-F238E27FC236}">
                <a16:creationId xmlns:a16="http://schemas.microsoft.com/office/drawing/2014/main" id="{E5A97693-7980-8048-90E4-0742CD872138}"/>
              </a:ext>
            </a:extLst>
          </p:cNvPr>
          <p:cNvSpPr/>
          <p:nvPr/>
        </p:nvSpPr>
        <p:spPr>
          <a:xfrm>
            <a:off x="6459979" y="2111847"/>
            <a:ext cx="1076643" cy="542215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983A2BA5-38F6-9B41-9D65-F467C840EA86}"/>
              </a:ext>
            </a:extLst>
          </p:cNvPr>
          <p:cNvSpPr/>
          <p:nvPr/>
        </p:nvSpPr>
        <p:spPr>
          <a:xfrm>
            <a:off x="9625534" y="2400465"/>
            <a:ext cx="1076643" cy="542215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0D11F92F-18CC-5F49-A9E5-F8FEF8B76FC5}"/>
                  </a:ext>
                </a:extLst>
              </p:cNvPr>
              <p:cNvSpPr/>
              <p:nvPr/>
            </p:nvSpPr>
            <p:spPr>
              <a:xfrm>
                <a:off x="7791289" y="2343499"/>
                <a:ext cx="1394217" cy="689742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0D11F92F-18CC-5F49-A9E5-F8FEF8B76F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1289" y="2343499"/>
                <a:ext cx="1394217" cy="689742"/>
              </a:xfrm>
              <a:prstGeom prst="ellipse">
                <a:avLst/>
              </a:prstGeom>
              <a:blipFill>
                <a:blip r:embed="rId1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3A3D12D0-9524-5244-865E-3FB35B4E64CB}"/>
                  </a:ext>
                </a:extLst>
              </p:cNvPr>
              <p:cNvSpPr/>
              <p:nvPr/>
            </p:nvSpPr>
            <p:spPr>
              <a:xfrm>
                <a:off x="10985081" y="1895708"/>
                <a:ext cx="1076643" cy="542215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3A3D12D0-9524-5244-865E-3FB35B4E64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5081" y="1895708"/>
                <a:ext cx="1076643" cy="542215"/>
              </a:xfrm>
              <a:prstGeom prst="ellipse">
                <a:avLst/>
              </a:prstGeom>
              <a:blipFill>
                <a:blip r:embed="rId1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ADE06B88-5EB9-E941-99AB-D2D46618547D}"/>
              </a:ext>
            </a:extLst>
          </p:cNvPr>
          <p:cNvCxnSpPr>
            <a:cxnSpLocks/>
          </p:cNvCxnSpPr>
          <p:nvPr/>
        </p:nvCxnSpPr>
        <p:spPr>
          <a:xfrm flipH="1">
            <a:off x="5991988" y="2521133"/>
            <a:ext cx="544736" cy="2841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592A0D34-9286-6847-AA3B-8DE51A1D2F2E}"/>
              </a:ext>
            </a:extLst>
          </p:cNvPr>
          <p:cNvCxnSpPr>
            <a:cxnSpLocks/>
          </p:cNvCxnSpPr>
          <p:nvPr/>
        </p:nvCxnSpPr>
        <p:spPr>
          <a:xfrm flipH="1">
            <a:off x="6207366" y="2606401"/>
            <a:ext cx="568662" cy="8009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8D157BAD-C517-2B49-BAD7-377C9F5923FC}"/>
              </a:ext>
            </a:extLst>
          </p:cNvPr>
          <p:cNvCxnSpPr>
            <a:cxnSpLocks/>
          </p:cNvCxnSpPr>
          <p:nvPr/>
        </p:nvCxnSpPr>
        <p:spPr>
          <a:xfrm flipH="1">
            <a:off x="6842129" y="2653318"/>
            <a:ext cx="194544" cy="7320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3F21784C-D3B2-8B4F-B5FC-37D7108EEC12}"/>
              </a:ext>
            </a:extLst>
          </p:cNvPr>
          <p:cNvCxnSpPr>
            <a:cxnSpLocks/>
          </p:cNvCxnSpPr>
          <p:nvPr/>
        </p:nvCxnSpPr>
        <p:spPr>
          <a:xfrm>
            <a:off x="7366031" y="2618573"/>
            <a:ext cx="416309" cy="8923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Oval 116">
            <a:extLst>
              <a:ext uri="{FF2B5EF4-FFF2-40B4-BE49-F238E27FC236}">
                <a16:creationId xmlns:a16="http://schemas.microsoft.com/office/drawing/2014/main" id="{9E2EB0A7-82BE-3A4D-AF4C-1131EE464155}"/>
              </a:ext>
            </a:extLst>
          </p:cNvPr>
          <p:cNvSpPr/>
          <p:nvPr/>
        </p:nvSpPr>
        <p:spPr>
          <a:xfrm>
            <a:off x="7472283" y="3518577"/>
            <a:ext cx="694275" cy="58314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14DFBD9B-49EA-8941-812E-EE9DBCBB212D}"/>
              </a:ext>
            </a:extLst>
          </p:cNvPr>
          <p:cNvSpPr/>
          <p:nvPr/>
        </p:nvSpPr>
        <p:spPr>
          <a:xfrm>
            <a:off x="6531303" y="3485133"/>
            <a:ext cx="694275" cy="58314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Oval 121">
                <a:extLst>
                  <a:ext uri="{FF2B5EF4-FFF2-40B4-BE49-F238E27FC236}">
                    <a16:creationId xmlns:a16="http://schemas.microsoft.com/office/drawing/2014/main" id="{B950B928-B08F-FA4D-8639-878213CF86A3}"/>
                  </a:ext>
                </a:extLst>
              </p:cNvPr>
              <p:cNvSpPr/>
              <p:nvPr/>
            </p:nvSpPr>
            <p:spPr>
              <a:xfrm>
                <a:off x="5755733" y="3495491"/>
                <a:ext cx="694275" cy="58314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3,</m:t>
                      </m:r>
                    </m:oMath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2" name="Oval 121">
                <a:extLst>
                  <a:ext uri="{FF2B5EF4-FFF2-40B4-BE49-F238E27FC236}">
                    <a16:creationId xmlns:a16="http://schemas.microsoft.com/office/drawing/2014/main" id="{B950B928-B08F-FA4D-8639-878213CF86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5733" y="3495491"/>
                <a:ext cx="694275" cy="583149"/>
              </a:xfrm>
              <a:prstGeom prst="ellipse">
                <a:avLst/>
              </a:prstGeom>
              <a:blipFill>
                <a:blip r:embed="rId18"/>
                <a:stretch>
                  <a:fillRect b="-1041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B80EAF62-6A74-BC44-A38D-4789B856867E}"/>
                  </a:ext>
                </a:extLst>
              </p:cNvPr>
              <p:cNvSpPr/>
              <p:nvPr/>
            </p:nvSpPr>
            <p:spPr>
              <a:xfrm>
                <a:off x="5495866" y="2805079"/>
                <a:ext cx="694275" cy="58314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1,</m:t>
                      </m:r>
                    </m:oMath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B80EAF62-6A74-BC44-A38D-4789B85686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5866" y="2805079"/>
                <a:ext cx="694275" cy="583149"/>
              </a:xfrm>
              <a:prstGeom prst="ellipse">
                <a:avLst/>
              </a:prstGeom>
              <a:blipFill>
                <a:blip r:embed="rId19"/>
                <a:stretch>
                  <a:fillRect b="-1250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6AF9F15E-DED0-E949-8CBC-6D664601DCBA}"/>
              </a:ext>
            </a:extLst>
          </p:cNvPr>
          <p:cNvCxnSpPr>
            <a:cxnSpLocks/>
          </p:cNvCxnSpPr>
          <p:nvPr/>
        </p:nvCxnSpPr>
        <p:spPr>
          <a:xfrm flipH="1">
            <a:off x="7065249" y="4017633"/>
            <a:ext cx="471373" cy="7026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Oval 127">
            <a:extLst>
              <a:ext uri="{FF2B5EF4-FFF2-40B4-BE49-F238E27FC236}">
                <a16:creationId xmlns:a16="http://schemas.microsoft.com/office/drawing/2014/main" id="{A0B66E87-88B7-A04F-A32B-5928CE8DFC70}"/>
              </a:ext>
            </a:extLst>
          </p:cNvPr>
          <p:cNvSpPr>
            <a:spLocks noChangeAspect="1"/>
          </p:cNvSpPr>
          <p:nvPr/>
        </p:nvSpPr>
        <p:spPr>
          <a:xfrm>
            <a:off x="6727461" y="4771921"/>
            <a:ext cx="457200" cy="4572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AE3FDE38-857D-5640-84DD-8A9C8980D6D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465656" y="4767156"/>
                <a:ext cx="457200" cy="4572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AE3FDE38-857D-5640-84DD-8A9C8980D6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5656" y="4767156"/>
                <a:ext cx="457200" cy="457200"/>
              </a:xfrm>
              <a:prstGeom prst="ellipse">
                <a:avLst/>
              </a:prstGeom>
              <a:blipFill>
                <a:blip r:embed="rId20"/>
                <a:stretch>
                  <a:fillRect l="-540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5F03693F-5766-F643-906E-483748D372C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185971" y="4809362"/>
                <a:ext cx="457200" cy="4572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5F03693F-5766-F643-906E-483748D372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5971" y="4809362"/>
                <a:ext cx="457200" cy="457200"/>
              </a:xfrm>
              <a:prstGeom prst="ellipse">
                <a:avLst/>
              </a:prstGeom>
              <a:blipFill>
                <a:blip r:embed="rId21"/>
                <a:stretch>
                  <a:fillRect l="-789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47F7244A-6014-6E41-B954-C65631D8DF2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938453" y="4718868"/>
                <a:ext cx="687081" cy="687081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47F7244A-6014-6E41-B954-C65631D8DF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8453" y="4718868"/>
                <a:ext cx="687081" cy="687081"/>
              </a:xfrm>
              <a:prstGeom prst="ellipse">
                <a:avLst/>
              </a:prstGeom>
              <a:blipFill>
                <a:blip r:embed="rId2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86C3C6BC-7568-E74F-845F-E9A1CC6A12C8}"/>
              </a:ext>
            </a:extLst>
          </p:cNvPr>
          <p:cNvCxnSpPr>
            <a:cxnSpLocks/>
          </p:cNvCxnSpPr>
          <p:nvPr/>
        </p:nvCxnSpPr>
        <p:spPr>
          <a:xfrm flipH="1">
            <a:off x="7718607" y="4143770"/>
            <a:ext cx="53702" cy="5204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F9FD7456-EC2D-874A-825D-C68AAE470598}"/>
              </a:ext>
            </a:extLst>
          </p:cNvPr>
          <p:cNvCxnSpPr>
            <a:cxnSpLocks/>
          </p:cNvCxnSpPr>
          <p:nvPr/>
        </p:nvCxnSpPr>
        <p:spPr>
          <a:xfrm>
            <a:off x="8070568" y="4098965"/>
            <a:ext cx="482015" cy="6213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C331B52D-8C73-2141-9943-8CE625BB0894}"/>
              </a:ext>
            </a:extLst>
          </p:cNvPr>
          <p:cNvCxnSpPr>
            <a:cxnSpLocks/>
          </p:cNvCxnSpPr>
          <p:nvPr/>
        </p:nvCxnSpPr>
        <p:spPr>
          <a:xfrm>
            <a:off x="8200258" y="3867037"/>
            <a:ext cx="966796" cy="7971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60FCD9C5-0658-5C4A-86EE-EDD0578A946C}"/>
              </a:ext>
            </a:extLst>
          </p:cNvPr>
          <p:cNvCxnSpPr>
            <a:cxnSpLocks/>
          </p:cNvCxnSpPr>
          <p:nvPr/>
        </p:nvCxnSpPr>
        <p:spPr>
          <a:xfrm flipH="1">
            <a:off x="9420085" y="2973118"/>
            <a:ext cx="445823" cy="5377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ACC8C392-6B31-1D42-85A5-A362D0CC4440}"/>
              </a:ext>
            </a:extLst>
          </p:cNvPr>
          <p:cNvCxnSpPr>
            <a:cxnSpLocks/>
          </p:cNvCxnSpPr>
          <p:nvPr/>
        </p:nvCxnSpPr>
        <p:spPr>
          <a:xfrm flipH="1">
            <a:off x="10113498" y="2984513"/>
            <a:ext cx="177310" cy="5841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4FDCD2B7-152B-BC4D-BB03-338334E6D6CE}"/>
              </a:ext>
            </a:extLst>
          </p:cNvPr>
          <p:cNvCxnSpPr>
            <a:cxnSpLocks/>
          </p:cNvCxnSpPr>
          <p:nvPr/>
        </p:nvCxnSpPr>
        <p:spPr>
          <a:xfrm>
            <a:off x="10549970" y="3006664"/>
            <a:ext cx="344285" cy="5914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704DD6B7-F153-594D-9753-4ECACF1A8F29}"/>
              </a:ext>
            </a:extLst>
          </p:cNvPr>
          <p:cNvCxnSpPr>
            <a:cxnSpLocks/>
          </p:cNvCxnSpPr>
          <p:nvPr/>
        </p:nvCxnSpPr>
        <p:spPr>
          <a:xfrm>
            <a:off x="10730836" y="2857181"/>
            <a:ext cx="792566" cy="6537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Oval 147">
            <a:extLst>
              <a:ext uri="{FF2B5EF4-FFF2-40B4-BE49-F238E27FC236}">
                <a16:creationId xmlns:a16="http://schemas.microsoft.com/office/drawing/2014/main" id="{827F7AEF-055D-7645-B788-01CE6D6AE33F}"/>
              </a:ext>
            </a:extLst>
          </p:cNvPr>
          <p:cNvSpPr/>
          <p:nvPr/>
        </p:nvSpPr>
        <p:spPr>
          <a:xfrm>
            <a:off x="9797354" y="3649406"/>
            <a:ext cx="694275" cy="58314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Oval 148">
                <a:extLst>
                  <a:ext uri="{FF2B5EF4-FFF2-40B4-BE49-F238E27FC236}">
                    <a16:creationId xmlns:a16="http://schemas.microsoft.com/office/drawing/2014/main" id="{431BBF08-0D12-184D-A846-741CACC514FB}"/>
                  </a:ext>
                </a:extLst>
              </p:cNvPr>
              <p:cNvSpPr/>
              <p:nvPr/>
            </p:nvSpPr>
            <p:spPr>
              <a:xfrm>
                <a:off x="10522445" y="3678541"/>
                <a:ext cx="874007" cy="56262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14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15</m:t>
                          </m:r>
                        </m:sub>
                      </m:sSub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16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9" name="Oval 148">
                <a:extLst>
                  <a:ext uri="{FF2B5EF4-FFF2-40B4-BE49-F238E27FC236}">
                    <a16:creationId xmlns:a16="http://schemas.microsoft.com/office/drawing/2014/main" id="{431BBF08-0D12-184D-A846-741CACC514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22445" y="3678541"/>
                <a:ext cx="874007" cy="562622"/>
              </a:xfrm>
              <a:prstGeom prst="ellipse">
                <a:avLst/>
              </a:prstGeom>
              <a:blipFill>
                <a:blip r:embed="rId2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0" name="Oval 149">
            <a:extLst>
              <a:ext uri="{FF2B5EF4-FFF2-40B4-BE49-F238E27FC236}">
                <a16:creationId xmlns:a16="http://schemas.microsoft.com/office/drawing/2014/main" id="{57210AA5-CE15-6046-AAF8-4BFDDE75CBE4}"/>
              </a:ext>
            </a:extLst>
          </p:cNvPr>
          <p:cNvSpPr/>
          <p:nvPr/>
        </p:nvSpPr>
        <p:spPr>
          <a:xfrm>
            <a:off x="11493405" y="3539870"/>
            <a:ext cx="694275" cy="58314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Oval 153">
                <a:extLst>
                  <a:ext uri="{FF2B5EF4-FFF2-40B4-BE49-F238E27FC236}">
                    <a16:creationId xmlns:a16="http://schemas.microsoft.com/office/drawing/2014/main" id="{271A5EE8-5ED8-3A4E-B8F3-FA3409777DF6}"/>
                  </a:ext>
                </a:extLst>
              </p:cNvPr>
              <p:cNvSpPr/>
              <p:nvPr/>
            </p:nvSpPr>
            <p:spPr>
              <a:xfrm>
                <a:off x="8997364" y="3595714"/>
                <a:ext cx="694275" cy="58314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4" name="Oval 153">
                <a:extLst>
                  <a:ext uri="{FF2B5EF4-FFF2-40B4-BE49-F238E27FC236}">
                    <a16:creationId xmlns:a16="http://schemas.microsoft.com/office/drawing/2014/main" id="{271A5EE8-5ED8-3A4E-B8F3-FA3409777D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7364" y="3595714"/>
                <a:ext cx="694275" cy="583149"/>
              </a:xfrm>
              <a:prstGeom prst="ellipse">
                <a:avLst/>
              </a:prstGeom>
              <a:blipFill>
                <a:blip r:embed="rId2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7" name="Oval 86">
            <a:extLst>
              <a:ext uri="{FF2B5EF4-FFF2-40B4-BE49-F238E27FC236}">
                <a16:creationId xmlns:a16="http://schemas.microsoft.com/office/drawing/2014/main" id="{419B41AE-BFD4-7F4F-BC7C-CA75DBB778EC}"/>
              </a:ext>
            </a:extLst>
          </p:cNvPr>
          <p:cNvSpPr/>
          <p:nvPr/>
        </p:nvSpPr>
        <p:spPr>
          <a:xfrm>
            <a:off x="4354346" y="2676743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408D41E7-04FA-A040-B670-0E467CB120B0}"/>
              </a:ext>
            </a:extLst>
          </p:cNvPr>
          <p:cNvSpPr/>
          <p:nvPr/>
        </p:nvSpPr>
        <p:spPr>
          <a:xfrm>
            <a:off x="5036273" y="3201029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B32FE30C-8FD3-AC42-9C2C-A3D64B799077}"/>
                  </a:ext>
                </a:extLst>
              </p:cNvPr>
              <p:cNvSpPr txBox="1"/>
              <p:nvPr/>
            </p:nvSpPr>
            <p:spPr>
              <a:xfrm>
                <a:off x="4317850" y="2391697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B32FE30C-8FD3-AC42-9C2C-A3D64B7990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7850" y="2391697"/>
                <a:ext cx="281167" cy="276999"/>
              </a:xfrm>
              <a:prstGeom prst="rect">
                <a:avLst/>
              </a:prstGeom>
              <a:blipFill>
                <a:blip r:embed="rId25"/>
                <a:stretch>
                  <a:fillRect l="-17391" r="-4348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3" name="Oval 92">
            <a:extLst>
              <a:ext uri="{FF2B5EF4-FFF2-40B4-BE49-F238E27FC236}">
                <a16:creationId xmlns:a16="http://schemas.microsoft.com/office/drawing/2014/main" id="{C2C64F3B-9F45-4144-B973-95F08006A85F}"/>
              </a:ext>
            </a:extLst>
          </p:cNvPr>
          <p:cNvSpPr/>
          <p:nvPr/>
        </p:nvSpPr>
        <p:spPr>
          <a:xfrm>
            <a:off x="2499161" y="3618094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0FBB6B63-6015-F94B-B7C1-F9ADA55919B3}"/>
              </a:ext>
            </a:extLst>
          </p:cNvPr>
          <p:cNvSpPr/>
          <p:nvPr/>
        </p:nvSpPr>
        <p:spPr>
          <a:xfrm>
            <a:off x="3316117" y="3881667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197427BF-60A5-784D-9602-99A3ECCE38D1}"/>
                  </a:ext>
                </a:extLst>
              </p:cNvPr>
              <p:cNvSpPr txBox="1"/>
              <p:nvPr/>
            </p:nvSpPr>
            <p:spPr>
              <a:xfrm>
                <a:off x="4955537" y="2901110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197427BF-60A5-784D-9602-99A3ECCE38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5537" y="2901110"/>
                <a:ext cx="281167" cy="276999"/>
              </a:xfrm>
              <a:prstGeom prst="rect">
                <a:avLst/>
              </a:prstGeom>
              <a:blipFill>
                <a:blip r:embed="rId26"/>
                <a:stretch>
                  <a:fillRect l="-17391" r="-4348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23E77E97-DE80-5F41-A364-34BA897B6E88}"/>
                  </a:ext>
                </a:extLst>
              </p:cNvPr>
              <p:cNvSpPr txBox="1"/>
              <p:nvPr/>
            </p:nvSpPr>
            <p:spPr>
              <a:xfrm>
                <a:off x="2431873" y="3691883"/>
                <a:ext cx="3736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23E77E97-DE80-5F41-A364-34BA897B6E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1873" y="3691883"/>
                <a:ext cx="373628" cy="276999"/>
              </a:xfrm>
              <a:prstGeom prst="rect">
                <a:avLst/>
              </a:prstGeom>
              <a:blipFill>
                <a:blip r:embed="rId27"/>
                <a:stretch>
                  <a:fillRect l="-12903" r="-3226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73DDCF26-FAF0-B84D-892C-D6DAD0D72F54}"/>
                  </a:ext>
                </a:extLst>
              </p:cNvPr>
              <p:cNvSpPr txBox="1"/>
              <p:nvPr/>
            </p:nvSpPr>
            <p:spPr>
              <a:xfrm>
                <a:off x="3284357" y="3958577"/>
                <a:ext cx="3736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73DDCF26-FAF0-B84D-892C-D6DAD0D72F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4357" y="3958577"/>
                <a:ext cx="373628" cy="276999"/>
              </a:xfrm>
              <a:prstGeom prst="rect">
                <a:avLst/>
              </a:prstGeom>
              <a:blipFill>
                <a:blip r:embed="rId28"/>
                <a:stretch>
                  <a:fillRect l="-16667" r="-3333" b="-2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Pentagon 2">
            <a:extLst>
              <a:ext uri="{FF2B5EF4-FFF2-40B4-BE49-F238E27FC236}">
                <a16:creationId xmlns:a16="http://schemas.microsoft.com/office/drawing/2014/main" id="{48FD76CF-3F1E-0B46-8C9D-23B2CFDE1812}"/>
              </a:ext>
            </a:extLst>
          </p:cNvPr>
          <p:cNvSpPr/>
          <p:nvPr/>
        </p:nvSpPr>
        <p:spPr>
          <a:xfrm flipH="1">
            <a:off x="7848730" y="5844938"/>
            <a:ext cx="1888188" cy="660720"/>
          </a:xfrm>
          <a:prstGeom prst="homePlat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038AC0-5001-2243-B00D-8BFBA4354FC1}"/>
              </a:ext>
            </a:extLst>
          </p:cNvPr>
          <p:cNvSpPr txBox="1"/>
          <p:nvPr/>
        </p:nvSpPr>
        <p:spPr>
          <a:xfrm>
            <a:off x="10288930" y="5985080"/>
            <a:ext cx="11073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BPQ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D2FF36C7-1866-E442-9D32-032704CF3AB8}"/>
              </a:ext>
            </a:extLst>
          </p:cNvPr>
          <p:cNvSpPr txBox="1"/>
          <p:nvPr/>
        </p:nvSpPr>
        <p:spPr>
          <a:xfrm>
            <a:off x="3178312" y="3754550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00B0F0"/>
                </a:solidFill>
              </a:rPr>
              <a:t>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CD0287C1-A57C-8048-BDCE-DD6C4CD72147}"/>
                  </a:ext>
                </a:extLst>
              </p:cNvPr>
              <p:cNvSpPr txBox="1"/>
              <p:nvPr/>
            </p:nvSpPr>
            <p:spPr>
              <a:xfrm>
                <a:off x="1113298" y="5405949"/>
                <a:ext cx="3736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CD0287C1-A57C-8048-BDCE-DD6C4CD721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3298" y="5405949"/>
                <a:ext cx="373628" cy="276999"/>
              </a:xfrm>
              <a:prstGeom prst="rect">
                <a:avLst/>
              </a:prstGeom>
              <a:blipFill>
                <a:blip r:embed="rId29"/>
                <a:stretch>
                  <a:fillRect l="-13333" r="-3333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CD76E888-A5D8-A348-8392-2600829E884B}"/>
                  </a:ext>
                </a:extLst>
              </p:cNvPr>
              <p:cNvSpPr txBox="1"/>
              <p:nvPr/>
            </p:nvSpPr>
            <p:spPr>
              <a:xfrm>
                <a:off x="1364637" y="5026667"/>
                <a:ext cx="3736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CD76E888-A5D8-A348-8392-2600829E88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4637" y="5026667"/>
                <a:ext cx="373628" cy="276999"/>
              </a:xfrm>
              <a:prstGeom prst="rect">
                <a:avLst/>
              </a:prstGeom>
              <a:blipFill>
                <a:blip r:embed="rId30"/>
                <a:stretch>
                  <a:fillRect l="-12903" r="-3226" b="-2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43FE456F-CBC2-484E-8765-C633300C9CF9}"/>
                  </a:ext>
                </a:extLst>
              </p:cNvPr>
              <p:cNvSpPr txBox="1"/>
              <p:nvPr/>
            </p:nvSpPr>
            <p:spPr>
              <a:xfrm>
                <a:off x="837350" y="5698708"/>
                <a:ext cx="3736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16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43FE456F-CBC2-484E-8765-C633300C9C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350" y="5698708"/>
                <a:ext cx="373628" cy="276999"/>
              </a:xfrm>
              <a:prstGeom prst="rect">
                <a:avLst/>
              </a:prstGeom>
              <a:blipFill>
                <a:blip r:embed="rId31"/>
                <a:stretch>
                  <a:fillRect l="-13333" r="-3333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6" name="Oval 105">
            <a:extLst>
              <a:ext uri="{FF2B5EF4-FFF2-40B4-BE49-F238E27FC236}">
                <a16:creationId xmlns:a16="http://schemas.microsoft.com/office/drawing/2014/main" id="{D8B6A722-109D-FC4F-BBC8-91AF778F426A}"/>
              </a:ext>
            </a:extLst>
          </p:cNvPr>
          <p:cNvSpPr/>
          <p:nvPr/>
        </p:nvSpPr>
        <p:spPr>
          <a:xfrm>
            <a:off x="1281371" y="5068243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527BC7A2-2EB5-7545-B6FA-41D43994FE51}"/>
              </a:ext>
            </a:extLst>
          </p:cNvPr>
          <p:cNvSpPr/>
          <p:nvPr/>
        </p:nvSpPr>
        <p:spPr>
          <a:xfrm>
            <a:off x="1119441" y="5377808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A9F62DDF-34AA-F942-98BC-41B12BD1F203}"/>
              </a:ext>
            </a:extLst>
          </p:cNvPr>
          <p:cNvSpPr/>
          <p:nvPr/>
        </p:nvSpPr>
        <p:spPr>
          <a:xfrm>
            <a:off x="857499" y="5630222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0965170-2FF3-487E-9A6D-D3FD1EBEA60E}"/>
              </a:ext>
            </a:extLst>
          </p:cNvPr>
          <p:cNvSpPr/>
          <p:nvPr/>
        </p:nvSpPr>
        <p:spPr>
          <a:xfrm>
            <a:off x="3024949" y="1570082"/>
            <a:ext cx="2480034" cy="2190958"/>
          </a:xfrm>
          <a:prstGeom prst="rect">
            <a:avLst/>
          </a:prstGeom>
          <a:solidFill>
            <a:srgbClr val="A9D18E">
              <a:alpha val="3411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1" name="Picture 100">
            <a:extLst>
              <a:ext uri="{FF2B5EF4-FFF2-40B4-BE49-F238E27FC236}">
                <a16:creationId xmlns:a16="http://schemas.microsoft.com/office/drawing/2014/main" id="{AF72439E-8388-4359-821B-8073EE9B8D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5149" y="2810100"/>
            <a:ext cx="323208" cy="287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563718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8C4F378-CD67-8A4D-8ECD-19659C8AE35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651687" y="-80924"/>
                <a:ext cx="9094807" cy="1028777"/>
              </a:xfrm>
            </p:spPr>
            <p:txBody>
              <a:bodyPr/>
              <a:lstStyle/>
              <a:p>
                <a:pPr algn="ctr"/>
                <a:r>
                  <a:rPr lang="en-US" dirty="0"/>
                  <a:t>Example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-NN query in PR-</a:t>
                </a:r>
                <a:r>
                  <a:rPr lang="en-US" dirty="0" err="1"/>
                  <a:t>QuadTree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8C4F378-CD67-8A4D-8ECD-19659C8AE3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651687" y="-80924"/>
                <a:ext cx="9094807" cy="1028777"/>
              </a:xfrm>
              <a:blipFill>
                <a:blip r:embed="rId2"/>
                <a:stretch>
                  <a:fillRect l="-2232" t="-2469" r="-2371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1F1C8300-1158-AF44-8587-F337DADDBF57}"/>
              </a:ext>
            </a:extLst>
          </p:cNvPr>
          <p:cNvSpPr>
            <a:spLocks/>
          </p:cNvSpPr>
          <p:nvPr/>
        </p:nvSpPr>
        <p:spPr>
          <a:xfrm>
            <a:off x="577892" y="1561172"/>
            <a:ext cx="4919659" cy="44381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D4EBE64-0189-9448-AD5F-4A307EE4A47B}"/>
              </a:ext>
            </a:extLst>
          </p:cNvPr>
          <p:cNvSpPr txBox="1"/>
          <p:nvPr/>
        </p:nvSpPr>
        <p:spPr>
          <a:xfrm>
            <a:off x="122102" y="6077415"/>
            <a:ext cx="993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(-16, -16)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3367344-D2C2-644E-AF60-07580BC0BED4}"/>
              </a:ext>
            </a:extLst>
          </p:cNvPr>
          <p:cNvSpPr txBox="1"/>
          <p:nvPr/>
        </p:nvSpPr>
        <p:spPr>
          <a:xfrm>
            <a:off x="5205516" y="6077414"/>
            <a:ext cx="993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(16, -16)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4DEBC0-56B6-454A-91F8-B1862EE00F41}"/>
              </a:ext>
            </a:extLst>
          </p:cNvPr>
          <p:cNvSpPr txBox="1"/>
          <p:nvPr/>
        </p:nvSpPr>
        <p:spPr>
          <a:xfrm>
            <a:off x="5291008" y="1245144"/>
            <a:ext cx="993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(16, 16)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ED43F1C-2803-F74C-9651-112D2BD647D0}"/>
              </a:ext>
            </a:extLst>
          </p:cNvPr>
          <p:cNvSpPr txBox="1"/>
          <p:nvPr/>
        </p:nvSpPr>
        <p:spPr>
          <a:xfrm>
            <a:off x="133565" y="1245143"/>
            <a:ext cx="993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(-16, 16)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0765131-9447-4C44-931A-43E1B93BBEEB}"/>
              </a:ext>
            </a:extLst>
          </p:cNvPr>
          <p:cNvCxnSpPr>
            <a:stCxn id="4" idx="0"/>
            <a:endCxn id="4" idx="2"/>
          </p:cNvCxnSpPr>
          <p:nvPr/>
        </p:nvCxnSpPr>
        <p:spPr>
          <a:xfrm>
            <a:off x="3037722" y="1561172"/>
            <a:ext cx="0" cy="4438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D3FBAC7-85B5-3C47-B35C-27A955D16F67}"/>
              </a:ext>
            </a:extLst>
          </p:cNvPr>
          <p:cNvCxnSpPr>
            <a:cxnSpLocks/>
          </p:cNvCxnSpPr>
          <p:nvPr/>
        </p:nvCxnSpPr>
        <p:spPr>
          <a:xfrm>
            <a:off x="577892" y="3769113"/>
            <a:ext cx="491965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8A41387-28C5-DE48-841A-2335B26C1D70}"/>
              </a:ext>
            </a:extLst>
          </p:cNvPr>
          <p:cNvCxnSpPr>
            <a:cxnSpLocks/>
          </p:cNvCxnSpPr>
          <p:nvPr/>
        </p:nvCxnSpPr>
        <p:spPr>
          <a:xfrm>
            <a:off x="577891" y="2772938"/>
            <a:ext cx="24598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9BEDA4F-10D7-7C49-9BFB-35FB3C88EF64}"/>
              </a:ext>
            </a:extLst>
          </p:cNvPr>
          <p:cNvCxnSpPr>
            <a:cxnSpLocks/>
          </p:cNvCxnSpPr>
          <p:nvPr/>
        </p:nvCxnSpPr>
        <p:spPr>
          <a:xfrm>
            <a:off x="1807802" y="1576042"/>
            <a:ext cx="0" cy="22042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89CC8C9-62FD-CE44-A725-64BA847FCAAD}"/>
              </a:ext>
            </a:extLst>
          </p:cNvPr>
          <p:cNvCxnSpPr>
            <a:cxnSpLocks/>
          </p:cNvCxnSpPr>
          <p:nvPr/>
        </p:nvCxnSpPr>
        <p:spPr>
          <a:xfrm>
            <a:off x="1807802" y="3713356"/>
            <a:ext cx="0" cy="228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FADBD58-BAB1-D649-B8BE-8DED6819B1CF}"/>
              </a:ext>
            </a:extLst>
          </p:cNvPr>
          <p:cNvCxnSpPr>
            <a:cxnSpLocks/>
          </p:cNvCxnSpPr>
          <p:nvPr/>
        </p:nvCxnSpPr>
        <p:spPr>
          <a:xfrm>
            <a:off x="585326" y="4832193"/>
            <a:ext cx="24598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13D531F-986D-BE47-A6B8-ABF050F2A526}"/>
              </a:ext>
            </a:extLst>
          </p:cNvPr>
          <p:cNvCxnSpPr>
            <a:cxnSpLocks/>
          </p:cNvCxnSpPr>
          <p:nvPr/>
        </p:nvCxnSpPr>
        <p:spPr>
          <a:xfrm>
            <a:off x="1807802" y="3289607"/>
            <a:ext cx="123735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FC8060C-B4EF-EC44-8115-288D4A8E64D4}"/>
              </a:ext>
            </a:extLst>
          </p:cNvPr>
          <p:cNvCxnSpPr>
            <a:cxnSpLocks/>
          </p:cNvCxnSpPr>
          <p:nvPr/>
        </p:nvCxnSpPr>
        <p:spPr>
          <a:xfrm>
            <a:off x="2395969" y="2772938"/>
            <a:ext cx="0" cy="10073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>
            <a:extLst>
              <a:ext uri="{FF2B5EF4-FFF2-40B4-BE49-F238E27FC236}">
                <a16:creationId xmlns:a16="http://schemas.microsoft.com/office/drawing/2014/main" id="{E435A33E-DF17-AA4F-ACF3-51283F51EF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7942" y="3485927"/>
            <a:ext cx="323208" cy="2879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C84DB4F-3C32-9E4B-9CBC-D82CA6D7D3EE}"/>
                  </a:ext>
                </a:extLst>
              </p:cNvPr>
              <p:cNvSpPr txBox="1"/>
              <p:nvPr/>
            </p:nvSpPr>
            <p:spPr>
              <a:xfrm>
                <a:off x="421311" y="777388"/>
                <a:ext cx="58632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accent5"/>
                    </a:solidFill>
                  </a:rPr>
                  <a:t>anchor = (2, 2),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chemeClr val="accent2"/>
                    </a:solidFill>
                  </a:rPr>
                  <a:t>=2,  </a:t>
                </a:r>
                <a:r>
                  <a:rPr lang="en-US" dirty="0">
                    <a:solidFill>
                      <a:srgbClr val="7030A0"/>
                    </a:solidFill>
                  </a:rPr>
                  <a:t>Bucket size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endParaRPr lang="en-US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C84DB4F-3C32-9E4B-9CBC-D82CA6D7D3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311" y="777388"/>
                <a:ext cx="5863271" cy="369332"/>
              </a:xfrm>
              <a:prstGeom prst="rect">
                <a:avLst/>
              </a:prstGeom>
              <a:blipFill>
                <a:blip r:embed="rId4"/>
                <a:stretch>
                  <a:fillRect l="-648" t="-3333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Oval 36">
            <a:extLst>
              <a:ext uri="{FF2B5EF4-FFF2-40B4-BE49-F238E27FC236}">
                <a16:creationId xmlns:a16="http://schemas.microsoft.com/office/drawing/2014/main" id="{C40E7FAC-2BA5-204B-AF7C-B13A89D2BA1C}"/>
              </a:ext>
            </a:extLst>
          </p:cNvPr>
          <p:cNvSpPr/>
          <p:nvPr/>
        </p:nvSpPr>
        <p:spPr>
          <a:xfrm>
            <a:off x="1474775" y="1839952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9BC64F6B-B4FF-CC46-9D08-E3240F04BCC4}"/>
              </a:ext>
            </a:extLst>
          </p:cNvPr>
          <p:cNvSpPr/>
          <p:nvPr/>
        </p:nvSpPr>
        <p:spPr>
          <a:xfrm>
            <a:off x="1760377" y="2258122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030A4FD8-FDCA-1240-A03A-50E44C956454}"/>
              </a:ext>
            </a:extLst>
          </p:cNvPr>
          <p:cNvSpPr/>
          <p:nvPr/>
        </p:nvSpPr>
        <p:spPr>
          <a:xfrm>
            <a:off x="943232" y="2401225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858369C6-A3CE-A549-B7E8-894D1B0E3C4F}"/>
              </a:ext>
            </a:extLst>
          </p:cNvPr>
          <p:cNvSpPr/>
          <p:nvPr/>
        </p:nvSpPr>
        <p:spPr>
          <a:xfrm>
            <a:off x="2470945" y="2401225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A8DFBF64-6A63-4941-B76D-0711BFF9E589}"/>
              </a:ext>
            </a:extLst>
          </p:cNvPr>
          <p:cNvSpPr/>
          <p:nvPr/>
        </p:nvSpPr>
        <p:spPr>
          <a:xfrm>
            <a:off x="3258965" y="2810100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3F572112-0688-6D4E-9954-5C92A9766196}"/>
              </a:ext>
            </a:extLst>
          </p:cNvPr>
          <p:cNvSpPr/>
          <p:nvPr/>
        </p:nvSpPr>
        <p:spPr>
          <a:xfrm>
            <a:off x="2489532" y="3066575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29CE63BF-5CF8-D842-864E-357C56C2EF7F}"/>
              </a:ext>
            </a:extLst>
          </p:cNvPr>
          <p:cNvSpPr/>
          <p:nvPr/>
        </p:nvSpPr>
        <p:spPr>
          <a:xfrm>
            <a:off x="2073225" y="3486601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64B5F066-3BDC-2E47-A2A2-65998B32EDA0}"/>
              </a:ext>
            </a:extLst>
          </p:cNvPr>
          <p:cNvSpPr/>
          <p:nvPr/>
        </p:nvSpPr>
        <p:spPr>
          <a:xfrm>
            <a:off x="1556555" y="4241162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06F0AC4F-8993-1441-9484-031E5E3C4383}"/>
              </a:ext>
            </a:extLst>
          </p:cNvPr>
          <p:cNvSpPr/>
          <p:nvPr/>
        </p:nvSpPr>
        <p:spPr>
          <a:xfrm>
            <a:off x="2675385" y="3408542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284C06F-6037-6F4E-9388-4ED478106D7D}"/>
              </a:ext>
            </a:extLst>
          </p:cNvPr>
          <p:cNvSpPr txBox="1"/>
          <p:nvPr/>
        </p:nvSpPr>
        <p:spPr>
          <a:xfrm>
            <a:off x="2839728" y="3765467"/>
            <a:ext cx="2054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0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DC40580-A139-C249-90A1-1AC648FC3614}"/>
              </a:ext>
            </a:extLst>
          </p:cNvPr>
          <p:cNvSpPr txBox="1"/>
          <p:nvPr/>
        </p:nvSpPr>
        <p:spPr>
          <a:xfrm>
            <a:off x="2197241" y="3759315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-4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DD1F80B-070E-5045-9A7B-C782D99A825D}"/>
              </a:ext>
            </a:extLst>
          </p:cNvPr>
          <p:cNvSpPr txBox="1"/>
          <p:nvPr/>
        </p:nvSpPr>
        <p:spPr>
          <a:xfrm>
            <a:off x="3501723" y="3759315"/>
            <a:ext cx="2054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4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383F2446-45E7-AA4E-B621-DE69374595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92812" y="3168792"/>
            <a:ext cx="215900" cy="228600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8017408E-686D-CF48-9D4A-F5D3498FBDA5}"/>
              </a:ext>
            </a:extLst>
          </p:cNvPr>
          <p:cNvSpPr txBox="1"/>
          <p:nvPr/>
        </p:nvSpPr>
        <p:spPr>
          <a:xfrm>
            <a:off x="1592398" y="3768840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-8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89434D0-EFD9-E948-AF48-D52018F7B778}"/>
              </a:ext>
            </a:extLst>
          </p:cNvPr>
          <p:cNvSpPr txBox="1"/>
          <p:nvPr/>
        </p:nvSpPr>
        <p:spPr>
          <a:xfrm>
            <a:off x="4081483" y="3779567"/>
            <a:ext cx="2054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8</a:t>
            </a: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13446AA9-C995-F048-A218-A84FE9DC843B}"/>
              </a:ext>
            </a:extLst>
          </p:cNvPr>
          <p:cNvCxnSpPr>
            <a:cxnSpLocks/>
          </p:cNvCxnSpPr>
          <p:nvPr/>
        </p:nvCxnSpPr>
        <p:spPr>
          <a:xfrm flipH="1">
            <a:off x="3349459" y="3529208"/>
            <a:ext cx="5976" cy="231559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6E462DB3-49F7-4A47-922A-63AADC96AE78}"/>
              </a:ext>
            </a:extLst>
          </p:cNvPr>
          <p:cNvCxnSpPr>
            <a:cxnSpLocks/>
          </p:cNvCxnSpPr>
          <p:nvPr/>
        </p:nvCxnSpPr>
        <p:spPr>
          <a:xfrm>
            <a:off x="3131277" y="3546821"/>
            <a:ext cx="217671" cy="3475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BCC205CA-23A5-1641-A112-80D91CF958DF}"/>
              </a:ext>
            </a:extLst>
          </p:cNvPr>
          <p:cNvSpPr txBox="1"/>
          <p:nvPr/>
        </p:nvSpPr>
        <p:spPr>
          <a:xfrm>
            <a:off x="2983049" y="3430694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00B0F0"/>
                </a:solidFill>
              </a:rPr>
              <a:t>2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359B3557-F84D-874D-BC31-BDABDB1128EF}"/>
              </a:ext>
            </a:extLst>
          </p:cNvPr>
          <p:cNvSpPr txBox="1"/>
          <p:nvPr/>
        </p:nvSpPr>
        <p:spPr>
          <a:xfrm>
            <a:off x="2778255" y="4183182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-4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B980752-22D2-A34A-A952-DA61554DFFDF}"/>
              </a:ext>
            </a:extLst>
          </p:cNvPr>
          <p:cNvSpPr txBox="1"/>
          <p:nvPr/>
        </p:nvSpPr>
        <p:spPr>
          <a:xfrm>
            <a:off x="2802066" y="4664199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-8</a:t>
            </a: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8C929720-BA9D-3C46-BCF3-253BA94B95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87662" y="2614607"/>
            <a:ext cx="215900" cy="2286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1437A734-5F5E-1F4E-AFCE-0B91124B4081}"/>
                  </a:ext>
                </a:extLst>
              </p:cNvPr>
              <p:cNvSpPr txBox="1"/>
              <p:nvPr/>
            </p:nvSpPr>
            <p:spPr>
              <a:xfrm>
                <a:off x="731650" y="2105956"/>
                <a:ext cx="27584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1437A734-5F5E-1F4E-AFCE-0B91124B40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650" y="2105956"/>
                <a:ext cx="275845" cy="276999"/>
              </a:xfrm>
              <a:prstGeom prst="rect">
                <a:avLst/>
              </a:prstGeom>
              <a:blipFill>
                <a:blip r:embed="rId7"/>
                <a:stretch>
                  <a:fillRect l="-22727" r="-4545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87D865D-922E-7D46-B0B6-3DC6B703FAF7}"/>
                  </a:ext>
                </a:extLst>
              </p:cNvPr>
              <p:cNvSpPr txBox="1"/>
              <p:nvPr/>
            </p:nvSpPr>
            <p:spPr>
              <a:xfrm>
                <a:off x="1255534" y="1629692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87D865D-922E-7D46-B0B6-3DC6B703FA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5534" y="1629692"/>
                <a:ext cx="281167" cy="276999"/>
              </a:xfrm>
              <a:prstGeom prst="rect">
                <a:avLst/>
              </a:prstGeom>
              <a:blipFill>
                <a:blip r:embed="rId8"/>
                <a:stretch>
                  <a:fillRect l="-17391" r="-4348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BB3CD07-D837-F44C-A472-66C908F6DB16}"/>
                  </a:ext>
                </a:extLst>
              </p:cNvPr>
              <p:cNvSpPr txBox="1"/>
              <p:nvPr/>
            </p:nvSpPr>
            <p:spPr>
              <a:xfrm>
                <a:off x="1898473" y="1958313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BB3CD07-D837-F44C-A472-66C908F6DB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8473" y="1958313"/>
                <a:ext cx="281167" cy="276999"/>
              </a:xfrm>
              <a:prstGeom prst="rect">
                <a:avLst/>
              </a:prstGeom>
              <a:blipFill>
                <a:blip r:embed="rId9"/>
                <a:stretch>
                  <a:fillRect l="-16667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4A56388C-2791-C543-86A1-29F83A27FAD6}"/>
                  </a:ext>
                </a:extLst>
              </p:cNvPr>
              <p:cNvSpPr txBox="1"/>
              <p:nvPr/>
            </p:nvSpPr>
            <p:spPr>
              <a:xfrm>
                <a:off x="2379493" y="2110708"/>
                <a:ext cx="27943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4A56388C-2791-C543-86A1-29F83A27FA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9493" y="2110708"/>
                <a:ext cx="279435" cy="276999"/>
              </a:xfrm>
              <a:prstGeom prst="rect">
                <a:avLst/>
              </a:prstGeom>
              <a:blipFill>
                <a:blip r:embed="rId10"/>
                <a:stretch>
                  <a:fillRect l="-17391" r="-4348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23C3719B-A6AF-164F-90D4-CEF73935F3C9}"/>
                  </a:ext>
                </a:extLst>
              </p:cNvPr>
              <p:cNvSpPr txBox="1"/>
              <p:nvPr/>
            </p:nvSpPr>
            <p:spPr>
              <a:xfrm>
                <a:off x="3236751" y="2467902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23C3719B-A6AF-164F-90D4-CEF73935F3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6751" y="2467902"/>
                <a:ext cx="281167" cy="276999"/>
              </a:xfrm>
              <a:prstGeom prst="rect">
                <a:avLst/>
              </a:prstGeom>
              <a:blipFill>
                <a:blip r:embed="rId11"/>
                <a:stretch>
                  <a:fillRect l="-17391" r="-4348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CB576CCD-353B-A64A-A8B6-79C729DF5242}"/>
                  </a:ext>
                </a:extLst>
              </p:cNvPr>
              <p:cNvSpPr txBox="1"/>
              <p:nvPr/>
            </p:nvSpPr>
            <p:spPr>
              <a:xfrm>
                <a:off x="2603329" y="2834619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CB576CCD-353B-A64A-A8B6-79C729DF52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3329" y="2834619"/>
                <a:ext cx="281167" cy="276999"/>
              </a:xfrm>
              <a:prstGeom prst="rect">
                <a:avLst/>
              </a:prstGeom>
              <a:blipFill>
                <a:blip r:embed="rId12"/>
                <a:stretch>
                  <a:fillRect l="-17391" r="-4348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1EE9049A-08B4-3D4B-842B-844CD7B49850}"/>
                  </a:ext>
                </a:extLst>
              </p:cNvPr>
              <p:cNvSpPr txBox="1"/>
              <p:nvPr/>
            </p:nvSpPr>
            <p:spPr>
              <a:xfrm>
                <a:off x="2755729" y="3401371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1EE9049A-08B4-3D4B-842B-844CD7B498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5729" y="3401371"/>
                <a:ext cx="281167" cy="276999"/>
              </a:xfrm>
              <a:prstGeom prst="rect">
                <a:avLst/>
              </a:prstGeom>
              <a:blipFill>
                <a:blip r:embed="rId13"/>
                <a:stretch>
                  <a:fillRect l="-17391" r="-4348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3BC46F4D-80C4-8045-966E-89D8A837A63B}"/>
                  </a:ext>
                </a:extLst>
              </p:cNvPr>
              <p:cNvSpPr txBox="1"/>
              <p:nvPr/>
            </p:nvSpPr>
            <p:spPr>
              <a:xfrm>
                <a:off x="1979430" y="3510907"/>
                <a:ext cx="3736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3BC46F4D-80C4-8045-966E-89D8A837A6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9430" y="3510907"/>
                <a:ext cx="373628" cy="276999"/>
              </a:xfrm>
              <a:prstGeom prst="rect">
                <a:avLst/>
              </a:prstGeom>
              <a:blipFill>
                <a:blip r:embed="rId14"/>
                <a:stretch>
                  <a:fillRect l="-17241" r="-3448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A21FCB75-57F2-6B4B-B6D4-2E51392F06B3}"/>
                  </a:ext>
                </a:extLst>
              </p:cNvPr>
              <p:cNvSpPr txBox="1"/>
              <p:nvPr/>
            </p:nvSpPr>
            <p:spPr>
              <a:xfrm>
                <a:off x="1574613" y="4277677"/>
                <a:ext cx="3736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A21FCB75-57F2-6B4B-B6D4-2E51392F06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4613" y="4277677"/>
                <a:ext cx="373628" cy="276999"/>
              </a:xfrm>
              <a:prstGeom prst="rect">
                <a:avLst/>
              </a:prstGeom>
              <a:blipFill>
                <a:blip r:embed="rId15"/>
                <a:stretch>
                  <a:fillRect l="-13333" r="-3333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Oval 85">
            <a:extLst>
              <a:ext uri="{FF2B5EF4-FFF2-40B4-BE49-F238E27FC236}">
                <a16:creationId xmlns:a16="http://schemas.microsoft.com/office/drawing/2014/main" id="{C7225347-B004-2F47-8149-F9A678833807}"/>
              </a:ext>
            </a:extLst>
          </p:cNvPr>
          <p:cNvSpPr/>
          <p:nvPr/>
        </p:nvSpPr>
        <p:spPr>
          <a:xfrm>
            <a:off x="8072437" y="1039170"/>
            <a:ext cx="1728788" cy="482972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111C7B60-146D-7C49-AE2F-67EB5ACFE4E2}"/>
              </a:ext>
            </a:extLst>
          </p:cNvPr>
          <p:cNvCxnSpPr>
            <a:cxnSpLocks/>
          </p:cNvCxnSpPr>
          <p:nvPr/>
        </p:nvCxnSpPr>
        <p:spPr>
          <a:xfrm flipH="1">
            <a:off x="7024504" y="1413529"/>
            <a:ext cx="1142054" cy="6142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B7A097B4-96AB-5B49-B870-C1FACE0D83D2}"/>
              </a:ext>
            </a:extLst>
          </p:cNvPr>
          <p:cNvCxnSpPr>
            <a:cxnSpLocks/>
          </p:cNvCxnSpPr>
          <p:nvPr/>
        </p:nvCxnSpPr>
        <p:spPr>
          <a:xfrm flipH="1">
            <a:off x="8428497" y="1582546"/>
            <a:ext cx="331640" cy="73783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CADC76E4-CC05-974D-9737-328F5B01EFE9}"/>
              </a:ext>
            </a:extLst>
          </p:cNvPr>
          <p:cNvCxnSpPr>
            <a:cxnSpLocks/>
          </p:cNvCxnSpPr>
          <p:nvPr/>
        </p:nvCxnSpPr>
        <p:spPr>
          <a:xfrm>
            <a:off x="9458325" y="1561172"/>
            <a:ext cx="705531" cy="6741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D65B81CE-AB0E-8F4C-9BB4-A473BDD2C31D}"/>
              </a:ext>
            </a:extLst>
          </p:cNvPr>
          <p:cNvCxnSpPr>
            <a:cxnSpLocks/>
          </p:cNvCxnSpPr>
          <p:nvPr/>
        </p:nvCxnSpPr>
        <p:spPr>
          <a:xfrm>
            <a:off x="9797354" y="1413529"/>
            <a:ext cx="1526024" cy="4005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Oval 106">
            <a:extLst>
              <a:ext uri="{FF2B5EF4-FFF2-40B4-BE49-F238E27FC236}">
                <a16:creationId xmlns:a16="http://schemas.microsoft.com/office/drawing/2014/main" id="{E5A97693-7980-8048-90E4-0742CD872138}"/>
              </a:ext>
            </a:extLst>
          </p:cNvPr>
          <p:cNvSpPr/>
          <p:nvPr/>
        </p:nvSpPr>
        <p:spPr>
          <a:xfrm>
            <a:off x="6459979" y="2111847"/>
            <a:ext cx="1076643" cy="542215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983A2BA5-38F6-9B41-9D65-F467C840EA86}"/>
              </a:ext>
            </a:extLst>
          </p:cNvPr>
          <p:cNvSpPr/>
          <p:nvPr/>
        </p:nvSpPr>
        <p:spPr>
          <a:xfrm>
            <a:off x="9625534" y="2400465"/>
            <a:ext cx="1076643" cy="542215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0D11F92F-18CC-5F49-A9E5-F8FEF8B76FC5}"/>
                  </a:ext>
                </a:extLst>
              </p:cNvPr>
              <p:cNvSpPr/>
              <p:nvPr/>
            </p:nvSpPr>
            <p:spPr>
              <a:xfrm>
                <a:off x="7791289" y="2343499"/>
                <a:ext cx="1394217" cy="689742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0D11F92F-18CC-5F49-A9E5-F8FEF8B76F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1289" y="2343499"/>
                <a:ext cx="1394217" cy="689742"/>
              </a:xfrm>
              <a:prstGeom prst="ellipse">
                <a:avLst/>
              </a:prstGeom>
              <a:blipFill>
                <a:blip r:embed="rId1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3A3D12D0-9524-5244-865E-3FB35B4E64CB}"/>
                  </a:ext>
                </a:extLst>
              </p:cNvPr>
              <p:cNvSpPr/>
              <p:nvPr/>
            </p:nvSpPr>
            <p:spPr>
              <a:xfrm>
                <a:off x="10985081" y="1895708"/>
                <a:ext cx="1076643" cy="542215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3A3D12D0-9524-5244-865E-3FB35B4E64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5081" y="1895708"/>
                <a:ext cx="1076643" cy="542215"/>
              </a:xfrm>
              <a:prstGeom prst="ellipse">
                <a:avLst/>
              </a:prstGeom>
              <a:blipFill>
                <a:blip r:embed="rId1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ADE06B88-5EB9-E941-99AB-D2D46618547D}"/>
              </a:ext>
            </a:extLst>
          </p:cNvPr>
          <p:cNvCxnSpPr>
            <a:cxnSpLocks/>
          </p:cNvCxnSpPr>
          <p:nvPr/>
        </p:nvCxnSpPr>
        <p:spPr>
          <a:xfrm flipH="1">
            <a:off x="5991988" y="2521133"/>
            <a:ext cx="544736" cy="2841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592A0D34-9286-6847-AA3B-8DE51A1D2F2E}"/>
              </a:ext>
            </a:extLst>
          </p:cNvPr>
          <p:cNvCxnSpPr>
            <a:cxnSpLocks/>
          </p:cNvCxnSpPr>
          <p:nvPr/>
        </p:nvCxnSpPr>
        <p:spPr>
          <a:xfrm flipH="1">
            <a:off x="6207366" y="2606401"/>
            <a:ext cx="568662" cy="8009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8D157BAD-C517-2B49-BAD7-377C9F5923FC}"/>
              </a:ext>
            </a:extLst>
          </p:cNvPr>
          <p:cNvCxnSpPr>
            <a:cxnSpLocks/>
          </p:cNvCxnSpPr>
          <p:nvPr/>
        </p:nvCxnSpPr>
        <p:spPr>
          <a:xfrm flipH="1">
            <a:off x="6842129" y="2653318"/>
            <a:ext cx="194544" cy="7320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3F21784C-D3B2-8B4F-B5FC-37D7108EEC12}"/>
              </a:ext>
            </a:extLst>
          </p:cNvPr>
          <p:cNvCxnSpPr>
            <a:cxnSpLocks/>
          </p:cNvCxnSpPr>
          <p:nvPr/>
        </p:nvCxnSpPr>
        <p:spPr>
          <a:xfrm>
            <a:off x="7366031" y="2618573"/>
            <a:ext cx="416309" cy="8923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Oval 116">
            <a:extLst>
              <a:ext uri="{FF2B5EF4-FFF2-40B4-BE49-F238E27FC236}">
                <a16:creationId xmlns:a16="http://schemas.microsoft.com/office/drawing/2014/main" id="{9E2EB0A7-82BE-3A4D-AF4C-1131EE464155}"/>
              </a:ext>
            </a:extLst>
          </p:cNvPr>
          <p:cNvSpPr/>
          <p:nvPr/>
        </p:nvSpPr>
        <p:spPr>
          <a:xfrm>
            <a:off x="7472283" y="3518577"/>
            <a:ext cx="694275" cy="58314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14DFBD9B-49EA-8941-812E-EE9DBCBB212D}"/>
              </a:ext>
            </a:extLst>
          </p:cNvPr>
          <p:cNvSpPr/>
          <p:nvPr/>
        </p:nvSpPr>
        <p:spPr>
          <a:xfrm>
            <a:off x="6531303" y="3485133"/>
            <a:ext cx="694275" cy="58314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Oval 121">
                <a:extLst>
                  <a:ext uri="{FF2B5EF4-FFF2-40B4-BE49-F238E27FC236}">
                    <a16:creationId xmlns:a16="http://schemas.microsoft.com/office/drawing/2014/main" id="{B950B928-B08F-FA4D-8639-878213CF86A3}"/>
                  </a:ext>
                </a:extLst>
              </p:cNvPr>
              <p:cNvSpPr/>
              <p:nvPr/>
            </p:nvSpPr>
            <p:spPr>
              <a:xfrm>
                <a:off x="5755733" y="3495491"/>
                <a:ext cx="694275" cy="58314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3,</m:t>
                      </m:r>
                    </m:oMath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2" name="Oval 121">
                <a:extLst>
                  <a:ext uri="{FF2B5EF4-FFF2-40B4-BE49-F238E27FC236}">
                    <a16:creationId xmlns:a16="http://schemas.microsoft.com/office/drawing/2014/main" id="{B950B928-B08F-FA4D-8639-878213CF86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5733" y="3495491"/>
                <a:ext cx="694275" cy="583149"/>
              </a:xfrm>
              <a:prstGeom prst="ellipse">
                <a:avLst/>
              </a:prstGeom>
              <a:blipFill>
                <a:blip r:embed="rId18"/>
                <a:stretch>
                  <a:fillRect b="-1041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B80EAF62-6A74-BC44-A38D-4789B856867E}"/>
                  </a:ext>
                </a:extLst>
              </p:cNvPr>
              <p:cNvSpPr/>
              <p:nvPr/>
            </p:nvSpPr>
            <p:spPr>
              <a:xfrm>
                <a:off x="5495866" y="2805079"/>
                <a:ext cx="694275" cy="58314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1,</m:t>
                      </m:r>
                    </m:oMath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B80EAF62-6A74-BC44-A38D-4789B85686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5866" y="2805079"/>
                <a:ext cx="694275" cy="583149"/>
              </a:xfrm>
              <a:prstGeom prst="ellipse">
                <a:avLst/>
              </a:prstGeom>
              <a:blipFill>
                <a:blip r:embed="rId19"/>
                <a:stretch>
                  <a:fillRect b="-1250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6AF9F15E-DED0-E949-8CBC-6D664601DCBA}"/>
              </a:ext>
            </a:extLst>
          </p:cNvPr>
          <p:cNvCxnSpPr>
            <a:cxnSpLocks/>
          </p:cNvCxnSpPr>
          <p:nvPr/>
        </p:nvCxnSpPr>
        <p:spPr>
          <a:xfrm flipH="1">
            <a:off x="7065249" y="4017633"/>
            <a:ext cx="471373" cy="7026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Oval 127">
            <a:extLst>
              <a:ext uri="{FF2B5EF4-FFF2-40B4-BE49-F238E27FC236}">
                <a16:creationId xmlns:a16="http://schemas.microsoft.com/office/drawing/2014/main" id="{A0B66E87-88B7-A04F-A32B-5928CE8DFC70}"/>
              </a:ext>
            </a:extLst>
          </p:cNvPr>
          <p:cNvSpPr>
            <a:spLocks noChangeAspect="1"/>
          </p:cNvSpPr>
          <p:nvPr/>
        </p:nvSpPr>
        <p:spPr>
          <a:xfrm>
            <a:off x="6727461" y="4771921"/>
            <a:ext cx="457200" cy="4572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AE3FDE38-857D-5640-84DD-8A9C8980D6D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465656" y="4767156"/>
                <a:ext cx="457200" cy="4572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AE3FDE38-857D-5640-84DD-8A9C8980D6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5656" y="4767156"/>
                <a:ext cx="457200" cy="457200"/>
              </a:xfrm>
              <a:prstGeom prst="ellipse">
                <a:avLst/>
              </a:prstGeom>
              <a:blipFill>
                <a:blip r:embed="rId20"/>
                <a:stretch>
                  <a:fillRect l="-540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5F03693F-5766-F643-906E-483748D372C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185971" y="4809362"/>
                <a:ext cx="457200" cy="4572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5F03693F-5766-F643-906E-483748D372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5971" y="4809362"/>
                <a:ext cx="457200" cy="457200"/>
              </a:xfrm>
              <a:prstGeom prst="ellipse">
                <a:avLst/>
              </a:prstGeom>
              <a:blipFill>
                <a:blip r:embed="rId21"/>
                <a:stretch>
                  <a:fillRect l="-789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47F7244A-6014-6E41-B954-C65631D8DF2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938453" y="4718868"/>
                <a:ext cx="687081" cy="687081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47F7244A-6014-6E41-B954-C65631D8DF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8453" y="4718868"/>
                <a:ext cx="687081" cy="687081"/>
              </a:xfrm>
              <a:prstGeom prst="ellipse">
                <a:avLst/>
              </a:prstGeom>
              <a:blipFill>
                <a:blip r:embed="rId2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86C3C6BC-7568-E74F-845F-E9A1CC6A12C8}"/>
              </a:ext>
            </a:extLst>
          </p:cNvPr>
          <p:cNvCxnSpPr>
            <a:cxnSpLocks/>
          </p:cNvCxnSpPr>
          <p:nvPr/>
        </p:nvCxnSpPr>
        <p:spPr>
          <a:xfrm flipH="1">
            <a:off x="7718607" y="4143770"/>
            <a:ext cx="53702" cy="5204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F9FD7456-EC2D-874A-825D-C68AAE470598}"/>
              </a:ext>
            </a:extLst>
          </p:cNvPr>
          <p:cNvCxnSpPr>
            <a:cxnSpLocks/>
          </p:cNvCxnSpPr>
          <p:nvPr/>
        </p:nvCxnSpPr>
        <p:spPr>
          <a:xfrm>
            <a:off x="8070568" y="4098965"/>
            <a:ext cx="482015" cy="6213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C331B52D-8C73-2141-9943-8CE625BB0894}"/>
              </a:ext>
            </a:extLst>
          </p:cNvPr>
          <p:cNvCxnSpPr>
            <a:cxnSpLocks/>
          </p:cNvCxnSpPr>
          <p:nvPr/>
        </p:nvCxnSpPr>
        <p:spPr>
          <a:xfrm>
            <a:off x="8200258" y="3867037"/>
            <a:ext cx="966796" cy="7971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60FCD9C5-0658-5C4A-86EE-EDD0578A946C}"/>
              </a:ext>
            </a:extLst>
          </p:cNvPr>
          <p:cNvCxnSpPr>
            <a:cxnSpLocks/>
          </p:cNvCxnSpPr>
          <p:nvPr/>
        </p:nvCxnSpPr>
        <p:spPr>
          <a:xfrm flipH="1">
            <a:off x="9420085" y="2973118"/>
            <a:ext cx="445823" cy="5377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ACC8C392-6B31-1D42-85A5-A362D0CC4440}"/>
              </a:ext>
            </a:extLst>
          </p:cNvPr>
          <p:cNvCxnSpPr>
            <a:cxnSpLocks/>
          </p:cNvCxnSpPr>
          <p:nvPr/>
        </p:nvCxnSpPr>
        <p:spPr>
          <a:xfrm flipH="1">
            <a:off x="10113498" y="2984513"/>
            <a:ext cx="177310" cy="5841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4FDCD2B7-152B-BC4D-BB03-338334E6D6CE}"/>
              </a:ext>
            </a:extLst>
          </p:cNvPr>
          <p:cNvCxnSpPr>
            <a:cxnSpLocks/>
          </p:cNvCxnSpPr>
          <p:nvPr/>
        </p:nvCxnSpPr>
        <p:spPr>
          <a:xfrm>
            <a:off x="10549970" y="3006664"/>
            <a:ext cx="344285" cy="5914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704DD6B7-F153-594D-9753-4ECACF1A8F29}"/>
              </a:ext>
            </a:extLst>
          </p:cNvPr>
          <p:cNvCxnSpPr>
            <a:cxnSpLocks/>
          </p:cNvCxnSpPr>
          <p:nvPr/>
        </p:nvCxnSpPr>
        <p:spPr>
          <a:xfrm>
            <a:off x="10730836" y="2857181"/>
            <a:ext cx="792566" cy="6537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Oval 147">
            <a:extLst>
              <a:ext uri="{FF2B5EF4-FFF2-40B4-BE49-F238E27FC236}">
                <a16:creationId xmlns:a16="http://schemas.microsoft.com/office/drawing/2014/main" id="{827F7AEF-055D-7645-B788-01CE6D6AE33F}"/>
              </a:ext>
            </a:extLst>
          </p:cNvPr>
          <p:cNvSpPr/>
          <p:nvPr/>
        </p:nvSpPr>
        <p:spPr>
          <a:xfrm>
            <a:off x="9797354" y="3649406"/>
            <a:ext cx="694275" cy="58314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Oval 148">
                <a:extLst>
                  <a:ext uri="{FF2B5EF4-FFF2-40B4-BE49-F238E27FC236}">
                    <a16:creationId xmlns:a16="http://schemas.microsoft.com/office/drawing/2014/main" id="{431BBF08-0D12-184D-A846-741CACC514FB}"/>
                  </a:ext>
                </a:extLst>
              </p:cNvPr>
              <p:cNvSpPr/>
              <p:nvPr/>
            </p:nvSpPr>
            <p:spPr>
              <a:xfrm>
                <a:off x="10522445" y="3678541"/>
                <a:ext cx="874007" cy="56262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14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15</m:t>
                          </m:r>
                        </m:sub>
                      </m:sSub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16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9" name="Oval 148">
                <a:extLst>
                  <a:ext uri="{FF2B5EF4-FFF2-40B4-BE49-F238E27FC236}">
                    <a16:creationId xmlns:a16="http://schemas.microsoft.com/office/drawing/2014/main" id="{431BBF08-0D12-184D-A846-741CACC514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22445" y="3678541"/>
                <a:ext cx="874007" cy="562622"/>
              </a:xfrm>
              <a:prstGeom prst="ellipse">
                <a:avLst/>
              </a:prstGeom>
              <a:blipFill>
                <a:blip r:embed="rId2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0" name="Oval 149">
            <a:extLst>
              <a:ext uri="{FF2B5EF4-FFF2-40B4-BE49-F238E27FC236}">
                <a16:creationId xmlns:a16="http://schemas.microsoft.com/office/drawing/2014/main" id="{57210AA5-CE15-6046-AAF8-4BFDDE75CBE4}"/>
              </a:ext>
            </a:extLst>
          </p:cNvPr>
          <p:cNvSpPr/>
          <p:nvPr/>
        </p:nvSpPr>
        <p:spPr>
          <a:xfrm>
            <a:off x="11493405" y="3539870"/>
            <a:ext cx="694275" cy="58314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Oval 153">
                <a:extLst>
                  <a:ext uri="{FF2B5EF4-FFF2-40B4-BE49-F238E27FC236}">
                    <a16:creationId xmlns:a16="http://schemas.microsoft.com/office/drawing/2014/main" id="{271A5EE8-5ED8-3A4E-B8F3-FA3409777DF6}"/>
                  </a:ext>
                </a:extLst>
              </p:cNvPr>
              <p:cNvSpPr/>
              <p:nvPr/>
            </p:nvSpPr>
            <p:spPr>
              <a:xfrm>
                <a:off x="8997364" y="3595714"/>
                <a:ext cx="694275" cy="58314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4" name="Oval 153">
                <a:extLst>
                  <a:ext uri="{FF2B5EF4-FFF2-40B4-BE49-F238E27FC236}">
                    <a16:creationId xmlns:a16="http://schemas.microsoft.com/office/drawing/2014/main" id="{271A5EE8-5ED8-3A4E-B8F3-FA3409777D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7364" y="3595714"/>
                <a:ext cx="694275" cy="583149"/>
              </a:xfrm>
              <a:prstGeom prst="ellipse">
                <a:avLst/>
              </a:prstGeom>
              <a:blipFill>
                <a:blip r:embed="rId2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7" name="Oval 86">
            <a:extLst>
              <a:ext uri="{FF2B5EF4-FFF2-40B4-BE49-F238E27FC236}">
                <a16:creationId xmlns:a16="http://schemas.microsoft.com/office/drawing/2014/main" id="{419B41AE-BFD4-7F4F-BC7C-CA75DBB778EC}"/>
              </a:ext>
            </a:extLst>
          </p:cNvPr>
          <p:cNvSpPr/>
          <p:nvPr/>
        </p:nvSpPr>
        <p:spPr>
          <a:xfrm>
            <a:off x="4354346" y="2676743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408D41E7-04FA-A040-B670-0E467CB120B0}"/>
              </a:ext>
            </a:extLst>
          </p:cNvPr>
          <p:cNvSpPr/>
          <p:nvPr/>
        </p:nvSpPr>
        <p:spPr>
          <a:xfrm>
            <a:off x="5036273" y="3201029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B32FE30C-8FD3-AC42-9C2C-A3D64B799077}"/>
                  </a:ext>
                </a:extLst>
              </p:cNvPr>
              <p:cNvSpPr txBox="1"/>
              <p:nvPr/>
            </p:nvSpPr>
            <p:spPr>
              <a:xfrm>
                <a:off x="4317850" y="2391697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B32FE30C-8FD3-AC42-9C2C-A3D64B7990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7850" y="2391697"/>
                <a:ext cx="281167" cy="276999"/>
              </a:xfrm>
              <a:prstGeom prst="rect">
                <a:avLst/>
              </a:prstGeom>
              <a:blipFill>
                <a:blip r:embed="rId25"/>
                <a:stretch>
                  <a:fillRect l="-17391" r="-4348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3" name="Oval 92">
            <a:extLst>
              <a:ext uri="{FF2B5EF4-FFF2-40B4-BE49-F238E27FC236}">
                <a16:creationId xmlns:a16="http://schemas.microsoft.com/office/drawing/2014/main" id="{C2C64F3B-9F45-4144-B973-95F08006A85F}"/>
              </a:ext>
            </a:extLst>
          </p:cNvPr>
          <p:cNvSpPr/>
          <p:nvPr/>
        </p:nvSpPr>
        <p:spPr>
          <a:xfrm>
            <a:off x="2499161" y="3618094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0FBB6B63-6015-F94B-B7C1-F9ADA55919B3}"/>
              </a:ext>
            </a:extLst>
          </p:cNvPr>
          <p:cNvSpPr/>
          <p:nvPr/>
        </p:nvSpPr>
        <p:spPr>
          <a:xfrm>
            <a:off x="3316117" y="3881667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197427BF-60A5-784D-9602-99A3ECCE38D1}"/>
                  </a:ext>
                </a:extLst>
              </p:cNvPr>
              <p:cNvSpPr txBox="1"/>
              <p:nvPr/>
            </p:nvSpPr>
            <p:spPr>
              <a:xfrm>
                <a:off x="4955537" y="2901110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197427BF-60A5-784D-9602-99A3ECCE38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5537" y="2901110"/>
                <a:ext cx="281167" cy="276999"/>
              </a:xfrm>
              <a:prstGeom prst="rect">
                <a:avLst/>
              </a:prstGeom>
              <a:blipFill>
                <a:blip r:embed="rId26"/>
                <a:stretch>
                  <a:fillRect l="-17391" r="-4348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23E77E97-DE80-5F41-A364-34BA897B6E88}"/>
                  </a:ext>
                </a:extLst>
              </p:cNvPr>
              <p:cNvSpPr txBox="1"/>
              <p:nvPr/>
            </p:nvSpPr>
            <p:spPr>
              <a:xfrm>
                <a:off x="2431873" y="3691883"/>
                <a:ext cx="3736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23E77E97-DE80-5F41-A364-34BA897B6E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1873" y="3691883"/>
                <a:ext cx="373628" cy="276999"/>
              </a:xfrm>
              <a:prstGeom prst="rect">
                <a:avLst/>
              </a:prstGeom>
              <a:blipFill>
                <a:blip r:embed="rId27"/>
                <a:stretch>
                  <a:fillRect l="-12903" r="-3226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73DDCF26-FAF0-B84D-892C-D6DAD0D72F54}"/>
                  </a:ext>
                </a:extLst>
              </p:cNvPr>
              <p:cNvSpPr txBox="1"/>
              <p:nvPr/>
            </p:nvSpPr>
            <p:spPr>
              <a:xfrm>
                <a:off x="3284357" y="3958577"/>
                <a:ext cx="3736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73DDCF26-FAF0-B84D-892C-D6DAD0D72F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4357" y="3958577"/>
                <a:ext cx="373628" cy="276999"/>
              </a:xfrm>
              <a:prstGeom prst="rect">
                <a:avLst/>
              </a:prstGeom>
              <a:blipFill>
                <a:blip r:embed="rId28"/>
                <a:stretch>
                  <a:fillRect l="-16667" r="-3333" b="-2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Pentagon 2">
            <a:extLst>
              <a:ext uri="{FF2B5EF4-FFF2-40B4-BE49-F238E27FC236}">
                <a16:creationId xmlns:a16="http://schemas.microsoft.com/office/drawing/2014/main" id="{48FD76CF-3F1E-0B46-8C9D-23B2CFDE1812}"/>
              </a:ext>
            </a:extLst>
          </p:cNvPr>
          <p:cNvSpPr/>
          <p:nvPr/>
        </p:nvSpPr>
        <p:spPr>
          <a:xfrm flipH="1">
            <a:off x="7848730" y="5844938"/>
            <a:ext cx="1888188" cy="660720"/>
          </a:xfrm>
          <a:prstGeom prst="homePlat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038AC0-5001-2243-B00D-8BFBA4354FC1}"/>
              </a:ext>
            </a:extLst>
          </p:cNvPr>
          <p:cNvSpPr txBox="1"/>
          <p:nvPr/>
        </p:nvSpPr>
        <p:spPr>
          <a:xfrm>
            <a:off x="10288930" y="5985080"/>
            <a:ext cx="11073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BPQ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D2FF36C7-1866-E442-9D32-032704CF3AB8}"/>
              </a:ext>
            </a:extLst>
          </p:cNvPr>
          <p:cNvSpPr txBox="1"/>
          <p:nvPr/>
        </p:nvSpPr>
        <p:spPr>
          <a:xfrm>
            <a:off x="3178312" y="3754550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00B0F0"/>
                </a:solidFill>
              </a:rPr>
              <a:t>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CD0287C1-A57C-8048-BDCE-DD6C4CD72147}"/>
                  </a:ext>
                </a:extLst>
              </p:cNvPr>
              <p:cNvSpPr txBox="1"/>
              <p:nvPr/>
            </p:nvSpPr>
            <p:spPr>
              <a:xfrm>
                <a:off x="1113298" y="5405949"/>
                <a:ext cx="3736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CD0287C1-A57C-8048-BDCE-DD6C4CD721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3298" y="5405949"/>
                <a:ext cx="373628" cy="276999"/>
              </a:xfrm>
              <a:prstGeom prst="rect">
                <a:avLst/>
              </a:prstGeom>
              <a:blipFill>
                <a:blip r:embed="rId29"/>
                <a:stretch>
                  <a:fillRect l="-13333" r="-3333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CD76E888-A5D8-A348-8392-2600829E884B}"/>
                  </a:ext>
                </a:extLst>
              </p:cNvPr>
              <p:cNvSpPr txBox="1"/>
              <p:nvPr/>
            </p:nvSpPr>
            <p:spPr>
              <a:xfrm>
                <a:off x="1364637" y="5026667"/>
                <a:ext cx="3736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CD76E888-A5D8-A348-8392-2600829E88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4637" y="5026667"/>
                <a:ext cx="373628" cy="276999"/>
              </a:xfrm>
              <a:prstGeom prst="rect">
                <a:avLst/>
              </a:prstGeom>
              <a:blipFill>
                <a:blip r:embed="rId30"/>
                <a:stretch>
                  <a:fillRect l="-12903" r="-3226" b="-2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43FE456F-CBC2-484E-8765-C633300C9CF9}"/>
                  </a:ext>
                </a:extLst>
              </p:cNvPr>
              <p:cNvSpPr txBox="1"/>
              <p:nvPr/>
            </p:nvSpPr>
            <p:spPr>
              <a:xfrm>
                <a:off x="837350" y="5698708"/>
                <a:ext cx="3736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16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43FE456F-CBC2-484E-8765-C633300C9C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350" y="5698708"/>
                <a:ext cx="373628" cy="276999"/>
              </a:xfrm>
              <a:prstGeom prst="rect">
                <a:avLst/>
              </a:prstGeom>
              <a:blipFill>
                <a:blip r:embed="rId31"/>
                <a:stretch>
                  <a:fillRect l="-13333" r="-3333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6" name="Oval 105">
            <a:extLst>
              <a:ext uri="{FF2B5EF4-FFF2-40B4-BE49-F238E27FC236}">
                <a16:creationId xmlns:a16="http://schemas.microsoft.com/office/drawing/2014/main" id="{D8B6A722-109D-FC4F-BBC8-91AF778F426A}"/>
              </a:ext>
            </a:extLst>
          </p:cNvPr>
          <p:cNvSpPr/>
          <p:nvPr/>
        </p:nvSpPr>
        <p:spPr>
          <a:xfrm>
            <a:off x="1281371" y="5068243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527BC7A2-2EB5-7545-B6FA-41D43994FE51}"/>
              </a:ext>
            </a:extLst>
          </p:cNvPr>
          <p:cNvSpPr/>
          <p:nvPr/>
        </p:nvSpPr>
        <p:spPr>
          <a:xfrm>
            <a:off x="1119441" y="5377808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A9F62DDF-34AA-F942-98BC-41B12BD1F203}"/>
              </a:ext>
            </a:extLst>
          </p:cNvPr>
          <p:cNvSpPr/>
          <p:nvPr/>
        </p:nvSpPr>
        <p:spPr>
          <a:xfrm>
            <a:off x="857499" y="5630222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0965170-2FF3-487E-9A6D-D3FD1EBEA60E}"/>
              </a:ext>
            </a:extLst>
          </p:cNvPr>
          <p:cNvSpPr/>
          <p:nvPr/>
        </p:nvSpPr>
        <p:spPr>
          <a:xfrm>
            <a:off x="3024949" y="1570082"/>
            <a:ext cx="2480034" cy="2190958"/>
          </a:xfrm>
          <a:prstGeom prst="rect">
            <a:avLst/>
          </a:prstGeom>
          <a:solidFill>
            <a:srgbClr val="A9D18E">
              <a:alpha val="3411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1" name="Picture 100">
            <a:extLst>
              <a:ext uri="{FF2B5EF4-FFF2-40B4-BE49-F238E27FC236}">
                <a16:creationId xmlns:a16="http://schemas.microsoft.com/office/drawing/2014/main" id="{AF72439E-8388-4359-821B-8073EE9B8D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5149" y="2810100"/>
            <a:ext cx="323208" cy="287934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A3F0B68-FAAF-416A-A37F-569E1EDF05CA}"/>
              </a:ext>
            </a:extLst>
          </p:cNvPr>
          <p:cNvCxnSpPr/>
          <p:nvPr/>
        </p:nvCxnSpPr>
        <p:spPr>
          <a:xfrm>
            <a:off x="3316117" y="2922198"/>
            <a:ext cx="0" cy="628098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7E0D0663-F794-4EE9-B097-634378C135C3}"/>
              </a:ext>
            </a:extLst>
          </p:cNvPr>
          <p:cNvCxnSpPr>
            <a:cxnSpLocks/>
          </p:cNvCxnSpPr>
          <p:nvPr/>
        </p:nvCxnSpPr>
        <p:spPr>
          <a:xfrm flipH="1">
            <a:off x="3390625" y="2744901"/>
            <a:ext cx="963721" cy="75059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AD66916F-FE34-41AA-B8D3-C71F59440576}"/>
              </a:ext>
            </a:extLst>
          </p:cNvPr>
          <p:cNvCxnSpPr>
            <a:cxnSpLocks/>
          </p:cNvCxnSpPr>
          <p:nvPr/>
        </p:nvCxnSpPr>
        <p:spPr>
          <a:xfrm flipH="1">
            <a:off x="3368693" y="3289607"/>
            <a:ext cx="1667580" cy="279081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5317105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8C4F378-CD67-8A4D-8ECD-19659C8AE35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651687" y="-80924"/>
                <a:ext cx="9094807" cy="1028777"/>
              </a:xfrm>
            </p:spPr>
            <p:txBody>
              <a:bodyPr/>
              <a:lstStyle/>
              <a:p>
                <a:pPr algn="ctr"/>
                <a:r>
                  <a:rPr lang="en-US" dirty="0"/>
                  <a:t>Example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-NN query in PR-</a:t>
                </a:r>
                <a:r>
                  <a:rPr lang="en-US" dirty="0" err="1"/>
                  <a:t>QuadTree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8C4F378-CD67-8A4D-8ECD-19659C8AE3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651687" y="-80924"/>
                <a:ext cx="9094807" cy="1028777"/>
              </a:xfrm>
              <a:blipFill>
                <a:blip r:embed="rId2"/>
                <a:stretch>
                  <a:fillRect l="-2232" t="-2469" r="-2371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1F1C8300-1158-AF44-8587-F337DADDBF57}"/>
              </a:ext>
            </a:extLst>
          </p:cNvPr>
          <p:cNvSpPr>
            <a:spLocks/>
          </p:cNvSpPr>
          <p:nvPr/>
        </p:nvSpPr>
        <p:spPr>
          <a:xfrm>
            <a:off x="577892" y="1561172"/>
            <a:ext cx="4919659" cy="44381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D4EBE64-0189-9448-AD5F-4A307EE4A47B}"/>
              </a:ext>
            </a:extLst>
          </p:cNvPr>
          <p:cNvSpPr txBox="1"/>
          <p:nvPr/>
        </p:nvSpPr>
        <p:spPr>
          <a:xfrm>
            <a:off x="122102" y="6077415"/>
            <a:ext cx="993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(-16, -16)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3367344-D2C2-644E-AF60-07580BC0BED4}"/>
              </a:ext>
            </a:extLst>
          </p:cNvPr>
          <p:cNvSpPr txBox="1"/>
          <p:nvPr/>
        </p:nvSpPr>
        <p:spPr>
          <a:xfrm>
            <a:off x="5205516" y="6077414"/>
            <a:ext cx="993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(16, -16)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4DEBC0-56B6-454A-91F8-B1862EE00F41}"/>
              </a:ext>
            </a:extLst>
          </p:cNvPr>
          <p:cNvSpPr txBox="1"/>
          <p:nvPr/>
        </p:nvSpPr>
        <p:spPr>
          <a:xfrm>
            <a:off x="5291008" y="1245144"/>
            <a:ext cx="993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(16, 16)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ED43F1C-2803-F74C-9651-112D2BD647D0}"/>
              </a:ext>
            </a:extLst>
          </p:cNvPr>
          <p:cNvSpPr txBox="1"/>
          <p:nvPr/>
        </p:nvSpPr>
        <p:spPr>
          <a:xfrm>
            <a:off x="133565" y="1245143"/>
            <a:ext cx="993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(-16, 16)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0765131-9447-4C44-931A-43E1B93BBEEB}"/>
              </a:ext>
            </a:extLst>
          </p:cNvPr>
          <p:cNvCxnSpPr>
            <a:stCxn id="4" idx="0"/>
            <a:endCxn id="4" idx="2"/>
          </p:cNvCxnSpPr>
          <p:nvPr/>
        </p:nvCxnSpPr>
        <p:spPr>
          <a:xfrm>
            <a:off x="3037722" y="1561172"/>
            <a:ext cx="0" cy="4438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D3FBAC7-85B5-3C47-B35C-27A955D16F67}"/>
              </a:ext>
            </a:extLst>
          </p:cNvPr>
          <p:cNvCxnSpPr>
            <a:cxnSpLocks/>
          </p:cNvCxnSpPr>
          <p:nvPr/>
        </p:nvCxnSpPr>
        <p:spPr>
          <a:xfrm>
            <a:off x="577892" y="3769113"/>
            <a:ext cx="491965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8A41387-28C5-DE48-841A-2335B26C1D70}"/>
              </a:ext>
            </a:extLst>
          </p:cNvPr>
          <p:cNvCxnSpPr>
            <a:cxnSpLocks/>
          </p:cNvCxnSpPr>
          <p:nvPr/>
        </p:nvCxnSpPr>
        <p:spPr>
          <a:xfrm>
            <a:off x="577891" y="2772938"/>
            <a:ext cx="24598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9BEDA4F-10D7-7C49-9BFB-35FB3C88EF64}"/>
              </a:ext>
            </a:extLst>
          </p:cNvPr>
          <p:cNvCxnSpPr>
            <a:cxnSpLocks/>
          </p:cNvCxnSpPr>
          <p:nvPr/>
        </p:nvCxnSpPr>
        <p:spPr>
          <a:xfrm>
            <a:off x="1807802" y="1576042"/>
            <a:ext cx="0" cy="22042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89CC8C9-62FD-CE44-A725-64BA847FCAAD}"/>
              </a:ext>
            </a:extLst>
          </p:cNvPr>
          <p:cNvCxnSpPr>
            <a:cxnSpLocks/>
          </p:cNvCxnSpPr>
          <p:nvPr/>
        </p:nvCxnSpPr>
        <p:spPr>
          <a:xfrm>
            <a:off x="1807802" y="3713356"/>
            <a:ext cx="0" cy="228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FADBD58-BAB1-D649-B8BE-8DED6819B1CF}"/>
              </a:ext>
            </a:extLst>
          </p:cNvPr>
          <p:cNvCxnSpPr>
            <a:cxnSpLocks/>
          </p:cNvCxnSpPr>
          <p:nvPr/>
        </p:nvCxnSpPr>
        <p:spPr>
          <a:xfrm>
            <a:off x="585326" y="4832193"/>
            <a:ext cx="24598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13D531F-986D-BE47-A6B8-ABF050F2A526}"/>
              </a:ext>
            </a:extLst>
          </p:cNvPr>
          <p:cNvCxnSpPr>
            <a:cxnSpLocks/>
          </p:cNvCxnSpPr>
          <p:nvPr/>
        </p:nvCxnSpPr>
        <p:spPr>
          <a:xfrm>
            <a:off x="1807802" y="3289607"/>
            <a:ext cx="123735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FC8060C-B4EF-EC44-8115-288D4A8E64D4}"/>
              </a:ext>
            </a:extLst>
          </p:cNvPr>
          <p:cNvCxnSpPr>
            <a:cxnSpLocks/>
          </p:cNvCxnSpPr>
          <p:nvPr/>
        </p:nvCxnSpPr>
        <p:spPr>
          <a:xfrm>
            <a:off x="2395969" y="2772938"/>
            <a:ext cx="0" cy="10073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>
            <a:extLst>
              <a:ext uri="{FF2B5EF4-FFF2-40B4-BE49-F238E27FC236}">
                <a16:creationId xmlns:a16="http://schemas.microsoft.com/office/drawing/2014/main" id="{E435A33E-DF17-AA4F-ACF3-51283F51EF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7942" y="3485927"/>
            <a:ext cx="323208" cy="2879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C84DB4F-3C32-9E4B-9CBC-D82CA6D7D3EE}"/>
                  </a:ext>
                </a:extLst>
              </p:cNvPr>
              <p:cNvSpPr txBox="1"/>
              <p:nvPr/>
            </p:nvSpPr>
            <p:spPr>
              <a:xfrm>
                <a:off x="421311" y="777388"/>
                <a:ext cx="58632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accent5"/>
                    </a:solidFill>
                  </a:rPr>
                  <a:t>anchor = (2, 2),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chemeClr val="accent2"/>
                    </a:solidFill>
                  </a:rPr>
                  <a:t>=2,  </a:t>
                </a:r>
                <a:r>
                  <a:rPr lang="en-US" dirty="0">
                    <a:solidFill>
                      <a:srgbClr val="7030A0"/>
                    </a:solidFill>
                  </a:rPr>
                  <a:t>Bucket size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endParaRPr lang="en-US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C84DB4F-3C32-9E4B-9CBC-D82CA6D7D3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311" y="777388"/>
                <a:ext cx="5863271" cy="369332"/>
              </a:xfrm>
              <a:prstGeom prst="rect">
                <a:avLst/>
              </a:prstGeom>
              <a:blipFill>
                <a:blip r:embed="rId4"/>
                <a:stretch>
                  <a:fillRect l="-648" t="-3333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Oval 36">
            <a:extLst>
              <a:ext uri="{FF2B5EF4-FFF2-40B4-BE49-F238E27FC236}">
                <a16:creationId xmlns:a16="http://schemas.microsoft.com/office/drawing/2014/main" id="{C40E7FAC-2BA5-204B-AF7C-B13A89D2BA1C}"/>
              </a:ext>
            </a:extLst>
          </p:cNvPr>
          <p:cNvSpPr/>
          <p:nvPr/>
        </p:nvSpPr>
        <p:spPr>
          <a:xfrm>
            <a:off x="1474775" y="1839952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9BC64F6B-B4FF-CC46-9D08-E3240F04BCC4}"/>
              </a:ext>
            </a:extLst>
          </p:cNvPr>
          <p:cNvSpPr/>
          <p:nvPr/>
        </p:nvSpPr>
        <p:spPr>
          <a:xfrm>
            <a:off x="1760377" y="2258122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030A4FD8-FDCA-1240-A03A-50E44C956454}"/>
              </a:ext>
            </a:extLst>
          </p:cNvPr>
          <p:cNvSpPr/>
          <p:nvPr/>
        </p:nvSpPr>
        <p:spPr>
          <a:xfrm>
            <a:off x="943232" y="2401225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858369C6-A3CE-A549-B7E8-894D1B0E3C4F}"/>
              </a:ext>
            </a:extLst>
          </p:cNvPr>
          <p:cNvSpPr/>
          <p:nvPr/>
        </p:nvSpPr>
        <p:spPr>
          <a:xfrm>
            <a:off x="2470945" y="2401225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A8DFBF64-6A63-4941-B76D-0711BFF9E589}"/>
              </a:ext>
            </a:extLst>
          </p:cNvPr>
          <p:cNvSpPr/>
          <p:nvPr/>
        </p:nvSpPr>
        <p:spPr>
          <a:xfrm>
            <a:off x="3258965" y="2810100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3F572112-0688-6D4E-9954-5C92A9766196}"/>
              </a:ext>
            </a:extLst>
          </p:cNvPr>
          <p:cNvSpPr/>
          <p:nvPr/>
        </p:nvSpPr>
        <p:spPr>
          <a:xfrm>
            <a:off x="2489532" y="3066575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29CE63BF-5CF8-D842-864E-357C56C2EF7F}"/>
              </a:ext>
            </a:extLst>
          </p:cNvPr>
          <p:cNvSpPr/>
          <p:nvPr/>
        </p:nvSpPr>
        <p:spPr>
          <a:xfrm>
            <a:off x="2073225" y="3486601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64B5F066-3BDC-2E47-A2A2-65998B32EDA0}"/>
              </a:ext>
            </a:extLst>
          </p:cNvPr>
          <p:cNvSpPr/>
          <p:nvPr/>
        </p:nvSpPr>
        <p:spPr>
          <a:xfrm>
            <a:off x="1556555" y="4241162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06F0AC4F-8993-1441-9484-031E5E3C4383}"/>
              </a:ext>
            </a:extLst>
          </p:cNvPr>
          <p:cNvSpPr/>
          <p:nvPr/>
        </p:nvSpPr>
        <p:spPr>
          <a:xfrm>
            <a:off x="2675385" y="3408542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284C06F-6037-6F4E-9388-4ED478106D7D}"/>
              </a:ext>
            </a:extLst>
          </p:cNvPr>
          <p:cNvSpPr txBox="1"/>
          <p:nvPr/>
        </p:nvSpPr>
        <p:spPr>
          <a:xfrm>
            <a:off x="2839728" y="3765467"/>
            <a:ext cx="2054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0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DC40580-A139-C249-90A1-1AC648FC3614}"/>
              </a:ext>
            </a:extLst>
          </p:cNvPr>
          <p:cNvSpPr txBox="1"/>
          <p:nvPr/>
        </p:nvSpPr>
        <p:spPr>
          <a:xfrm>
            <a:off x="2197241" y="3759315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-4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DD1F80B-070E-5045-9A7B-C782D99A825D}"/>
              </a:ext>
            </a:extLst>
          </p:cNvPr>
          <p:cNvSpPr txBox="1"/>
          <p:nvPr/>
        </p:nvSpPr>
        <p:spPr>
          <a:xfrm>
            <a:off x="3501723" y="3759315"/>
            <a:ext cx="2054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4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383F2446-45E7-AA4E-B621-DE69374595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92812" y="3168792"/>
            <a:ext cx="215900" cy="228600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8017408E-686D-CF48-9D4A-F5D3498FBDA5}"/>
              </a:ext>
            </a:extLst>
          </p:cNvPr>
          <p:cNvSpPr txBox="1"/>
          <p:nvPr/>
        </p:nvSpPr>
        <p:spPr>
          <a:xfrm>
            <a:off x="1592398" y="3768840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-8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89434D0-EFD9-E948-AF48-D52018F7B778}"/>
              </a:ext>
            </a:extLst>
          </p:cNvPr>
          <p:cNvSpPr txBox="1"/>
          <p:nvPr/>
        </p:nvSpPr>
        <p:spPr>
          <a:xfrm>
            <a:off x="4081483" y="3779567"/>
            <a:ext cx="2054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8</a:t>
            </a: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13446AA9-C995-F048-A218-A84FE9DC843B}"/>
              </a:ext>
            </a:extLst>
          </p:cNvPr>
          <p:cNvCxnSpPr>
            <a:cxnSpLocks/>
          </p:cNvCxnSpPr>
          <p:nvPr/>
        </p:nvCxnSpPr>
        <p:spPr>
          <a:xfrm flipH="1">
            <a:off x="3349459" y="3529208"/>
            <a:ext cx="5976" cy="231559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6E462DB3-49F7-4A47-922A-63AADC96AE78}"/>
              </a:ext>
            </a:extLst>
          </p:cNvPr>
          <p:cNvCxnSpPr>
            <a:cxnSpLocks/>
          </p:cNvCxnSpPr>
          <p:nvPr/>
        </p:nvCxnSpPr>
        <p:spPr>
          <a:xfrm>
            <a:off x="3131277" y="3546821"/>
            <a:ext cx="217671" cy="3475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BCC205CA-23A5-1641-A112-80D91CF958DF}"/>
              </a:ext>
            </a:extLst>
          </p:cNvPr>
          <p:cNvSpPr txBox="1"/>
          <p:nvPr/>
        </p:nvSpPr>
        <p:spPr>
          <a:xfrm>
            <a:off x="2983049" y="3430694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00B0F0"/>
                </a:solidFill>
              </a:rPr>
              <a:t>2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359B3557-F84D-874D-BC31-BDABDB1128EF}"/>
              </a:ext>
            </a:extLst>
          </p:cNvPr>
          <p:cNvSpPr txBox="1"/>
          <p:nvPr/>
        </p:nvSpPr>
        <p:spPr>
          <a:xfrm>
            <a:off x="2778255" y="4183182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-4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B980752-22D2-A34A-A952-DA61554DFFDF}"/>
              </a:ext>
            </a:extLst>
          </p:cNvPr>
          <p:cNvSpPr txBox="1"/>
          <p:nvPr/>
        </p:nvSpPr>
        <p:spPr>
          <a:xfrm>
            <a:off x="2802066" y="4664199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-8</a:t>
            </a: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8C929720-BA9D-3C46-BCF3-253BA94B95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87662" y="2614607"/>
            <a:ext cx="215900" cy="2286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1437A734-5F5E-1F4E-AFCE-0B91124B4081}"/>
                  </a:ext>
                </a:extLst>
              </p:cNvPr>
              <p:cNvSpPr txBox="1"/>
              <p:nvPr/>
            </p:nvSpPr>
            <p:spPr>
              <a:xfrm>
                <a:off x="731650" y="2105956"/>
                <a:ext cx="27584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1437A734-5F5E-1F4E-AFCE-0B91124B40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650" y="2105956"/>
                <a:ext cx="275845" cy="276999"/>
              </a:xfrm>
              <a:prstGeom prst="rect">
                <a:avLst/>
              </a:prstGeom>
              <a:blipFill>
                <a:blip r:embed="rId7"/>
                <a:stretch>
                  <a:fillRect l="-22727" r="-4545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87D865D-922E-7D46-B0B6-3DC6B703FAF7}"/>
                  </a:ext>
                </a:extLst>
              </p:cNvPr>
              <p:cNvSpPr txBox="1"/>
              <p:nvPr/>
            </p:nvSpPr>
            <p:spPr>
              <a:xfrm>
                <a:off x="1255534" y="1629692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87D865D-922E-7D46-B0B6-3DC6B703FA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5534" y="1629692"/>
                <a:ext cx="281167" cy="276999"/>
              </a:xfrm>
              <a:prstGeom prst="rect">
                <a:avLst/>
              </a:prstGeom>
              <a:blipFill>
                <a:blip r:embed="rId8"/>
                <a:stretch>
                  <a:fillRect l="-17391" r="-4348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BB3CD07-D837-F44C-A472-66C908F6DB16}"/>
                  </a:ext>
                </a:extLst>
              </p:cNvPr>
              <p:cNvSpPr txBox="1"/>
              <p:nvPr/>
            </p:nvSpPr>
            <p:spPr>
              <a:xfrm>
                <a:off x="1898473" y="1958313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BB3CD07-D837-F44C-A472-66C908F6DB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8473" y="1958313"/>
                <a:ext cx="281167" cy="276999"/>
              </a:xfrm>
              <a:prstGeom prst="rect">
                <a:avLst/>
              </a:prstGeom>
              <a:blipFill>
                <a:blip r:embed="rId9"/>
                <a:stretch>
                  <a:fillRect l="-16667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4A56388C-2791-C543-86A1-29F83A27FAD6}"/>
                  </a:ext>
                </a:extLst>
              </p:cNvPr>
              <p:cNvSpPr txBox="1"/>
              <p:nvPr/>
            </p:nvSpPr>
            <p:spPr>
              <a:xfrm>
                <a:off x="2379493" y="2110708"/>
                <a:ext cx="27943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4A56388C-2791-C543-86A1-29F83A27FA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9493" y="2110708"/>
                <a:ext cx="279435" cy="276999"/>
              </a:xfrm>
              <a:prstGeom prst="rect">
                <a:avLst/>
              </a:prstGeom>
              <a:blipFill>
                <a:blip r:embed="rId10"/>
                <a:stretch>
                  <a:fillRect l="-17391" r="-4348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23C3719B-A6AF-164F-90D4-CEF73935F3C9}"/>
                  </a:ext>
                </a:extLst>
              </p:cNvPr>
              <p:cNvSpPr txBox="1"/>
              <p:nvPr/>
            </p:nvSpPr>
            <p:spPr>
              <a:xfrm>
                <a:off x="3236751" y="2467902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23C3719B-A6AF-164F-90D4-CEF73935F3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6751" y="2467902"/>
                <a:ext cx="281167" cy="276999"/>
              </a:xfrm>
              <a:prstGeom prst="rect">
                <a:avLst/>
              </a:prstGeom>
              <a:blipFill>
                <a:blip r:embed="rId11"/>
                <a:stretch>
                  <a:fillRect l="-17391" r="-4348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CB576CCD-353B-A64A-A8B6-79C729DF5242}"/>
                  </a:ext>
                </a:extLst>
              </p:cNvPr>
              <p:cNvSpPr txBox="1"/>
              <p:nvPr/>
            </p:nvSpPr>
            <p:spPr>
              <a:xfrm>
                <a:off x="2603329" y="2834619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CB576CCD-353B-A64A-A8B6-79C729DF52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3329" y="2834619"/>
                <a:ext cx="281167" cy="276999"/>
              </a:xfrm>
              <a:prstGeom prst="rect">
                <a:avLst/>
              </a:prstGeom>
              <a:blipFill>
                <a:blip r:embed="rId12"/>
                <a:stretch>
                  <a:fillRect l="-17391" r="-4348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1EE9049A-08B4-3D4B-842B-844CD7B49850}"/>
                  </a:ext>
                </a:extLst>
              </p:cNvPr>
              <p:cNvSpPr txBox="1"/>
              <p:nvPr/>
            </p:nvSpPr>
            <p:spPr>
              <a:xfrm>
                <a:off x="2755729" y="3401371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1EE9049A-08B4-3D4B-842B-844CD7B498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5729" y="3401371"/>
                <a:ext cx="281167" cy="276999"/>
              </a:xfrm>
              <a:prstGeom prst="rect">
                <a:avLst/>
              </a:prstGeom>
              <a:blipFill>
                <a:blip r:embed="rId13"/>
                <a:stretch>
                  <a:fillRect l="-17391" r="-4348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3BC46F4D-80C4-8045-966E-89D8A837A63B}"/>
                  </a:ext>
                </a:extLst>
              </p:cNvPr>
              <p:cNvSpPr txBox="1"/>
              <p:nvPr/>
            </p:nvSpPr>
            <p:spPr>
              <a:xfrm>
                <a:off x="1979430" y="3510907"/>
                <a:ext cx="3736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3BC46F4D-80C4-8045-966E-89D8A837A6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9430" y="3510907"/>
                <a:ext cx="373628" cy="276999"/>
              </a:xfrm>
              <a:prstGeom prst="rect">
                <a:avLst/>
              </a:prstGeom>
              <a:blipFill>
                <a:blip r:embed="rId14"/>
                <a:stretch>
                  <a:fillRect l="-17241" r="-3448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A21FCB75-57F2-6B4B-B6D4-2E51392F06B3}"/>
                  </a:ext>
                </a:extLst>
              </p:cNvPr>
              <p:cNvSpPr txBox="1"/>
              <p:nvPr/>
            </p:nvSpPr>
            <p:spPr>
              <a:xfrm>
                <a:off x="1574613" y="4277677"/>
                <a:ext cx="3736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A21FCB75-57F2-6B4B-B6D4-2E51392F06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4613" y="4277677"/>
                <a:ext cx="373628" cy="276999"/>
              </a:xfrm>
              <a:prstGeom prst="rect">
                <a:avLst/>
              </a:prstGeom>
              <a:blipFill>
                <a:blip r:embed="rId15"/>
                <a:stretch>
                  <a:fillRect l="-13333" r="-3333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Oval 85">
            <a:extLst>
              <a:ext uri="{FF2B5EF4-FFF2-40B4-BE49-F238E27FC236}">
                <a16:creationId xmlns:a16="http://schemas.microsoft.com/office/drawing/2014/main" id="{C7225347-B004-2F47-8149-F9A678833807}"/>
              </a:ext>
            </a:extLst>
          </p:cNvPr>
          <p:cNvSpPr/>
          <p:nvPr/>
        </p:nvSpPr>
        <p:spPr>
          <a:xfrm>
            <a:off x="8072437" y="1039170"/>
            <a:ext cx="1728788" cy="482972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111C7B60-146D-7C49-AE2F-67EB5ACFE4E2}"/>
              </a:ext>
            </a:extLst>
          </p:cNvPr>
          <p:cNvCxnSpPr>
            <a:cxnSpLocks/>
          </p:cNvCxnSpPr>
          <p:nvPr/>
        </p:nvCxnSpPr>
        <p:spPr>
          <a:xfrm flipH="1">
            <a:off x="7024504" y="1413529"/>
            <a:ext cx="1142054" cy="6142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B7A097B4-96AB-5B49-B870-C1FACE0D83D2}"/>
              </a:ext>
            </a:extLst>
          </p:cNvPr>
          <p:cNvCxnSpPr>
            <a:cxnSpLocks/>
          </p:cNvCxnSpPr>
          <p:nvPr/>
        </p:nvCxnSpPr>
        <p:spPr>
          <a:xfrm flipH="1">
            <a:off x="8386763" y="1576042"/>
            <a:ext cx="331640" cy="73783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CADC76E4-CC05-974D-9737-328F5B01EFE9}"/>
              </a:ext>
            </a:extLst>
          </p:cNvPr>
          <p:cNvCxnSpPr>
            <a:cxnSpLocks/>
          </p:cNvCxnSpPr>
          <p:nvPr/>
        </p:nvCxnSpPr>
        <p:spPr>
          <a:xfrm>
            <a:off x="9458325" y="1561172"/>
            <a:ext cx="705531" cy="6741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D65B81CE-AB0E-8F4C-9BB4-A473BDD2C31D}"/>
              </a:ext>
            </a:extLst>
          </p:cNvPr>
          <p:cNvCxnSpPr>
            <a:cxnSpLocks/>
          </p:cNvCxnSpPr>
          <p:nvPr/>
        </p:nvCxnSpPr>
        <p:spPr>
          <a:xfrm>
            <a:off x="9797354" y="1413529"/>
            <a:ext cx="1526024" cy="4005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Oval 106">
            <a:extLst>
              <a:ext uri="{FF2B5EF4-FFF2-40B4-BE49-F238E27FC236}">
                <a16:creationId xmlns:a16="http://schemas.microsoft.com/office/drawing/2014/main" id="{E5A97693-7980-8048-90E4-0742CD872138}"/>
              </a:ext>
            </a:extLst>
          </p:cNvPr>
          <p:cNvSpPr/>
          <p:nvPr/>
        </p:nvSpPr>
        <p:spPr>
          <a:xfrm>
            <a:off x="6459979" y="2111847"/>
            <a:ext cx="1076643" cy="542215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983A2BA5-38F6-9B41-9D65-F467C840EA86}"/>
              </a:ext>
            </a:extLst>
          </p:cNvPr>
          <p:cNvSpPr/>
          <p:nvPr/>
        </p:nvSpPr>
        <p:spPr>
          <a:xfrm>
            <a:off x="9625534" y="2400465"/>
            <a:ext cx="1076643" cy="542215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0D11F92F-18CC-5F49-A9E5-F8FEF8B76FC5}"/>
                  </a:ext>
                </a:extLst>
              </p:cNvPr>
              <p:cNvSpPr/>
              <p:nvPr/>
            </p:nvSpPr>
            <p:spPr>
              <a:xfrm>
                <a:off x="7791289" y="2343499"/>
                <a:ext cx="1394217" cy="689742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0D11F92F-18CC-5F49-A9E5-F8FEF8B76F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1289" y="2343499"/>
                <a:ext cx="1394217" cy="689742"/>
              </a:xfrm>
              <a:prstGeom prst="ellipse">
                <a:avLst/>
              </a:prstGeom>
              <a:blipFill>
                <a:blip r:embed="rId1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3A3D12D0-9524-5244-865E-3FB35B4E64CB}"/>
                  </a:ext>
                </a:extLst>
              </p:cNvPr>
              <p:cNvSpPr/>
              <p:nvPr/>
            </p:nvSpPr>
            <p:spPr>
              <a:xfrm>
                <a:off x="10985081" y="1895708"/>
                <a:ext cx="1076643" cy="542215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3A3D12D0-9524-5244-865E-3FB35B4E64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5081" y="1895708"/>
                <a:ext cx="1076643" cy="542215"/>
              </a:xfrm>
              <a:prstGeom prst="ellipse">
                <a:avLst/>
              </a:prstGeom>
              <a:blipFill>
                <a:blip r:embed="rId1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ADE06B88-5EB9-E941-99AB-D2D46618547D}"/>
              </a:ext>
            </a:extLst>
          </p:cNvPr>
          <p:cNvCxnSpPr>
            <a:cxnSpLocks/>
          </p:cNvCxnSpPr>
          <p:nvPr/>
        </p:nvCxnSpPr>
        <p:spPr>
          <a:xfrm flipH="1">
            <a:off x="5991988" y="2521133"/>
            <a:ext cx="544736" cy="2841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592A0D34-9286-6847-AA3B-8DE51A1D2F2E}"/>
              </a:ext>
            </a:extLst>
          </p:cNvPr>
          <p:cNvCxnSpPr>
            <a:cxnSpLocks/>
          </p:cNvCxnSpPr>
          <p:nvPr/>
        </p:nvCxnSpPr>
        <p:spPr>
          <a:xfrm flipH="1">
            <a:off x="6207366" y="2606401"/>
            <a:ext cx="568662" cy="8009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8D157BAD-C517-2B49-BAD7-377C9F5923FC}"/>
              </a:ext>
            </a:extLst>
          </p:cNvPr>
          <p:cNvCxnSpPr>
            <a:cxnSpLocks/>
          </p:cNvCxnSpPr>
          <p:nvPr/>
        </p:nvCxnSpPr>
        <p:spPr>
          <a:xfrm flipH="1">
            <a:off x="6842129" y="2653318"/>
            <a:ext cx="194544" cy="7320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3F21784C-D3B2-8B4F-B5FC-37D7108EEC12}"/>
              </a:ext>
            </a:extLst>
          </p:cNvPr>
          <p:cNvCxnSpPr>
            <a:cxnSpLocks/>
          </p:cNvCxnSpPr>
          <p:nvPr/>
        </p:nvCxnSpPr>
        <p:spPr>
          <a:xfrm>
            <a:off x="7366031" y="2618573"/>
            <a:ext cx="416309" cy="8923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Oval 116">
            <a:extLst>
              <a:ext uri="{FF2B5EF4-FFF2-40B4-BE49-F238E27FC236}">
                <a16:creationId xmlns:a16="http://schemas.microsoft.com/office/drawing/2014/main" id="{9E2EB0A7-82BE-3A4D-AF4C-1131EE464155}"/>
              </a:ext>
            </a:extLst>
          </p:cNvPr>
          <p:cNvSpPr/>
          <p:nvPr/>
        </p:nvSpPr>
        <p:spPr>
          <a:xfrm>
            <a:off x="7472283" y="3518577"/>
            <a:ext cx="694275" cy="58314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14DFBD9B-49EA-8941-812E-EE9DBCBB212D}"/>
              </a:ext>
            </a:extLst>
          </p:cNvPr>
          <p:cNvSpPr/>
          <p:nvPr/>
        </p:nvSpPr>
        <p:spPr>
          <a:xfrm>
            <a:off x="6531303" y="3485133"/>
            <a:ext cx="694275" cy="58314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Oval 121">
                <a:extLst>
                  <a:ext uri="{FF2B5EF4-FFF2-40B4-BE49-F238E27FC236}">
                    <a16:creationId xmlns:a16="http://schemas.microsoft.com/office/drawing/2014/main" id="{B950B928-B08F-FA4D-8639-878213CF86A3}"/>
                  </a:ext>
                </a:extLst>
              </p:cNvPr>
              <p:cNvSpPr/>
              <p:nvPr/>
            </p:nvSpPr>
            <p:spPr>
              <a:xfrm>
                <a:off x="5755733" y="3495491"/>
                <a:ext cx="694275" cy="58314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3,</m:t>
                      </m:r>
                    </m:oMath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2" name="Oval 121">
                <a:extLst>
                  <a:ext uri="{FF2B5EF4-FFF2-40B4-BE49-F238E27FC236}">
                    <a16:creationId xmlns:a16="http://schemas.microsoft.com/office/drawing/2014/main" id="{B950B928-B08F-FA4D-8639-878213CF86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5733" y="3495491"/>
                <a:ext cx="694275" cy="583149"/>
              </a:xfrm>
              <a:prstGeom prst="ellipse">
                <a:avLst/>
              </a:prstGeom>
              <a:blipFill>
                <a:blip r:embed="rId18"/>
                <a:stretch>
                  <a:fillRect b="-1041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B80EAF62-6A74-BC44-A38D-4789B856867E}"/>
                  </a:ext>
                </a:extLst>
              </p:cNvPr>
              <p:cNvSpPr/>
              <p:nvPr/>
            </p:nvSpPr>
            <p:spPr>
              <a:xfrm>
                <a:off x="5495866" y="2805079"/>
                <a:ext cx="694275" cy="58314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1,</m:t>
                      </m:r>
                    </m:oMath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B80EAF62-6A74-BC44-A38D-4789B85686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5866" y="2805079"/>
                <a:ext cx="694275" cy="583149"/>
              </a:xfrm>
              <a:prstGeom prst="ellipse">
                <a:avLst/>
              </a:prstGeom>
              <a:blipFill>
                <a:blip r:embed="rId19"/>
                <a:stretch>
                  <a:fillRect b="-1250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6AF9F15E-DED0-E949-8CBC-6D664601DCBA}"/>
              </a:ext>
            </a:extLst>
          </p:cNvPr>
          <p:cNvCxnSpPr>
            <a:cxnSpLocks/>
          </p:cNvCxnSpPr>
          <p:nvPr/>
        </p:nvCxnSpPr>
        <p:spPr>
          <a:xfrm flipH="1">
            <a:off x="7065249" y="4017633"/>
            <a:ext cx="471373" cy="7026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Oval 127">
            <a:extLst>
              <a:ext uri="{FF2B5EF4-FFF2-40B4-BE49-F238E27FC236}">
                <a16:creationId xmlns:a16="http://schemas.microsoft.com/office/drawing/2014/main" id="{A0B66E87-88B7-A04F-A32B-5928CE8DFC70}"/>
              </a:ext>
            </a:extLst>
          </p:cNvPr>
          <p:cNvSpPr>
            <a:spLocks noChangeAspect="1"/>
          </p:cNvSpPr>
          <p:nvPr/>
        </p:nvSpPr>
        <p:spPr>
          <a:xfrm>
            <a:off x="6727461" y="4771921"/>
            <a:ext cx="457200" cy="4572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AE3FDE38-857D-5640-84DD-8A9C8980D6D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465656" y="4767156"/>
                <a:ext cx="457200" cy="4572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AE3FDE38-857D-5640-84DD-8A9C8980D6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5656" y="4767156"/>
                <a:ext cx="457200" cy="457200"/>
              </a:xfrm>
              <a:prstGeom prst="ellipse">
                <a:avLst/>
              </a:prstGeom>
              <a:blipFill>
                <a:blip r:embed="rId20"/>
                <a:stretch>
                  <a:fillRect l="-540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5F03693F-5766-F643-906E-483748D372C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185971" y="4809362"/>
                <a:ext cx="457200" cy="4572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5F03693F-5766-F643-906E-483748D372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5971" y="4809362"/>
                <a:ext cx="457200" cy="457200"/>
              </a:xfrm>
              <a:prstGeom prst="ellipse">
                <a:avLst/>
              </a:prstGeom>
              <a:blipFill>
                <a:blip r:embed="rId21"/>
                <a:stretch>
                  <a:fillRect l="-789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47F7244A-6014-6E41-B954-C65631D8DF2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938453" y="4718868"/>
                <a:ext cx="687081" cy="687081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47F7244A-6014-6E41-B954-C65631D8DF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8453" y="4718868"/>
                <a:ext cx="687081" cy="687081"/>
              </a:xfrm>
              <a:prstGeom prst="ellipse">
                <a:avLst/>
              </a:prstGeom>
              <a:blipFill>
                <a:blip r:embed="rId2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86C3C6BC-7568-E74F-845F-E9A1CC6A12C8}"/>
              </a:ext>
            </a:extLst>
          </p:cNvPr>
          <p:cNvCxnSpPr>
            <a:cxnSpLocks/>
          </p:cNvCxnSpPr>
          <p:nvPr/>
        </p:nvCxnSpPr>
        <p:spPr>
          <a:xfrm flipH="1">
            <a:off x="7718607" y="4143770"/>
            <a:ext cx="53702" cy="5204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F9FD7456-EC2D-874A-825D-C68AAE470598}"/>
              </a:ext>
            </a:extLst>
          </p:cNvPr>
          <p:cNvCxnSpPr>
            <a:cxnSpLocks/>
          </p:cNvCxnSpPr>
          <p:nvPr/>
        </p:nvCxnSpPr>
        <p:spPr>
          <a:xfrm>
            <a:off x="8070568" y="4098965"/>
            <a:ext cx="482015" cy="6213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C331B52D-8C73-2141-9943-8CE625BB0894}"/>
              </a:ext>
            </a:extLst>
          </p:cNvPr>
          <p:cNvCxnSpPr>
            <a:cxnSpLocks/>
          </p:cNvCxnSpPr>
          <p:nvPr/>
        </p:nvCxnSpPr>
        <p:spPr>
          <a:xfrm>
            <a:off x="8200258" y="3867037"/>
            <a:ext cx="966796" cy="7971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60FCD9C5-0658-5C4A-86EE-EDD0578A946C}"/>
              </a:ext>
            </a:extLst>
          </p:cNvPr>
          <p:cNvCxnSpPr>
            <a:cxnSpLocks/>
          </p:cNvCxnSpPr>
          <p:nvPr/>
        </p:nvCxnSpPr>
        <p:spPr>
          <a:xfrm flipH="1">
            <a:off x="9420085" y="2973118"/>
            <a:ext cx="445823" cy="5377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ACC8C392-6B31-1D42-85A5-A362D0CC4440}"/>
              </a:ext>
            </a:extLst>
          </p:cNvPr>
          <p:cNvCxnSpPr>
            <a:cxnSpLocks/>
          </p:cNvCxnSpPr>
          <p:nvPr/>
        </p:nvCxnSpPr>
        <p:spPr>
          <a:xfrm flipH="1">
            <a:off x="10113498" y="2984513"/>
            <a:ext cx="177310" cy="5841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4FDCD2B7-152B-BC4D-BB03-338334E6D6CE}"/>
              </a:ext>
            </a:extLst>
          </p:cNvPr>
          <p:cNvCxnSpPr>
            <a:cxnSpLocks/>
          </p:cNvCxnSpPr>
          <p:nvPr/>
        </p:nvCxnSpPr>
        <p:spPr>
          <a:xfrm>
            <a:off x="10549970" y="3006664"/>
            <a:ext cx="344285" cy="5914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704DD6B7-F153-594D-9753-4ECACF1A8F29}"/>
              </a:ext>
            </a:extLst>
          </p:cNvPr>
          <p:cNvCxnSpPr>
            <a:cxnSpLocks/>
          </p:cNvCxnSpPr>
          <p:nvPr/>
        </p:nvCxnSpPr>
        <p:spPr>
          <a:xfrm>
            <a:off x="10730836" y="2857181"/>
            <a:ext cx="792566" cy="6537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Oval 147">
            <a:extLst>
              <a:ext uri="{FF2B5EF4-FFF2-40B4-BE49-F238E27FC236}">
                <a16:creationId xmlns:a16="http://schemas.microsoft.com/office/drawing/2014/main" id="{827F7AEF-055D-7645-B788-01CE6D6AE33F}"/>
              </a:ext>
            </a:extLst>
          </p:cNvPr>
          <p:cNvSpPr/>
          <p:nvPr/>
        </p:nvSpPr>
        <p:spPr>
          <a:xfrm>
            <a:off x="9797354" y="3649406"/>
            <a:ext cx="694275" cy="58314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Oval 148">
                <a:extLst>
                  <a:ext uri="{FF2B5EF4-FFF2-40B4-BE49-F238E27FC236}">
                    <a16:creationId xmlns:a16="http://schemas.microsoft.com/office/drawing/2014/main" id="{431BBF08-0D12-184D-A846-741CACC514FB}"/>
                  </a:ext>
                </a:extLst>
              </p:cNvPr>
              <p:cNvSpPr/>
              <p:nvPr/>
            </p:nvSpPr>
            <p:spPr>
              <a:xfrm>
                <a:off x="10522445" y="3678541"/>
                <a:ext cx="874007" cy="56262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14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15</m:t>
                          </m:r>
                        </m:sub>
                      </m:sSub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16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9" name="Oval 148">
                <a:extLst>
                  <a:ext uri="{FF2B5EF4-FFF2-40B4-BE49-F238E27FC236}">
                    <a16:creationId xmlns:a16="http://schemas.microsoft.com/office/drawing/2014/main" id="{431BBF08-0D12-184D-A846-741CACC514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22445" y="3678541"/>
                <a:ext cx="874007" cy="562622"/>
              </a:xfrm>
              <a:prstGeom prst="ellipse">
                <a:avLst/>
              </a:prstGeom>
              <a:blipFill>
                <a:blip r:embed="rId2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0" name="Oval 149">
            <a:extLst>
              <a:ext uri="{FF2B5EF4-FFF2-40B4-BE49-F238E27FC236}">
                <a16:creationId xmlns:a16="http://schemas.microsoft.com/office/drawing/2014/main" id="{57210AA5-CE15-6046-AAF8-4BFDDE75CBE4}"/>
              </a:ext>
            </a:extLst>
          </p:cNvPr>
          <p:cNvSpPr/>
          <p:nvPr/>
        </p:nvSpPr>
        <p:spPr>
          <a:xfrm>
            <a:off x="11493405" y="3539870"/>
            <a:ext cx="694275" cy="58314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Oval 153">
                <a:extLst>
                  <a:ext uri="{FF2B5EF4-FFF2-40B4-BE49-F238E27FC236}">
                    <a16:creationId xmlns:a16="http://schemas.microsoft.com/office/drawing/2014/main" id="{271A5EE8-5ED8-3A4E-B8F3-FA3409777DF6}"/>
                  </a:ext>
                </a:extLst>
              </p:cNvPr>
              <p:cNvSpPr/>
              <p:nvPr/>
            </p:nvSpPr>
            <p:spPr>
              <a:xfrm>
                <a:off x="8997364" y="3595714"/>
                <a:ext cx="694275" cy="58314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4" name="Oval 153">
                <a:extLst>
                  <a:ext uri="{FF2B5EF4-FFF2-40B4-BE49-F238E27FC236}">
                    <a16:creationId xmlns:a16="http://schemas.microsoft.com/office/drawing/2014/main" id="{271A5EE8-5ED8-3A4E-B8F3-FA3409777D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7364" y="3595714"/>
                <a:ext cx="694275" cy="583149"/>
              </a:xfrm>
              <a:prstGeom prst="ellipse">
                <a:avLst/>
              </a:prstGeom>
              <a:blipFill>
                <a:blip r:embed="rId2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7" name="Oval 86">
            <a:extLst>
              <a:ext uri="{FF2B5EF4-FFF2-40B4-BE49-F238E27FC236}">
                <a16:creationId xmlns:a16="http://schemas.microsoft.com/office/drawing/2014/main" id="{419B41AE-BFD4-7F4F-BC7C-CA75DBB778EC}"/>
              </a:ext>
            </a:extLst>
          </p:cNvPr>
          <p:cNvSpPr/>
          <p:nvPr/>
        </p:nvSpPr>
        <p:spPr>
          <a:xfrm>
            <a:off x="4354346" y="2676743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408D41E7-04FA-A040-B670-0E467CB120B0}"/>
              </a:ext>
            </a:extLst>
          </p:cNvPr>
          <p:cNvSpPr/>
          <p:nvPr/>
        </p:nvSpPr>
        <p:spPr>
          <a:xfrm>
            <a:off x="5036273" y="3201029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B32FE30C-8FD3-AC42-9C2C-A3D64B799077}"/>
                  </a:ext>
                </a:extLst>
              </p:cNvPr>
              <p:cNvSpPr txBox="1"/>
              <p:nvPr/>
            </p:nvSpPr>
            <p:spPr>
              <a:xfrm>
                <a:off x="4317850" y="2391697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B32FE30C-8FD3-AC42-9C2C-A3D64B7990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7850" y="2391697"/>
                <a:ext cx="281167" cy="276999"/>
              </a:xfrm>
              <a:prstGeom prst="rect">
                <a:avLst/>
              </a:prstGeom>
              <a:blipFill>
                <a:blip r:embed="rId25"/>
                <a:stretch>
                  <a:fillRect l="-17391" r="-4348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3" name="Oval 92">
            <a:extLst>
              <a:ext uri="{FF2B5EF4-FFF2-40B4-BE49-F238E27FC236}">
                <a16:creationId xmlns:a16="http://schemas.microsoft.com/office/drawing/2014/main" id="{C2C64F3B-9F45-4144-B973-95F08006A85F}"/>
              </a:ext>
            </a:extLst>
          </p:cNvPr>
          <p:cNvSpPr/>
          <p:nvPr/>
        </p:nvSpPr>
        <p:spPr>
          <a:xfrm>
            <a:off x="2499161" y="3618094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0FBB6B63-6015-F94B-B7C1-F9ADA55919B3}"/>
              </a:ext>
            </a:extLst>
          </p:cNvPr>
          <p:cNvSpPr/>
          <p:nvPr/>
        </p:nvSpPr>
        <p:spPr>
          <a:xfrm>
            <a:off x="3316117" y="3881667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197427BF-60A5-784D-9602-99A3ECCE38D1}"/>
                  </a:ext>
                </a:extLst>
              </p:cNvPr>
              <p:cNvSpPr txBox="1"/>
              <p:nvPr/>
            </p:nvSpPr>
            <p:spPr>
              <a:xfrm>
                <a:off x="4955537" y="2901110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197427BF-60A5-784D-9602-99A3ECCE38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5537" y="2901110"/>
                <a:ext cx="281167" cy="276999"/>
              </a:xfrm>
              <a:prstGeom prst="rect">
                <a:avLst/>
              </a:prstGeom>
              <a:blipFill>
                <a:blip r:embed="rId26"/>
                <a:stretch>
                  <a:fillRect l="-17391" r="-4348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23E77E97-DE80-5F41-A364-34BA897B6E88}"/>
                  </a:ext>
                </a:extLst>
              </p:cNvPr>
              <p:cNvSpPr txBox="1"/>
              <p:nvPr/>
            </p:nvSpPr>
            <p:spPr>
              <a:xfrm>
                <a:off x="2431873" y="3691883"/>
                <a:ext cx="3736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23E77E97-DE80-5F41-A364-34BA897B6E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1873" y="3691883"/>
                <a:ext cx="373628" cy="276999"/>
              </a:xfrm>
              <a:prstGeom prst="rect">
                <a:avLst/>
              </a:prstGeom>
              <a:blipFill>
                <a:blip r:embed="rId27"/>
                <a:stretch>
                  <a:fillRect l="-12903" r="-3226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73DDCF26-FAF0-B84D-892C-D6DAD0D72F54}"/>
                  </a:ext>
                </a:extLst>
              </p:cNvPr>
              <p:cNvSpPr txBox="1"/>
              <p:nvPr/>
            </p:nvSpPr>
            <p:spPr>
              <a:xfrm>
                <a:off x="3284357" y="3958577"/>
                <a:ext cx="3736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73DDCF26-FAF0-B84D-892C-D6DAD0D72F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4357" y="3958577"/>
                <a:ext cx="373628" cy="276999"/>
              </a:xfrm>
              <a:prstGeom prst="rect">
                <a:avLst/>
              </a:prstGeom>
              <a:blipFill>
                <a:blip r:embed="rId28"/>
                <a:stretch>
                  <a:fillRect l="-16667" r="-3333" b="-2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Pentagon 2">
            <a:extLst>
              <a:ext uri="{FF2B5EF4-FFF2-40B4-BE49-F238E27FC236}">
                <a16:creationId xmlns:a16="http://schemas.microsoft.com/office/drawing/2014/main" id="{48FD76CF-3F1E-0B46-8C9D-23B2CFDE1812}"/>
              </a:ext>
            </a:extLst>
          </p:cNvPr>
          <p:cNvSpPr/>
          <p:nvPr/>
        </p:nvSpPr>
        <p:spPr>
          <a:xfrm flipH="1">
            <a:off x="7848730" y="5844938"/>
            <a:ext cx="1888188" cy="660720"/>
          </a:xfrm>
          <a:prstGeom prst="homePlat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038AC0-5001-2243-B00D-8BFBA4354FC1}"/>
              </a:ext>
            </a:extLst>
          </p:cNvPr>
          <p:cNvSpPr txBox="1"/>
          <p:nvPr/>
        </p:nvSpPr>
        <p:spPr>
          <a:xfrm>
            <a:off x="10288930" y="5985080"/>
            <a:ext cx="11073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BPQ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D2FF36C7-1866-E442-9D32-032704CF3AB8}"/>
              </a:ext>
            </a:extLst>
          </p:cNvPr>
          <p:cNvSpPr txBox="1"/>
          <p:nvPr/>
        </p:nvSpPr>
        <p:spPr>
          <a:xfrm>
            <a:off x="3178312" y="3754550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00B0F0"/>
                </a:solidFill>
              </a:rPr>
              <a:t>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CD0287C1-A57C-8048-BDCE-DD6C4CD72147}"/>
                  </a:ext>
                </a:extLst>
              </p:cNvPr>
              <p:cNvSpPr txBox="1"/>
              <p:nvPr/>
            </p:nvSpPr>
            <p:spPr>
              <a:xfrm>
                <a:off x="1113298" y="5405949"/>
                <a:ext cx="3736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CD0287C1-A57C-8048-BDCE-DD6C4CD721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3298" y="5405949"/>
                <a:ext cx="373628" cy="276999"/>
              </a:xfrm>
              <a:prstGeom prst="rect">
                <a:avLst/>
              </a:prstGeom>
              <a:blipFill>
                <a:blip r:embed="rId29"/>
                <a:stretch>
                  <a:fillRect l="-13333" r="-3333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CD76E888-A5D8-A348-8392-2600829E884B}"/>
                  </a:ext>
                </a:extLst>
              </p:cNvPr>
              <p:cNvSpPr txBox="1"/>
              <p:nvPr/>
            </p:nvSpPr>
            <p:spPr>
              <a:xfrm>
                <a:off x="1364637" y="5026667"/>
                <a:ext cx="3736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CD76E888-A5D8-A348-8392-2600829E88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4637" y="5026667"/>
                <a:ext cx="373628" cy="276999"/>
              </a:xfrm>
              <a:prstGeom prst="rect">
                <a:avLst/>
              </a:prstGeom>
              <a:blipFill>
                <a:blip r:embed="rId30"/>
                <a:stretch>
                  <a:fillRect l="-12903" r="-3226" b="-2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43FE456F-CBC2-484E-8765-C633300C9CF9}"/>
                  </a:ext>
                </a:extLst>
              </p:cNvPr>
              <p:cNvSpPr txBox="1"/>
              <p:nvPr/>
            </p:nvSpPr>
            <p:spPr>
              <a:xfrm>
                <a:off x="837350" y="5698708"/>
                <a:ext cx="3736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16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43FE456F-CBC2-484E-8765-C633300C9C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350" y="5698708"/>
                <a:ext cx="373628" cy="276999"/>
              </a:xfrm>
              <a:prstGeom prst="rect">
                <a:avLst/>
              </a:prstGeom>
              <a:blipFill>
                <a:blip r:embed="rId31"/>
                <a:stretch>
                  <a:fillRect l="-13333" r="-3333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6" name="Oval 105">
            <a:extLst>
              <a:ext uri="{FF2B5EF4-FFF2-40B4-BE49-F238E27FC236}">
                <a16:creationId xmlns:a16="http://schemas.microsoft.com/office/drawing/2014/main" id="{D8B6A722-109D-FC4F-BBC8-91AF778F426A}"/>
              </a:ext>
            </a:extLst>
          </p:cNvPr>
          <p:cNvSpPr/>
          <p:nvPr/>
        </p:nvSpPr>
        <p:spPr>
          <a:xfrm>
            <a:off x="1281371" y="5068243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527BC7A2-2EB5-7545-B6FA-41D43994FE51}"/>
              </a:ext>
            </a:extLst>
          </p:cNvPr>
          <p:cNvSpPr/>
          <p:nvPr/>
        </p:nvSpPr>
        <p:spPr>
          <a:xfrm>
            <a:off x="1119441" y="5377808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A9F62DDF-34AA-F942-98BC-41B12BD1F203}"/>
              </a:ext>
            </a:extLst>
          </p:cNvPr>
          <p:cNvSpPr/>
          <p:nvPr/>
        </p:nvSpPr>
        <p:spPr>
          <a:xfrm>
            <a:off x="857499" y="5630222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0965170-2FF3-487E-9A6D-D3FD1EBEA60E}"/>
              </a:ext>
            </a:extLst>
          </p:cNvPr>
          <p:cNvSpPr/>
          <p:nvPr/>
        </p:nvSpPr>
        <p:spPr>
          <a:xfrm>
            <a:off x="3024949" y="1570082"/>
            <a:ext cx="2480034" cy="2190958"/>
          </a:xfrm>
          <a:prstGeom prst="rect">
            <a:avLst/>
          </a:prstGeom>
          <a:solidFill>
            <a:srgbClr val="A9D18E">
              <a:alpha val="3411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1" name="Picture 100">
            <a:extLst>
              <a:ext uri="{FF2B5EF4-FFF2-40B4-BE49-F238E27FC236}">
                <a16:creationId xmlns:a16="http://schemas.microsoft.com/office/drawing/2014/main" id="{AF72439E-8388-4359-821B-8073EE9B8D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5149" y="2810100"/>
            <a:ext cx="323208" cy="287934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A3F0B68-FAAF-416A-A37F-569E1EDF05CA}"/>
              </a:ext>
            </a:extLst>
          </p:cNvPr>
          <p:cNvCxnSpPr/>
          <p:nvPr/>
        </p:nvCxnSpPr>
        <p:spPr>
          <a:xfrm>
            <a:off x="3316117" y="2901110"/>
            <a:ext cx="0" cy="628098"/>
          </a:xfrm>
          <a:prstGeom prst="line">
            <a:avLst/>
          </a:prstGeom>
          <a:ln w="34925">
            <a:solidFill>
              <a:srgbClr val="FF00FB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7E0D0663-F794-4EE9-B097-634378C135C3}"/>
              </a:ext>
            </a:extLst>
          </p:cNvPr>
          <p:cNvCxnSpPr>
            <a:cxnSpLocks/>
          </p:cNvCxnSpPr>
          <p:nvPr/>
        </p:nvCxnSpPr>
        <p:spPr>
          <a:xfrm flipH="1">
            <a:off x="3390625" y="2744901"/>
            <a:ext cx="963721" cy="750590"/>
          </a:xfrm>
          <a:prstGeom prst="line">
            <a:avLst/>
          </a:prstGeom>
          <a:ln w="15875">
            <a:solidFill>
              <a:srgbClr val="0070C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AD66916F-FE34-41AA-B8D3-C71F59440576}"/>
              </a:ext>
            </a:extLst>
          </p:cNvPr>
          <p:cNvCxnSpPr>
            <a:cxnSpLocks/>
          </p:cNvCxnSpPr>
          <p:nvPr/>
        </p:nvCxnSpPr>
        <p:spPr>
          <a:xfrm flipH="1">
            <a:off x="3368693" y="3289607"/>
            <a:ext cx="1667580" cy="279081"/>
          </a:xfrm>
          <a:prstGeom prst="line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7F313259-0E7A-42FB-BD9D-7F8F52A90433}"/>
              </a:ext>
            </a:extLst>
          </p:cNvPr>
          <p:cNvSpPr/>
          <p:nvPr/>
        </p:nvSpPr>
        <p:spPr>
          <a:xfrm>
            <a:off x="3208712" y="2467902"/>
            <a:ext cx="344709" cy="331048"/>
          </a:xfrm>
          <a:prstGeom prst="ellipse">
            <a:avLst/>
          </a:prstGeom>
          <a:noFill/>
          <a:ln w="38100">
            <a:solidFill>
              <a:srgbClr val="FF00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4C9A9EF8-EE86-4FDA-81E7-03E9A05286DF}"/>
              </a:ext>
            </a:extLst>
          </p:cNvPr>
          <p:cNvSpPr/>
          <p:nvPr/>
        </p:nvSpPr>
        <p:spPr>
          <a:xfrm>
            <a:off x="4286078" y="2408627"/>
            <a:ext cx="344709" cy="331048"/>
          </a:xfrm>
          <a:prstGeom prst="ellipse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8348846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8C4F378-CD67-8A4D-8ECD-19659C8AE35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651687" y="-80924"/>
                <a:ext cx="9094807" cy="1028777"/>
              </a:xfrm>
            </p:spPr>
            <p:txBody>
              <a:bodyPr/>
              <a:lstStyle/>
              <a:p>
                <a:pPr algn="ctr"/>
                <a:r>
                  <a:rPr lang="en-US" dirty="0"/>
                  <a:t>Example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-NN query in PR-</a:t>
                </a:r>
                <a:r>
                  <a:rPr lang="en-US" dirty="0" err="1"/>
                  <a:t>QuadTree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8C4F378-CD67-8A4D-8ECD-19659C8AE3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651687" y="-80924"/>
                <a:ext cx="9094807" cy="1028777"/>
              </a:xfrm>
              <a:blipFill>
                <a:blip r:embed="rId2"/>
                <a:stretch>
                  <a:fillRect l="-2232" t="-2469" r="-2371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1F1C8300-1158-AF44-8587-F337DADDBF57}"/>
              </a:ext>
            </a:extLst>
          </p:cNvPr>
          <p:cNvSpPr>
            <a:spLocks/>
          </p:cNvSpPr>
          <p:nvPr/>
        </p:nvSpPr>
        <p:spPr>
          <a:xfrm>
            <a:off x="577892" y="1561172"/>
            <a:ext cx="4919659" cy="44381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D4EBE64-0189-9448-AD5F-4A307EE4A47B}"/>
              </a:ext>
            </a:extLst>
          </p:cNvPr>
          <p:cNvSpPr txBox="1"/>
          <p:nvPr/>
        </p:nvSpPr>
        <p:spPr>
          <a:xfrm>
            <a:off x="122102" y="6077415"/>
            <a:ext cx="993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(-16, -16)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3367344-D2C2-644E-AF60-07580BC0BED4}"/>
              </a:ext>
            </a:extLst>
          </p:cNvPr>
          <p:cNvSpPr txBox="1"/>
          <p:nvPr/>
        </p:nvSpPr>
        <p:spPr>
          <a:xfrm>
            <a:off x="5205516" y="6077414"/>
            <a:ext cx="993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(16, -16)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4DEBC0-56B6-454A-91F8-B1862EE00F41}"/>
              </a:ext>
            </a:extLst>
          </p:cNvPr>
          <p:cNvSpPr txBox="1"/>
          <p:nvPr/>
        </p:nvSpPr>
        <p:spPr>
          <a:xfrm>
            <a:off x="5291008" y="1245144"/>
            <a:ext cx="993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(16, 16)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ED43F1C-2803-F74C-9651-112D2BD647D0}"/>
              </a:ext>
            </a:extLst>
          </p:cNvPr>
          <p:cNvSpPr txBox="1"/>
          <p:nvPr/>
        </p:nvSpPr>
        <p:spPr>
          <a:xfrm>
            <a:off x="133565" y="1245143"/>
            <a:ext cx="993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(-16, 16)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0765131-9447-4C44-931A-43E1B93BBEEB}"/>
              </a:ext>
            </a:extLst>
          </p:cNvPr>
          <p:cNvCxnSpPr>
            <a:stCxn id="4" idx="0"/>
            <a:endCxn id="4" idx="2"/>
          </p:cNvCxnSpPr>
          <p:nvPr/>
        </p:nvCxnSpPr>
        <p:spPr>
          <a:xfrm>
            <a:off x="3037722" y="1561172"/>
            <a:ext cx="0" cy="4438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D3FBAC7-85B5-3C47-B35C-27A955D16F67}"/>
              </a:ext>
            </a:extLst>
          </p:cNvPr>
          <p:cNvCxnSpPr>
            <a:cxnSpLocks/>
          </p:cNvCxnSpPr>
          <p:nvPr/>
        </p:nvCxnSpPr>
        <p:spPr>
          <a:xfrm>
            <a:off x="577892" y="3769113"/>
            <a:ext cx="491965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8A41387-28C5-DE48-841A-2335B26C1D70}"/>
              </a:ext>
            </a:extLst>
          </p:cNvPr>
          <p:cNvCxnSpPr>
            <a:cxnSpLocks/>
          </p:cNvCxnSpPr>
          <p:nvPr/>
        </p:nvCxnSpPr>
        <p:spPr>
          <a:xfrm>
            <a:off x="577891" y="2772938"/>
            <a:ext cx="24598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9BEDA4F-10D7-7C49-9BFB-35FB3C88EF64}"/>
              </a:ext>
            </a:extLst>
          </p:cNvPr>
          <p:cNvCxnSpPr>
            <a:cxnSpLocks/>
          </p:cNvCxnSpPr>
          <p:nvPr/>
        </p:nvCxnSpPr>
        <p:spPr>
          <a:xfrm>
            <a:off x="1807802" y="1576042"/>
            <a:ext cx="0" cy="22042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89CC8C9-62FD-CE44-A725-64BA847FCAAD}"/>
              </a:ext>
            </a:extLst>
          </p:cNvPr>
          <p:cNvCxnSpPr>
            <a:cxnSpLocks/>
          </p:cNvCxnSpPr>
          <p:nvPr/>
        </p:nvCxnSpPr>
        <p:spPr>
          <a:xfrm>
            <a:off x="1807802" y="3713356"/>
            <a:ext cx="0" cy="228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FADBD58-BAB1-D649-B8BE-8DED6819B1CF}"/>
              </a:ext>
            </a:extLst>
          </p:cNvPr>
          <p:cNvCxnSpPr>
            <a:cxnSpLocks/>
          </p:cNvCxnSpPr>
          <p:nvPr/>
        </p:nvCxnSpPr>
        <p:spPr>
          <a:xfrm>
            <a:off x="585326" y="4832193"/>
            <a:ext cx="24598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13D531F-986D-BE47-A6B8-ABF050F2A526}"/>
              </a:ext>
            </a:extLst>
          </p:cNvPr>
          <p:cNvCxnSpPr>
            <a:cxnSpLocks/>
          </p:cNvCxnSpPr>
          <p:nvPr/>
        </p:nvCxnSpPr>
        <p:spPr>
          <a:xfrm>
            <a:off x="1807802" y="3289607"/>
            <a:ext cx="123735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FC8060C-B4EF-EC44-8115-288D4A8E64D4}"/>
              </a:ext>
            </a:extLst>
          </p:cNvPr>
          <p:cNvCxnSpPr>
            <a:cxnSpLocks/>
          </p:cNvCxnSpPr>
          <p:nvPr/>
        </p:nvCxnSpPr>
        <p:spPr>
          <a:xfrm>
            <a:off x="2395969" y="2772938"/>
            <a:ext cx="0" cy="10073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>
            <a:extLst>
              <a:ext uri="{FF2B5EF4-FFF2-40B4-BE49-F238E27FC236}">
                <a16:creationId xmlns:a16="http://schemas.microsoft.com/office/drawing/2014/main" id="{E435A33E-DF17-AA4F-ACF3-51283F51EF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7942" y="3485927"/>
            <a:ext cx="323208" cy="2879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C84DB4F-3C32-9E4B-9CBC-D82CA6D7D3EE}"/>
                  </a:ext>
                </a:extLst>
              </p:cNvPr>
              <p:cNvSpPr txBox="1"/>
              <p:nvPr/>
            </p:nvSpPr>
            <p:spPr>
              <a:xfrm>
                <a:off x="421311" y="777388"/>
                <a:ext cx="58632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accent5"/>
                    </a:solidFill>
                  </a:rPr>
                  <a:t>anchor = (2, 2),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chemeClr val="accent2"/>
                    </a:solidFill>
                  </a:rPr>
                  <a:t>=2,  </a:t>
                </a:r>
                <a:r>
                  <a:rPr lang="en-US" dirty="0">
                    <a:solidFill>
                      <a:srgbClr val="7030A0"/>
                    </a:solidFill>
                  </a:rPr>
                  <a:t>Bucket size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endParaRPr lang="en-US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C84DB4F-3C32-9E4B-9CBC-D82CA6D7D3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311" y="777388"/>
                <a:ext cx="5863271" cy="369332"/>
              </a:xfrm>
              <a:prstGeom prst="rect">
                <a:avLst/>
              </a:prstGeom>
              <a:blipFill>
                <a:blip r:embed="rId4"/>
                <a:stretch>
                  <a:fillRect l="-648" t="-3333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Oval 36">
            <a:extLst>
              <a:ext uri="{FF2B5EF4-FFF2-40B4-BE49-F238E27FC236}">
                <a16:creationId xmlns:a16="http://schemas.microsoft.com/office/drawing/2014/main" id="{C40E7FAC-2BA5-204B-AF7C-B13A89D2BA1C}"/>
              </a:ext>
            </a:extLst>
          </p:cNvPr>
          <p:cNvSpPr/>
          <p:nvPr/>
        </p:nvSpPr>
        <p:spPr>
          <a:xfrm>
            <a:off x="1474775" y="1839952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9BC64F6B-B4FF-CC46-9D08-E3240F04BCC4}"/>
              </a:ext>
            </a:extLst>
          </p:cNvPr>
          <p:cNvSpPr/>
          <p:nvPr/>
        </p:nvSpPr>
        <p:spPr>
          <a:xfrm>
            <a:off x="1760377" y="2258122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030A4FD8-FDCA-1240-A03A-50E44C956454}"/>
              </a:ext>
            </a:extLst>
          </p:cNvPr>
          <p:cNvSpPr/>
          <p:nvPr/>
        </p:nvSpPr>
        <p:spPr>
          <a:xfrm>
            <a:off x="943232" y="2401225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858369C6-A3CE-A549-B7E8-894D1B0E3C4F}"/>
              </a:ext>
            </a:extLst>
          </p:cNvPr>
          <p:cNvSpPr/>
          <p:nvPr/>
        </p:nvSpPr>
        <p:spPr>
          <a:xfrm>
            <a:off x="2470945" y="2401225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A8DFBF64-6A63-4941-B76D-0711BFF9E589}"/>
              </a:ext>
            </a:extLst>
          </p:cNvPr>
          <p:cNvSpPr/>
          <p:nvPr/>
        </p:nvSpPr>
        <p:spPr>
          <a:xfrm>
            <a:off x="3258965" y="2810100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3F572112-0688-6D4E-9954-5C92A9766196}"/>
              </a:ext>
            </a:extLst>
          </p:cNvPr>
          <p:cNvSpPr/>
          <p:nvPr/>
        </p:nvSpPr>
        <p:spPr>
          <a:xfrm>
            <a:off x="2489532" y="3066575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29CE63BF-5CF8-D842-864E-357C56C2EF7F}"/>
              </a:ext>
            </a:extLst>
          </p:cNvPr>
          <p:cNvSpPr/>
          <p:nvPr/>
        </p:nvSpPr>
        <p:spPr>
          <a:xfrm>
            <a:off x="2073225" y="3486601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64B5F066-3BDC-2E47-A2A2-65998B32EDA0}"/>
              </a:ext>
            </a:extLst>
          </p:cNvPr>
          <p:cNvSpPr/>
          <p:nvPr/>
        </p:nvSpPr>
        <p:spPr>
          <a:xfrm>
            <a:off x="1556555" y="4241162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06F0AC4F-8993-1441-9484-031E5E3C4383}"/>
              </a:ext>
            </a:extLst>
          </p:cNvPr>
          <p:cNvSpPr/>
          <p:nvPr/>
        </p:nvSpPr>
        <p:spPr>
          <a:xfrm>
            <a:off x="2675385" y="3408542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284C06F-6037-6F4E-9388-4ED478106D7D}"/>
              </a:ext>
            </a:extLst>
          </p:cNvPr>
          <p:cNvSpPr txBox="1"/>
          <p:nvPr/>
        </p:nvSpPr>
        <p:spPr>
          <a:xfrm>
            <a:off x="2839728" y="3765467"/>
            <a:ext cx="2054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0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DC40580-A139-C249-90A1-1AC648FC3614}"/>
              </a:ext>
            </a:extLst>
          </p:cNvPr>
          <p:cNvSpPr txBox="1"/>
          <p:nvPr/>
        </p:nvSpPr>
        <p:spPr>
          <a:xfrm>
            <a:off x="2197241" y="3759315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-4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DD1F80B-070E-5045-9A7B-C782D99A825D}"/>
              </a:ext>
            </a:extLst>
          </p:cNvPr>
          <p:cNvSpPr txBox="1"/>
          <p:nvPr/>
        </p:nvSpPr>
        <p:spPr>
          <a:xfrm>
            <a:off x="3501723" y="3759315"/>
            <a:ext cx="2054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4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383F2446-45E7-AA4E-B621-DE69374595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92812" y="3168792"/>
            <a:ext cx="215900" cy="228600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8017408E-686D-CF48-9D4A-F5D3498FBDA5}"/>
              </a:ext>
            </a:extLst>
          </p:cNvPr>
          <p:cNvSpPr txBox="1"/>
          <p:nvPr/>
        </p:nvSpPr>
        <p:spPr>
          <a:xfrm>
            <a:off x="1592398" y="3768840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-8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89434D0-EFD9-E948-AF48-D52018F7B778}"/>
              </a:ext>
            </a:extLst>
          </p:cNvPr>
          <p:cNvSpPr txBox="1"/>
          <p:nvPr/>
        </p:nvSpPr>
        <p:spPr>
          <a:xfrm>
            <a:off x="4081483" y="3779567"/>
            <a:ext cx="2054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8</a:t>
            </a: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13446AA9-C995-F048-A218-A84FE9DC843B}"/>
              </a:ext>
            </a:extLst>
          </p:cNvPr>
          <p:cNvCxnSpPr>
            <a:cxnSpLocks/>
          </p:cNvCxnSpPr>
          <p:nvPr/>
        </p:nvCxnSpPr>
        <p:spPr>
          <a:xfrm flipH="1">
            <a:off x="3349459" y="3529208"/>
            <a:ext cx="5976" cy="231559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6E462DB3-49F7-4A47-922A-63AADC96AE78}"/>
              </a:ext>
            </a:extLst>
          </p:cNvPr>
          <p:cNvCxnSpPr>
            <a:cxnSpLocks/>
          </p:cNvCxnSpPr>
          <p:nvPr/>
        </p:nvCxnSpPr>
        <p:spPr>
          <a:xfrm>
            <a:off x="3131277" y="3546821"/>
            <a:ext cx="217671" cy="3475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BCC205CA-23A5-1641-A112-80D91CF958DF}"/>
              </a:ext>
            </a:extLst>
          </p:cNvPr>
          <p:cNvSpPr txBox="1"/>
          <p:nvPr/>
        </p:nvSpPr>
        <p:spPr>
          <a:xfrm>
            <a:off x="2983049" y="3430694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00B0F0"/>
                </a:solidFill>
              </a:rPr>
              <a:t>2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359B3557-F84D-874D-BC31-BDABDB1128EF}"/>
              </a:ext>
            </a:extLst>
          </p:cNvPr>
          <p:cNvSpPr txBox="1"/>
          <p:nvPr/>
        </p:nvSpPr>
        <p:spPr>
          <a:xfrm>
            <a:off x="2778255" y="4183182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-4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B980752-22D2-A34A-A952-DA61554DFFDF}"/>
              </a:ext>
            </a:extLst>
          </p:cNvPr>
          <p:cNvSpPr txBox="1"/>
          <p:nvPr/>
        </p:nvSpPr>
        <p:spPr>
          <a:xfrm>
            <a:off x="2802066" y="4664199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-8</a:t>
            </a: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8C929720-BA9D-3C46-BCF3-253BA94B95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87662" y="2614607"/>
            <a:ext cx="215900" cy="2286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1437A734-5F5E-1F4E-AFCE-0B91124B4081}"/>
                  </a:ext>
                </a:extLst>
              </p:cNvPr>
              <p:cNvSpPr txBox="1"/>
              <p:nvPr/>
            </p:nvSpPr>
            <p:spPr>
              <a:xfrm>
                <a:off x="731650" y="2105956"/>
                <a:ext cx="27584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1437A734-5F5E-1F4E-AFCE-0B91124B40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650" y="2105956"/>
                <a:ext cx="275845" cy="276999"/>
              </a:xfrm>
              <a:prstGeom prst="rect">
                <a:avLst/>
              </a:prstGeom>
              <a:blipFill>
                <a:blip r:embed="rId7"/>
                <a:stretch>
                  <a:fillRect l="-22727" r="-4545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87D865D-922E-7D46-B0B6-3DC6B703FAF7}"/>
                  </a:ext>
                </a:extLst>
              </p:cNvPr>
              <p:cNvSpPr txBox="1"/>
              <p:nvPr/>
            </p:nvSpPr>
            <p:spPr>
              <a:xfrm>
                <a:off x="1255534" y="1629692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87D865D-922E-7D46-B0B6-3DC6B703FA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5534" y="1629692"/>
                <a:ext cx="281167" cy="276999"/>
              </a:xfrm>
              <a:prstGeom prst="rect">
                <a:avLst/>
              </a:prstGeom>
              <a:blipFill>
                <a:blip r:embed="rId8"/>
                <a:stretch>
                  <a:fillRect l="-17391" r="-4348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BB3CD07-D837-F44C-A472-66C908F6DB16}"/>
                  </a:ext>
                </a:extLst>
              </p:cNvPr>
              <p:cNvSpPr txBox="1"/>
              <p:nvPr/>
            </p:nvSpPr>
            <p:spPr>
              <a:xfrm>
                <a:off x="1898473" y="1958313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BB3CD07-D837-F44C-A472-66C908F6DB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8473" y="1958313"/>
                <a:ext cx="281167" cy="276999"/>
              </a:xfrm>
              <a:prstGeom prst="rect">
                <a:avLst/>
              </a:prstGeom>
              <a:blipFill>
                <a:blip r:embed="rId9"/>
                <a:stretch>
                  <a:fillRect l="-16667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4A56388C-2791-C543-86A1-29F83A27FAD6}"/>
                  </a:ext>
                </a:extLst>
              </p:cNvPr>
              <p:cNvSpPr txBox="1"/>
              <p:nvPr/>
            </p:nvSpPr>
            <p:spPr>
              <a:xfrm>
                <a:off x="2379493" y="2110708"/>
                <a:ext cx="27943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4A56388C-2791-C543-86A1-29F83A27FA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9493" y="2110708"/>
                <a:ext cx="279435" cy="276999"/>
              </a:xfrm>
              <a:prstGeom prst="rect">
                <a:avLst/>
              </a:prstGeom>
              <a:blipFill>
                <a:blip r:embed="rId10"/>
                <a:stretch>
                  <a:fillRect l="-17391" r="-4348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23C3719B-A6AF-164F-90D4-CEF73935F3C9}"/>
                  </a:ext>
                </a:extLst>
              </p:cNvPr>
              <p:cNvSpPr txBox="1"/>
              <p:nvPr/>
            </p:nvSpPr>
            <p:spPr>
              <a:xfrm>
                <a:off x="3236751" y="2467902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23C3719B-A6AF-164F-90D4-CEF73935F3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6751" y="2467902"/>
                <a:ext cx="281167" cy="276999"/>
              </a:xfrm>
              <a:prstGeom prst="rect">
                <a:avLst/>
              </a:prstGeom>
              <a:blipFill>
                <a:blip r:embed="rId11"/>
                <a:stretch>
                  <a:fillRect l="-17391" r="-4348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CB576CCD-353B-A64A-A8B6-79C729DF5242}"/>
                  </a:ext>
                </a:extLst>
              </p:cNvPr>
              <p:cNvSpPr txBox="1"/>
              <p:nvPr/>
            </p:nvSpPr>
            <p:spPr>
              <a:xfrm>
                <a:off x="2603329" y="2834619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CB576CCD-353B-A64A-A8B6-79C729DF52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3329" y="2834619"/>
                <a:ext cx="281167" cy="276999"/>
              </a:xfrm>
              <a:prstGeom prst="rect">
                <a:avLst/>
              </a:prstGeom>
              <a:blipFill>
                <a:blip r:embed="rId12"/>
                <a:stretch>
                  <a:fillRect l="-17391" r="-4348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1EE9049A-08B4-3D4B-842B-844CD7B49850}"/>
                  </a:ext>
                </a:extLst>
              </p:cNvPr>
              <p:cNvSpPr txBox="1"/>
              <p:nvPr/>
            </p:nvSpPr>
            <p:spPr>
              <a:xfrm>
                <a:off x="2755729" y="3401371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1EE9049A-08B4-3D4B-842B-844CD7B498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5729" y="3401371"/>
                <a:ext cx="281167" cy="276999"/>
              </a:xfrm>
              <a:prstGeom prst="rect">
                <a:avLst/>
              </a:prstGeom>
              <a:blipFill>
                <a:blip r:embed="rId13"/>
                <a:stretch>
                  <a:fillRect l="-17391" r="-4348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3BC46F4D-80C4-8045-966E-89D8A837A63B}"/>
                  </a:ext>
                </a:extLst>
              </p:cNvPr>
              <p:cNvSpPr txBox="1"/>
              <p:nvPr/>
            </p:nvSpPr>
            <p:spPr>
              <a:xfrm>
                <a:off x="1979430" y="3510907"/>
                <a:ext cx="3736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3BC46F4D-80C4-8045-966E-89D8A837A6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9430" y="3510907"/>
                <a:ext cx="373628" cy="276999"/>
              </a:xfrm>
              <a:prstGeom prst="rect">
                <a:avLst/>
              </a:prstGeom>
              <a:blipFill>
                <a:blip r:embed="rId14"/>
                <a:stretch>
                  <a:fillRect l="-17241" r="-3448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A21FCB75-57F2-6B4B-B6D4-2E51392F06B3}"/>
                  </a:ext>
                </a:extLst>
              </p:cNvPr>
              <p:cNvSpPr txBox="1"/>
              <p:nvPr/>
            </p:nvSpPr>
            <p:spPr>
              <a:xfrm>
                <a:off x="1574613" y="4277677"/>
                <a:ext cx="3736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A21FCB75-57F2-6B4B-B6D4-2E51392F06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4613" y="4277677"/>
                <a:ext cx="373628" cy="276999"/>
              </a:xfrm>
              <a:prstGeom prst="rect">
                <a:avLst/>
              </a:prstGeom>
              <a:blipFill>
                <a:blip r:embed="rId15"/>
                <a:stretch>
                  <a:fillRect l="-13333" r="-3333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Oval 85">
            <a:extLst>
              <a:ext uri="{FF2B5EF4-FFF2-40B4-BE49-F238E27FC236}">
                <a16:creationId xmlns:a16="http://schemas.microsoft.com/office/drawing/2014/main" id="{C7225347-B004-2F47-8149-F9A678833807}"/>
              </a:ext>
            </a:extLst>
          </p:cNvPr>
          <p:cNvSpPr/>
          <p:nvPr/>
        </p:nvSpPr>
        <p:spPr>
          <a:xfrm>
            <a:off x="8072437" y="1039170"/>
            <a:ext cx="1728788" cy="482972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111C7B60-146D-7C49-AE2F-67EB5ACFE4E2}"/>
              </a:ext>
            </a:extLst>
          </p:cNvPr>
          <p:cNvCxnSpPr>
            <a:cxnSpLocks/>
          </p:cNvCxnSpPr>
          <p:nvPr/>
        </p:nvCxnSpPr>
        <p:spPr>
          <a:xfrm flipH="1">
            <a:off x="7024504" y="1413529"/>
            <a:ext cx="1142054" cy="6142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B7A097B4-96AB-5B49-B870-C1FACE0D83D2}"/>
              </a:ext>
            </a:extLst>
          </p:cNvPr>
          <p:cNvCxnSpPr>
            <a:cxnSpLocks/>
          </p:cNvCxnSpPr>
          <p:nvPr/>
        </p:nvCxnSpPr>
        <p:spPr>
          <a:xfrm flipH="1">
            <a:off x="8386763" y="1576042"/>
            <a:ext cx="331640" cy="737836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CADC76E4-CC05-974D-9737-328F5B01EFE9}"/>
              </a:ext>
            </a:extLst>
          </p:cNvPr>
          <p:cNvCxnSpPr>
            <a:cxnSpLocks/>
          </p:cNvCxnSpPr>
          <p:nvPr/>
        </p:nvCxnSpPr>
        <p:spPr>
          <a:xfrm>
            <a:off x="9458325" y="1561172"/>
            <a:ext cx="705531" cy="6741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D65B81CE-AB0E-8F4C-9BB4-A473BDD2C31D}"/>
              </a:ext>
            </a:extLst>
          </p:cNvPr>
          <p:cNvCxnSpPr>
            <a:cxnSpLocks/>
          </p:cNvCxnSpPr>
          <p:nvPr/>
        </p:nvCxnSpPr>
        <p:spPr>
          <a:xfrm>
            <a:off x="9797354" y="1413529"/>
            <a:ext cx="1526024" cy="4005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Oval 106">
            <a:extLst>
              <a:ext uri="{FF2B5EF4-FFF2-40B4-BE49-F238E27FC236}">
                <a16:creationId xmlns:a16="http://schemas.microsoft.com/office/drawing/2014/main" id="{E5A97693-7980-8048-90E4-0742CD872138}"/>
              </a:ext>
            </a:extLst>
          </p:cNvPr>
          <p:cNvSpPr/>
          <p:nvPr/>
        </p:nvSpPr>
        <p:spPr>
          <a:xfrm>
            <a:off x="6459979" y="2111847"/>
            <a:ext cx="1076643" cy="542215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983A2BA5-38F6-9B41-9D65-F467C840EA86}"/>
              </a:ext>
            </a:extLst>
          </p:cNvPr>
          <p:cNvSpPr/>
          <p:nvPr/>
        </p:nvSpPr>
        <p:spPr>
          <a:xfrm>
            <a:off x="9625534" y="2400465"/>
            <a:ext cx="1076643" cy="542215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0D11F92F-18CC-5F49-A9E5-F8FEF8B76FC5}"/>
                  </a:ext>
                </a:extLst>
              </p:cNvPr>
              <p:cNvSpPr/>
              <p:nvPr/>
            </p:nvSpPr>
            <p:spPr>
              <a:xfrm>
                <a:off x="7791289" y="2343499"/>
                <a:ext cx="1394217" cy="689742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0D11F92F-18CC-5F49-A9E5-F8FEF8B76F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1289" y="2343499"/>
                <a:ext cx="1394217" cy="689742"/>
              </a:xfrm>
              <a:prstGeom prst="ellipse">
                <a:avLst/>
              </a:prstGeom>
              <a:blipFill>
                <a:blip r:embed="rId1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3A3D12D0-9524-5244-865E-3FB35B4E64CB}"/>
                  </a:ext>
                </a:extLst>
              </p:cNvPr>
              <p:cNvSpPr/>
              <p:nvPr/>
            </p:nvSpPr>
            <p:spPr>
              <a:xfrm>
                <a:off x="10985081" y="1895708"/>
                <a:ext cx="1076643" cy="542215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3A3D12D0-9524-5244-865E-3FB35B4E64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5081" y="1895708"/>
                <a:ext cx="1076643" cy="542215"/>
              </a:xfrm>
              <a:prstGeom prst="ellipse">
                <a:avLst/>
              </a:prstGeom>
              <a:blipFill>
                <a:blip r:embed="rId1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ADE06B88-5EB9-E941-99AB-D2D46618547D}"/>
              </a:ext>
            </a:extLst>
          </p:cNvPr>
          <p:cNvCxnSpPr>
            <a:cxnSpLocks/>
          </p:cNvCxnSpPr>
          <p:nvPr/>
        </p:nvCxnSpPr>
        <p:spPr>
          <a:xfrm flipH="1">
            <a:off x="5991988" y="2521133"/>
            <a:ext cx="544736" cy="2841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592A0D34-9286-6847-AA3B-8DE51A1D2F2E}"/>
              </a:ext>
            </a:extLst>
          </p:cNvPr>
          <p:cNvCxnSpPr>
            <a:cxnSpLocks/>
          </p:cNvCxnSpPr>
          <p:nvPr/>
        </p:nvCxnSpPr>
        <p:spPr>
          <a:xfrm flipH="1">
            <a:off x="6207366" y="2606401"/>
            <a:ext cx="568662" cy="8009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8D157BAD-C517-2B49-BAD7-377C9F5923FC}"/>
              </a:ext>
            </a:extLst>
          </p:cNvPr>
          <p:cNvCxnSpPr>
            <a:cxnSpLocks/>
          </p:cNvCxnSpPr>
          <p:nvPr/>
        </p:nvCxnSpPr>
        <p:spPr>
          <a:xfrm flipH="1">
            <a:off x="6842129" y="2653318"/>
            <a:ext cx="194544" cy="7320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3F21784C-D3B2-8B4F-B5FC-37D7108EEC12}"/>
              </a:ext>
            </a:extLst>
          </p:cNvPr>
          <p:cNvCxnSpPr>
            <a:cxnSpLocks/>
          </p:cNvCxnSpPr>
          <p:nvPr/>
        </p:nvCxnSpPr>
        <p:spPr>
          <a:xfrm>
            <a:off x="7366031" y="2618573"/>
            <a:ext cx="416309" cy="8923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Oval 116">
            <a:extLst>
              <a:ext uri="{FF2B5EF4-FFF2-40B4-BE49-F238E27FC236}">
                <a16:creationId xmlns:a16="http://schemas.microsoft.com/office/drawing/2014/main" id="{9E2EB0A7-82BE-3A4D-AF4C-1131EE464155}"/>
              </a:ext>
            </a:extLst>
          </p:cNvPr>
          <p:cNvSpPr/>
          <p:nvPr/>
        </p:nvSpPr>
        <p:spPr>
          <a:xfrm>
            <a:off x="7472283" y="3518577"/>
            <a:ext cx="694275" cy="58314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14DFBD9B-49EA-8941-812E-EE9DBCBB212D}"/>
              </a:ext>
            </a:extLst>
          </p:cNvPr>
          <p:cNvSpPr/>
          <p:nvPr/>
        </p:nvSpPr>
        <p:spPr>
          <a:xfrm>
            <a:off x="6531303" y="3485133"/>
            <a:ext cx="694275" cy="58314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Oval 121">
                <a:extLst>
                  <a:ext uri="{FF2B5EF4-FFF2-40B4-BE49-F238E27FC236}">
                    <a16:creationId xmlns:a16="http://schemas.microsoft.com/office/drawing/2014/main" id="{B950B928-B08F-FA4D-8639-878213CF86A3}"/>
                  </a:ext>
                </a:extLst>
              </p:cNvPr>
              <p:cNvSpPr/>
              <p:nvPr/>
            </p:nvSpPr>
            <p:spPr>
              <a:xfrm>
                <a:off x="5755733" y="3495491"/>
                <a:ext cx="694275" cy="58314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3,</m:t>
                      </m:r>
                    </m:oMath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2" name="Oval 121">
                <a:extLst>
                  <a:ext uri="{FF2B5EF4-FFF2-40B4-BE49-F238E27FC236}">
                    <a16:creationId xmlns:a16="http://schemas.microsoft.com/office/drawing/2014/main" id="{B950B928-B08F-FA4D-8639-878213CF86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5733" y="3495491"/>
                <a:ext cx="694275" cy="583149"/>
              </a:xfrm>
              <a:prstGeom prst="ellipse">
                <a:avLst/>
              </a:prstGeom>
              <a:blipFill>
                <a:blip r:embed="rId18"/>
                <a:stretch>
                  <a:fillRect b="-1041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B80EAF62-6A74-BC44-A38D-4789B856867E}"/>
                  </a:ext>
                </a:extLst>
              </p:cNvPr>
              <p:cNvSpPr/>
              <p:nvPr/>
            </p:nvSpPr>
            <p:spPr>
              <a:xfrm>
                <a:off x="5495866" y="2805079"/>
                <a:ext cx="694275" cy="58314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1,</m:t>
                      </m:r>
                    </m:oMath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B80EAF62-6A74-BC44-A38D-4789B85686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5866" y="2805079"/>
                <a:ext cx="694275" cy="583149"/>
              </a:xfrm>
              <a:prstGeom prst="ellipse">
                <a:avLst/>
              </a:prstGeom>
              <a:blipFill>
                <a:blip r:embed="rId19"/>
                <a:stretch>
                  <a:fillRect b="-1250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6AF9F15E-DED0-E949-8CBC-6D664601DCBA}"/>
              </a:ext>
            </a:extLst>
          </p:cNvPr>
          <p:cNvCxnSpPr>
            <a:cxnSpLocks/>
          </p:cNvCxnSpPr>
          <p:nvPr/>
        </p:nvCxnSpPr>
        <p:spPr>
          <a:xfrm flipH="1">
            <a:off x="7065249" y="4017633"/>
            <a:ext cx="471373" cy="7026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Oval 127">
            <a:extLst>
              <a:ext uri="{FF2B5EF4-FFF2-40B4-BE49-F238E27FC236}">
                <a16:creationId xmlns:a16="http://schemas.microsoft.com/office/drawing/2014/main" id="{A0B66E87-88B7-A04F-A32B-5928CE8DFC70}"/>
              </a:ext>
            </a:extLst>
          </p:cNvPr>
          <p:cNvSpPr>
            <a:spLocks noChangeAspect="1"/>
          </p:cNvSpPr>
          <p:nvPr/>
        </p:nvSpPr>
        <p:spPr>
          <a:xfrm>
            <a:off x="6727461" y="4771921"/>
            <a:ext cx="457200" cy="4572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AE3FDE38-857D-5640-84DD-8A9C8980D6D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465656" y="4767156"/>
                <a:ext cx="457200" cy="4572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AE3FDE38-857D-5640-84DD-8A9C8980D6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5656" y="4767156"/>
                <a:ext cx="457200" cy="457200"/>
              </a:xfrm>
              <a:prstGeom prst="ellipse">
                <a:avLst/>
              </a:prstGeom>
              <a:blipFill>
                <a:blip r:embed="rId20"/>
                <a:stretch>
                  <a:fillRect l="-540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5F03693F-5766-F643-906E-483748D372C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185971" y="4809362"/>
                <a:ext cx="457200" cy="4572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5F03693F-5766-F643-906E-483748D372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5971" y="4809362"/>
                <a:ext cx="457200" cy="457200"/>
              </a:xfrm>
              <a:prstGeom prst="ellipse">
                <a:avLst/>
              </a:prstGeom>
              <a:blipFill>
                <a:blip r:embed="rId21"/>
                <a:stretch>
                  <a:fillRect l="-789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47F7244A-6014-6E41-B954-C65631D8DF2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938453" y="4718868"/>
                <a:ext cx="687081" cy="687081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47F7244A-6014-6E41-B954-C65631D8DF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8453" y="4718868"/>
                <a:ext cx="687081" cy="687081"/>
              </a:xfrm>
              <a:prstGeom prst="ellipse">
                <a:avLst/>
              </a:prstGeom>
              <a:blipFill>
                <a:blip r:embed="rId2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86C3C6BC-7568-E74F-845F-E9A1CC6A12C8}"/>
              </a:ext>
            </a:extLst>
          </p:cNvPr>
          <p:cNvCxnSpPr>
            <a:cxnSpLocks/>
          </p:cNvCxnSpPr>
          <p:nvPr/>
        </p:nvCxnSpPr>
        <p:spPr>
          <a:xfrm flipH="1">
            <a:off x="7718607" y="4143770"/>
            <a:ext cx="53702" cy="5204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F9FD7456-EC2D-874A-825D-C68AAE470598}"/>
              </a:ext>
            </a:extLst>
          </p:cNvPr>
          <p:cNvCxnSpPr>
            <a:cxnSpLocks/>
          </p:cNvCxnSpPr>
          <p:nvPr/>
        </p:nvCxnSpPr>
        <p:spPr>
          <a:xfrm>
            <a:off x="8070568" y="4098965"/>
            <a:ext cx="482015" cy="6213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C331B52D-8C73-2141-9943-8CE625BB0894}"/>
              </a:ext>
            </a:extLst>
          </p:cNvPr>
          <p:cNvCxnSpPr>
            <a:cxnSpLocks/>
          </p:cNvCxnSpPr>
          <p:nvPr/>
        </p:nvCxnSpPr>
        <p:spPr>
          <a:xfrm>
            <a:off x="8200258" y="3867037"/>
            <a:ext cx="966796" cy="7971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60FCD9C5-0658-5C4A-86EE-EDD0578A946C}"/>
              </a:ext>
            </a:extLst>
          </p:cNvPr>
          <p:cNvCxnSpPr>
            <a:cxnSpLocks/>
          </p:cNvCxnSpPr>
          <p:nvPr/>
        </p:nvCxnSpPr>
        <p:spPr>
          <a:xfrm flipH="1">
            <a:off x="9420085" y="2973118"/>
            <a:ext cx="445823" cy="5377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ACC8C392-6B31-1D42-85A5-A362D0CC4440}"/>
              </a:ext>
            </a:extLst>
          </p:cNvPr>
          <p:cNvCxnSpPr>
            <a:cxnSpLocks/>
          </p:cNvCxnSpPr>
          <p:nvPr/>
        </p:nvCxnSpPr>
        <p:spPr>
          <a:xfrm flipH="1">
            <a:off x="10113498" y="2984513"/>
            <a:ext cx="177310" cy="5841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4FDCD2B7-152B-BC4D-BB03-338334E6D6CE}"/>
              </a:ext>
            </a:extLst>
          </p:cNvPr>
          <p:cNvCxnSpPr>
            <a:cxnSpLocks/>
          </p:cNvCxnSpPr>
          <p:nvPr/>
        </p:nvCxnSpPr>
        <p:spPr>
          <a:xfrm>
            <a:off x="10549970" y="3006664"/>
            <a:ext cx="344285" cy="5914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704DD6B7-F153-594D-9753-4ECACF1A8F29}"/>
              </a:ext>
            </a:extLst>
          </p:cNvPr>
          <p:cNvCxnSpPr>
            <a:cxnSpLocks/>
          </p:cNvCxnSpPr>
          <p:nvPr/>
        </p:nvCxnSpPr>
        <p:spPr>
          <a:xfrm>
            <a:off x="10730836" y="2857181"/>
            <a:ext cx="792566" cy="6537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Oval 147">
            <a:extLst>
              <a:ext uri="{FF2B5EF4-FFF2-40B4-BE49-F238E27FC236}">
                <a16:creationId xmlns:a16="http://schemas.microsoft.com/office/drawing/2014/main" id="{827F7AEF-055D-7645-B788-01CE6D6AE33F}"/>
              </a:ext>
            </a:extLst>
          </p:cNvPr>
          <p:cNvSpPr/>
          <p:nvPr/>
        </p:nvSpPr>
        <p:spPr>
          <a:xfrm>
            <a:off x="9797354" y="3649406"/>
            <a:ext cx="694275" cy="58314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Oval 148">
                <a:extLst>
                  <a:ext uri="{FF2B5EF4-FFF2-40B4-BE49-F238E27FC236}">
                    <a16:creationId xmlns:a16="http://schemas.microsoft.com/office/drawing/2014/main" id="{431BBF08-0D12-184D-A846-741CACC514FB}"/>
                  </a:ext>
                </a:extLst>
              </p:cNvPr>
              <p:cNvSpPr/>
              <p:nvPr/>
            </p:nvSpPr>
            <p:spPr>
              <a:xfrm>
                <a:off x="10522445" y="3678541"/>
                <a:ext cx="874007" cy="56262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14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15</m:t>
                          </m:r>
                        </m:sub>
                      </m:sSub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16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9" name="Oval 148">
                <a:extLst>
                  <a:ext uri="{FF2B5EF4-FFF2-40B4-BE49-F238E27FC236}">
                    <a16:creationId xmlns:a16="http://schemas.microsoft.com/office/drawing/2014/main" id="{431BBF08-0D12-184D-A846-741CACC514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22445" y="3678541"/>
                <a:ext cx="874007" cy="562622"/>
              </a:xfrm>
              <a:prstGeom prst="ellipse">
                <a:avLst/>
              </a:prstGeom>
              <a:blipFill>
                <a:blip r:embed="rId2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0" name="Oval 149">
            <a:extLst>
              <a:ext uri="{FF2B5EF4-FFF2-40B4-BE49-F238E27FC236}">
                <a16:creationId xmlns:a16="http://schemas.microsoft.com/office/drawing/2014/main" id="{57210AA5-CE15-6046-AAF8-4BFDDE75CBE4}"/>
              </a:ext>
            </a:extLst>
          </p:cNvPr>
          <p:cNvSpPr/>
          <p:nvPr/>
        </p:nvSpPr>
        <p:spPr>
          <a:xfrm>
            <a:off x="11493405" y="3539870"/>
            <a:ext cx="694275" cy="58314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Oval 153">
                <a:extLst>
                  <a:ext uri="{FF2B5EF4-FFF2-40B4-BE49-F238E27FC236}">
                    <a16:creationId xmlns:a16="http://schemas.microsoft.com/office/drawing/2014/main" id="{271A5EE8-5ED8-3A4E-B8F3-FA3409777DF6}"/>
                  </a:ext>
                </a:extLst>
              </p:cNvPr>
              <p:cNvSpPr/>
              <p:nvPr/>
            </p:nvSpPr>
            <p:spPr>
              <a:xfrm>
                <a:off x="8997364" y="3595714"/>
                <a:ext cx="694275" cy="58314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4" name="Oval 153">
                <a:extLst>
                  <a:ext uri="{FF2B5EF4-FFF2-40B4-BE49-F238E27FC236}">
                    <a16:creationId xmlns:a16="http://schemas.microsoft.com/office/drawing/2014/main" id="{271A5EE8-5ED8-3A4E-B8F3-FA3409777D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7364" y="3595714"/>
                <a:ext cx="694275" cy="583149"/>
              </a:xfrm>
              <a:prstGeom prst="ellipse">
                <a:avLst/>
              </a:prstGeom>
              <a:blipFill>
                <a:blip r:embed="rId2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7" name="Oval 86">
            <a:extLst>
              <a:ext uri="{FF2B5EF4-FFF2-40B4-BE49-F238E27FC236}">
                <a16:creationId xmlns:a16="http://schemas.microsoft.com/office/drawing/2014/main" id="{419B41AE-BFD4-7F4F-BC7C-CA75DBB778EC}"/>
              </a:ext>
            </a:extLst>
          </p:cNvPr>
          <p:cNvSpPr/>
          <p:nvPr/>
        </p:nvSpPr>
        <p:spPr>
          <a:xfrm>
            <a:off x="4354346" y="2676743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408D41E7-04FA-A040-B670-0E467CB120B0}"/>
              </a:ext>
            </a:extLst>
          </p:cNvPr>
          <p:cNvSpPr/>
          <p:nvPr/>
        </p:nvSpPr>
        <p:spPr>
          <a:xfrm>
            <a:off x="5036273" y="3201029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B32FE30C-8FD3-AC42-9C2C-A3D64B799077}"/>
                  </a:ext>
                </a:extLst>
              </p:cNvPr>
              <p:cNvSpPr txBox="1"/>
              <p:nvPr/>
            </p:nvSpPr>
            <p:spPr>
              <a:xfrm>
                <a:off x="4317850" y="2391697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B32FE30C-8FD3-AC42-9C2C-A3D64B7990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7850" y="2391697"/>
                <a:ext cx="281167" cy="276999"/>
              </a:xfrm>
              <a:prstGeom prst="rect">
                <a:avLst/>
              </a:prstGeom>
              <a:blipFill>
                <a:blip r:embed="rId25"/>
                <a:stretch>
                  <a:fillRect l="-17391" r="-4348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3" name="Oval 92">
            <a:extLst>
              <a:ext uri="{FF2B5EF4-FFF2-40B4-BE49-F238E27FC236}">
                <a16:creationId xmlns:a16="http://schemas.microsoft.com/office/drawing/2014/main" id="{C2C64F3B-9F45-4144-B973-95F08006A85F}"/>
              </a:ext>
            </a:extLst>
          </p:cNvPr>
          <p:cNvSpPr/>
          <p:nvPr/>
        </p:nvSpPr>
        <p:spPr>
          <a:xfrm>
            <a:off x="2499161" y="3618094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0FBB6B63-6015-F94B-B7C1-F9ADA55919B3}"/>
              </a:ext>
            </a:extLst>
          </p:cNvPr>
          <p:cNvSpPr/>
          <p:nvPr/>
        </p:nvSpPr>
        <p:spPr>
          <a:xfrm>
            <a:off x="3316117" y="3881667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197427BF-60A5-784D-9602-99A3ECCE38D1}"/>
                  </a:ext>
                </a:extLst>
              </p:cNvPr>
              <p:cNvSpPr txBox="1"/>
              <p:nvPr/>
            </p:nvSpPr>
            <p:spPr>
              <a:xfrm>
                <a:off x="4955537" y="2901110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197427BF-60A5-784D-9602-99A3ECCE38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5537" y="2901110"/>
                <a:ext cx="281167" cy="276999"/>
              </a:xfrm>
              <a:prstGeom prst="rect">
                <a:avLst/>
              </a:prstGeom>
              <a:blipFill>
                <a:blip r:embed="rId26"/>
                <a:stretch>
                  <a:fillRect l="-17391" r="-4348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23E77E97-DE80-5F41-A364-34BA897B6E88}"/>
                  </a:ext>
                </a:extLst>
              </p:cNvPr>
              <p:cNvSpPr txBox="1"/>
              <p:nvPr/>
            </p:nvSpPr>
            <p:spPr>
              <a:xfrm>
                <a:off x="2431873" y="3691883"/>
                <a:ext cx="3736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23E77E97-DE80-5F41-A364-34BA897B6E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1873" y="3691883"/>
                <a:ext cx="373628" cy="276999"/>
              </a:xfrm>
              <a:prstGeom prst="rect">
                <a:avLst/>
              </a:prstGeom>
              <a:blipFill>
                <a:blip r:embed="rId27"/>
                <a:stretch>
                  <a:fillRect l="-12903" r="-3226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73DDCF26-FAF0-B84D-892C-D6DAD0D72F54}"/>
                  </a:ext>
                </a:extLst>
              </p:cNvPr>
              <p:cNvSpPr txBox="1"/>
              <p:nvPr/>
            </p:nvSpPr>
            <p:spPr>
              <a:xfrm>
                <a:off x="3284357" y="3958577"/>
                <a:ext cx="3736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73DDCF26-FAF0-B84D-892C-D6DAD0D72F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4357" y="3958577"/>
                <a:ext cx="373628" cy="276999"/>
              </a:xfrm>
              <a:prstGeom prst="rect">
                <a:avLst/>
              </a:prstGeom>
              <a:blipFill>
                <a:blip r:embed="rId28"/>
                <a:stretch>
                  <a:fillRect l="-16667" r="-3333" b="-2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Pentagon 2">
            <a:extLst>
              <a:ext uri="{FF2B5EF4-FFF2-40B4-BE49-F238E27FC236}">
                <a16:creationId xmlns:a16="http://schemas.microsoft.com/office/drawing/2014/main" id="{48FD76CF-3F1E-0B46-8C9D-23B2CFDE1812}"/>
              </a:ext>
            </a:extLst>
          </p:cNvPr>
          <p:cNvSpPr/>
          <p:nvPr/>
        </p:nvSpPr>
        <p:spPr>
          <a:xfrm flipH="1">
            <a:off x="7848730" y="5844938"/>
            <a:ext cx="1888188" cy="660720"/>
          </a:xfrm>
          <a:prstGeom prst="homePlat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  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038AC0-5001-2243-B00D-8BFBA4354FC1}"/>
              </a:ext>
            </a:extLst>
          </p:cNvPr>
          <p:cNvSpPr txBox="1"/>
          <p:nvPr/>
        </p:nvSpPr>
        <p:spPr>
          <a:xfrm>
            <a:off x="10288930" y="5985080"/>
            <a:ext cx="8740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BPQ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D2FF36C7-1866-E442-9D32-032704CF3AB8}"/>
              </a:ext>
            </a:extLst>
          </p:cNvPr>
          <p:cNvSpPr txBox="1"/>
          <p:nvPr/>
        </p:nvSpPr>
        <p:spPr>
          <a:xfrm>
            <a:off x="3178312" y="3754550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00B0F0"/>
                </a:solidFill>
              </a:rPr>
              <a:t>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CD0287C1-A57C-8048-BDCE-DD6C4CD72147}"/>
                  </a:ext>
                </a:extLst>
              </p:cNvPr>
              <p:cNvSpPr txBox="1"/>
              <p:nvPr/>
            </p:nvSpPr>
            <p:spPr>
              <a:xfrm>
                <a:off x="1113298" y="5405949"/>
                <a:ext cx="3736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CD0287C1-A57C-8048-BDCE-DD6C4CD721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3298" y="5405949"/>
                <a:ext cx="373628" cy="276999"/>
              </a:xfrm>
              <a:prstGeom prst="rect">
                <a:avLst/>
              </a:prstGeom>
              <a:blipFill>
                <a:blip r:embed="rId29"/>
                <a:stretch>
                  <a:fillRect l="-13333" r="-3333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CD76E888-A5D8-A348-8392-2600829E884B}"/>
                  </a:ext>
                </a:extLst>
              </p:cNvPr>
              <p:cNvSpPr txBox="1"/>
              <p:nvPr/>
            </p:nvSpPr>
            <p:spPr>
              <a:xfrm>
                <a:off x="1364637" y="5026667"/>
                <a:ext cx="3736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CD76E888-A5D8-A348-8392-2600829E88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4637" y="5026667"/>
                <a:ext cx="373628" cy="276999"/>
              </a:xfrm>
              <a:prstGeom prst="rect">
                <a:avLst/>
              </a:prstGeom>
              <a:blipFill>
                <a:blip r:embed="rId30"/>
                <a:stretch>
                  <a:fillRect l="-12903" r="-3226" b="-2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43FE456F-CBC2-484E-8765-C633300C9CF9}"/>
                  </a:ext>
                </a:extLst>
              </p:cNvPr>
              <p:cNvSpPr txBox="1"/>
              <p:nvPr/>
            </p:nvSpPr>
            <p:spPr>
              <a:xfrm>
                <a:off x="837350" y="5698708"/>
                <a:ext cx="3736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16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43FE456F-CBC2-484E-8765-C633300C9C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350" y="5698708"/>
                <a:ext cx="373628" cy="276999"/>
              </a:xfrm>
              <a:prstGeom prst="rect">
                <a:avLst/>
              </a:prstGeom>
              <a:blipFill>
                <a:blip r:embed="rId31"/>
                <a:stretch>
                  <a:fillRect l="-13333" r="-3333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6" name="Oval 105">
            <a:extLst>
              <a:ext uri="{FF2B5EF4-FFF2-40B4-BE49-F238E27FC236}">
                <a16:creationId xmlns:a16="http://schemas.microsoft.com/office/drawing/2014/main" id="{D8B6A722-109D-FC4F-BBC8-91AF778F426A}"/>
              </a:ext>
            </a:extLst>
          </p:cNvPr>
          <p:cNvSpPr/>
          <p:nvPr/>
        </p:nvSpPr>
        <p:spPr>
          <a:xfrm>
            <a:off x="1281371" y="5068243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527BC7A2-2EB5-7545-B6FA-41D43994FE51}"/>
              </a:ext>
            </a:extLst>
          </p:cNvPr>
          <p:cNvSpPr/>
          <p:nvPr/>
        </p:nvSpPr>
        <p:spPr>
          <a:xfrm>
            <a:off x="1119441" y="5377808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A9F62DDF-34AA-F942-98BC-41B12BD1F203}"/>
              </a:ext>
            </a:extLst>
          </p:cNvPr>
          <p:cNvSpPr/>
          <p:nvPr/>
        </p:nvSpPr>
        <p:spPr>
          <a:xfrm>
            <a:off x="857499" y="5630222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0965170-2FF3-487E-9A6D-D3FD1EBEA60E}"/>
              </a:ext>
            </a:extLst>
          </p:cNvPr>
          <p:cNvSpPr/>
          <p:nvPr/>
        </p:nvSpPr>
        <p:spPr>
          <a:xfrm>
            <a:off x="3024949" y="1570082"/>
            <a:ext cx="2480034" cy="2190958"/>
          </a:xfrm>
          <a:prstGeom prst="rect">
            <a:avLst/>
          </a:prstGeom>
          <a:solidFill>
            <a:srgbClr val="A9D18E">
              <a:alpha val="3411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01" name="Picture 100">
            <a:extLst>
              <a:ext uri="{FF2B5EF4-FFF2-40B4-BE49-F238E27FC236}">
                <a16:creationId xmlns:a16="http://schemas.microsoft.com/office/drawing/2014/main" id="{AF72439E-8388-4359-821B-8073EE9B8D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5149" y="2810100"/>
            <a:ext cx="323208" cy="287934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A3F0B68-FAAF-416A-A37F-569E1EDF05CA}"/>
              </a:ext>
            </a:extLst>
          </p:cNvPr>
          <p:cNvCxnSpPr/>
          <p:nvPr/>
        </p:nvCxnSpPr>
        <p:spPr>
          <a:xfrm>
            <a:off x="3316117" y="2901110"/>
            <a:ext cx="0" cy="628098"/>
          </a:xfrm>
          <a:prstGeom prst="line">
            <a:avLst/>
          </a:prstGeom>
          <a:ln w="34925">
            <a:solidFill>
              <a:srgbClr val="FF00FB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7E0D0663-F794-4EE9-B097-634378C135C3}"/>
              </a:ext>
            </a:extLst>
          </p:cNvPr>
          <p:cNvCxnSpPr>
            <a:cxnSpLocks/>
          </p:cNvCxnSpPr>
          <p:nvPr/>
        </p:nvCxnSpPr>
        <p:spPr>
          <a:xfrm flipH="1">
            <a:off x="3390625" y="2744901"/>
            <a:ext cx="963721" cy="750590"/>
          </a:xfrm>
          <a:prstGeom prst="line">
            <a:avLst/>
          </a:prstGeom>
          <a:ln w="15875">
            <a:solidFill>
              <a:srgbClr val="0070C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AD66916F-FE34-41AA-B8D3-C71F59440576}"/>
              </a:ext>
            </a:extLst>
          </p:cNvPr>
          <p:cNvCxnSpPr>
            <a:cxnSpLocks/>
          </p:cNvCxnSpPr>
          <p:nvPr/>
        </p:nvCxnSpPr>
        <p:spPr>
          <a:xfrm flipH="1">
            <a:off x="3368693" y="3289607"/>
            <a:ext cx="1667580" cy="279081"/>
          </a:xfrm>
          <a:prstGeom prst="line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7F313259-0E7A-42FB-BD9D-7F8F52A90433}"/>
              </a:ext>
            </a:extLst>
          </p:cNvPr>
          <p:cNvSpPr/>
          <p:nvPr/>
        </p:nvSpPr>
        <p:spPr>
          <a:xfrm>
            <a:off x="3208712" y="2467902"/>
            <a:ext cx="344709" cy="331048"/>
          </a:xfrm>
          <a:prstGeom prst="ellipse">
            <a:avLst/>
          </a:prstGeom>
          <a:noFill/>
          <a:ln w="38100">
            <a:solidFill>
              <a:srgbClr val="FF00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4C9A9EF8-EE86-4FDA-81E7-03E9A05286DF}"/>
              </a:ext>
            </a:extLst>
          </p:cNvPr>
          <p:cNvSpPr/>
          <p:nvPr/>
        </p:nvSpPr>
        <p:spPr>
          <a:xfrm>
            <a:off x="4286078" y="2408627"/>
            <a:ext cx="344709" cy="331048"/>
          </a:xfrm>
          <a:prstGeom prst="ellipse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5AEFB15-2594-4A86-9FC1-0FD0EF83C5DA}"/>
              </a:ext>
            </a:extLst>
          </p:cNvPr>
          <p:cNvSpPr/>
          <p:nvPr/>
        </p:nvSpPr>
        <p:spPr>
          <a:xfrm>
            <a:off x="3411415" y="2822331"/>
            <a:ext cx="4880168" cy="3836814"/>
          </a:xfrm>
          <a:custGeom>
            <a:avLst/>
            <a:gdLst>
              <a:gd name="connsiteX0" fmla="*/ 0 w 5064370"/>
              <a:gd name="connsiteY0" fmla="*/ 0 h 3836814"/>
              <a:gd name="connsiteX1" fmla="*/ 1186962 w 5064370"/>
              <a:gd name="connsiteY1" fmla="*/ 2760784 h 3836814"/>
              <a:gd name="connsiteX2" fmla="*/ 4290647 w 5064370"/>
              <a:gd name="connsiteY2" fmla="*/ 3780692 h 3836814"/>
              <a:gd name="connsiteX3" fmla="*/ 5064370 w 5064370"/>
              <a:gd name="connsiteY3" fmla="*/ 3613638 h 3836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64370" h="3836814">
                <a:moveTo>
                  <a:pt x="0" y="0"/>
                </a:moveTo>
                <a:cubicBezTo>
                  <a:pt x="235927" y="1065334"/>
                  <a:pt x="471854" y="2130669"/>
                  <a:pt x="1186962" y="2760784"/>
                </a:cubicBezTo>
                <a:cubicBezTo>
                  <a:pt x="1902070" y="3390899"/>
                  <a:pt x="3644412" y="3638550"/>
                  <a:pt x="4290647" y="3780692"/>
                </a:cubicBezTo>
                <a:cubicBezTo>
                  <a:pt x="4936882" y="3922834"/>
                  <a:pt x="5000626" y="3768236"/>
                  <a:pt x="5064370" y="3613638"/>
                </a:cubicBezTo>
              </a:path>
            </a:pathLst>
          </a:custGeom>
          <a:noFill/>
          <a:ln>
            <a:solidFill>
              <a:srgbClr val="FF00FB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F02B492-BEAC-49B3-852D-FC101106A652}"/>
              </a:ext>
            </a:extLst>
          </p:cNvPr>
          <p:cNvSpPr/>
          <p:nvPr/>
        </p:nvSpPr>
        <p:spPr>
          <a:xfrm>
            <a:off x="4598377" y="2664069"/>
            <a:ext cx="4975446" cy="3288323"/>
          </a:xfrm>
          <a:custGeom>
            <a:avLst/>
            <a:gdLst>
              <a:gd name="connsiteX0" fmla="*/ 0 w 4975446"/>
              <a:gd name="connsiteY0" fmla="*/ 0 h 3288323"/>
              <a:gd name="connsiteX1" fmla="*/ 4387361 w 4975446"/>
              <a:gd name="connsiteY1" fmla="*/ 2488223 h 3288323"/>
              <a:gd name="connsiteX2" fmla="*/ 4809392 w 4975446"/>
              <a:gd name="connsiteY2" fmla="*/ 3288323 h 32883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75446" h="3288323">
                <a:moveTo>
                  <a:pt x="0" y="0"/>
                </a:moveTo>
                <a:cubicBezTo>
                  <a:pt x="1792898" y="970084"/>
                  <a:pt x="3585796" y="1940169"/>
                  <a:pt x="4387361" y="2488223"/>
                </a:cubicBezTo>
                <a:cubicBezTo>
                  <a:pt x="5188926" y="3036277"/>
                  <a:pt x="4999159" y="3162300"/>
                  <a:pt x="4809392" y="3288323"/>
                </a:cubicBezTo>
              </a:path>
            </a:pathLst>
          </a:custGeom>
          <a:noFill/>
          <a:ln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B90CF1C-B693-4471-AF7C-396A1EEF42EF}"/>
                  </a:ext>
                </a:extLst>
              </p:cNvPr>
              <p:cNvSpPr txBox="1"/>
              <p:nvPr/>
            </p:nvSpPr>
            <p:spPr>
              <a:xfrm>
                <a:off x="8067027" y="5959118"/>
                <a:ext cx="56550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FF00FB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FB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FB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FB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B90CF1C-B693-4471-AF7C-396A1EEF42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7027" y="5959118"/>
                <a:ext cx="565508" cy="369332"/>
              </a:xfrm>
              <a:prstGeom prst="rect">
                <a:avLst/>
              </a:prstGeom>
              <a:blipFill>
                <a:blip r:embed="rId32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9F06A2D2-669B-4FE0-BB6A-7AF2DD64CB0E}"/>
                  </a:ext>
                </a:extLst>
              </p:cNvPr>
              <p:cNvSpPr txBox="1"/>
              <p:nvPr/>
            </p:nvSpPr>
            <p:spPr>
              <a:xfrm>
                <a:off x="9008315" y="5928442"/>
                <a:ext cx="56550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9F06A2D2-669B-4FE0-BB6A-7AF2DD64CB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8315" y="5928442"/>
                <a:ext cx="565508" cy="369332"/>
              </a:xfrm>
              <a:prstGeom prst="rect">
                <a:avLst/>
              </a:prstGeom>
              <a:blipFill>
                <a:blip r:embed="rId33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48872181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8C4F378-CD67-8A4D-8ECD-19659C8AE35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651687" y="-80924"/>
                <a:ext cx="9094807" cy="1028777"/>
              </a:xfrm>
            </p:spPr>
            <p:txBody>
              <a:bodyPr/>
              <a:lstStyle/>
              <a:p>
                <a:pPr algn="ctr"/>
                <a:r>
                  <a:rPr lang="en-US" dirty="0"/>
                  <a:t>Example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-NN query in PR-</a:t>
                </a:r>
                <a:r>
                  <a:rPr lang="en-US" dirty="0" err="1"/>
                  <a:t>QuadTree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8C4F378-CD67-8A4D-8ECD-19659C8AE3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651687" y="-80924"/>
                <a:ext cx="9094807" cy="1028777"/>
              </a:xfrm>
              <a:blipFill>
                <a:blip r:embed="rId2"/>
                <a:stretch>
                  <a:fillRect l="-2232" t="-2469" r="-2371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1F1C8300-1158-AF44-8587-F337DADDBF57}"/>
              </a:ext>
            </a:extLst>
          </p:cNvPr>
          <p:cNvSpPr>
            <a:spLocks/>
          </p:cNvSpPr>
          <p:nvPr/>
        </p:nvSpPr>
        <p:spPr>
          <a:xfrm>
            <a:off x="577892" y="1561172"/>
            <a:ext cx="4919659" cy="44381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D4EBE64-0189-9448-AD5F-4A307EE4A47B}"/>
              </a:ext>
            </a:extLst>
          </p:cNvPr>
          <p:cNvSpPr txBox="1"/>
          <p:nvPr/>
        </p:nvSpPr>
        <p:spPr>
          <a:xfrm>
            <a:off x="122102" y="6077415"/>
            <a:ext cx="993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(-16, -16)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3367344-D2C2-644E-AF60-07580BC0BED4}"/>
              </a:ext>
            </a:extLst>
          </p:cNvPr>
          <p:cNvSpPr txBox="1"/>
          <p:nvPr/>
        </p:nvSpPr>
        <p:spPr>
          <a:xfrm>
            <a:off x="5205516" y="6077414"/>
            <a:ext cx="993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(16, -16)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4DEBC0-56B6-454A-91F8-B1862EE00F41}"/>
              </a:ext>
            </a:extLst>
          </p:cNvPr>
          <p:cNvSpPr txBox="1"/>
          <p:nvPr/>
        </p:nvSpPr>
        <p:spPr>
          <a:xfrm>
            <a:off x="5291008" y="1245144"/>
            <a:ext cx="993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(16, 16)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ED43F1C-2803-F74C-9651-112D2BD647D0}"/>
              </a:ext>
            </a:extLst>
          </p:cNvPr>
          <p:cNvSpPr txBox="1"/>
          <p:nvPr/>
        </p:nvSpPr>
        <p:spPr>
          <a:xfrm>
            <a:off x="133565" y="1245143"/>
            <a:ext cx="993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(-16, 16)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0765131-9447-4C44-931A-43E1B93BBEEB}"/>
              </a:ext>
            </a:extLst>
          </p:cNvPr>
          <p:cNvCxnSpPr>
            <a:stCxn id="4" idx="0"/>
            <a:endCxn id="4" idx="2"/>
          </p:cNvCxnSpPr>
          <p:nvPr/>
        </p:nvCxnSpPr>
        <p:spPr>
          <a:xfrm>
            <a:off x="3037722" y="1561172"/>
            <a:ext cx="0" cy="4438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D3FBAC7-85B5-3C47-B35C-27A955D16F67}"/>
              </a:ext>
            </a:extLst>
          </p:cNvPr>
          <p:cNvCxnSpPr>
            <a:cxnSpLocks/>
          </p:cNvCxnSpPr>
          <p:nvPr/>
        </p:nvCxnSpPr>
        <p:spPr>
          <a:xfrm>
            <a:off x="577892" y="3769113"/>
            <a:ext cx="491965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8A41387-28C5-DE48-841A-2335B26C1D70}"/>
              </a:ext>
            </a:extLst>
          </p:cNvPr>
          <p:cNvCxnSpPr>
            <a:cxnSpLocks/>
          </p:cNvCxnSpPr>
          <p:nvPr/>
        </p:nvCxnSpPr>
        <p:spPr>
          <a:xfrm>
            <a:off x="577891" y="2772938"/>
            <a:ext cx="24598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9BEDA4F-10D7-7C49-9BFB-35FB3C88EF64}"/>
              </a:ext>
            </a:extLst>
          </p:cNvPr>
          <p:cNvCxnSpPr>
            <a:cxnSpLocks/>
          </p:cNvCxnSpPr>
          <p:nvPr/>
        </p:nvCxnSpPr>
        <p:spPr>
          <a:xfrm>
            <a:off x="1807802" y="1576042"/>
            <a:ext cx="0" cy="22042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89CC8C9-62FD-CE44-A725-64BA847FCAAD}"/>
              </a:ext>
            </a:extLst>
          </p:cNvPr>
          <p:cNvCxnSpPr>
            <a:cxnSpLocks/>
          </p:cNvCxnSpPr>
          <p:nvPr/>
        </p:nvCxnSpPr>
        <p:spPr>
          <a:xfrm>
            <a:off x="1807802" y="3713356"/>
            <a:ext cx="0" cy="228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FADBD58-BAB1-D649-B8BE-8DED6819B1CF}"/>
              </a:ext>
            </a:extLst>
          </p:cNvPr>
          <p:cNvCxnSpPr>
            <a:cxnSpLocks/>
          </p:cNvCxnSpPr>
          <p:nvPr/>
        </p:nvCxnSpPr>
        <p:spPr>
          <a:xfrm>
            <a:off x="585326" y="4832193"/>
            <a:ext cx="24598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13D531F-986D-BE47-A6B8-ABF050F2A526}"/>
              </a:ext>
            </a:extLst>
          </p:cNvPr>
          <p:cNvCxnSpPr>
            <a:cxnSpLocks/>
          </p:cNvCxnSpPr>
          <p:nvPr/>
        </p:nvCxnSpPr>
        <p:spPr>
          <a:xfrm>
            <a:off x="1807802" y="3289607"/>
            <a:ext cx="123735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FC8060C-B4EF-EC44-8115-288D4A8E64D4}"/>
              </a:ext>
            </a:extLst>
          </p:cNvPr>
          <p:cNvCxnSpPr>
            <a:cxnSpLocks/>
          </p:cNvCxnSpPr>
          <p:nvPr/>
        </p:nvCxnSpPr>
        <p:spPr>
          <a:xfrm>
            <a:off x="2395969" y="2772938"/>
            <a:ext cx="0" cy="10073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>
            <a:extLst>
              <a:ext uri="{FF2B5EF4-FFF2-40B4-BE49-F238E27FC236}">
                <a16:creationId xmlns:a16="http://schemas.microsoft.com/office/drawing/2014/main" id="{E435A33E-DF17-AA4F-ACF3-51283F51EF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7942" y="3485927"/>
            <a:ext cx="323208" cy="2879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C84DB4F-3C32-9E4B-9CBC-D82CA6D7D3EE}"/>
                  </a:ext>
                </a:extLst>
              </p:cNvPr>
              <p:cNvSpPr txBox="1"/>
              <p:nvPr/>
            </p:nvSpPr>
            <p:spPr>
              <a:xfrm>
                <a:off x="421311" y="777388"/>
                <a:ext cx="58632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accent5"/>
                    </a:solidFill>
                  </a:rPr>
                  <a:t>anchor = (2, 2),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chemeClr val="accent2"/>
                    </a:solidFill>
                  </a:rPr>
                  <a:t>=2,  </a:t>
                </a:r>
                <a:r>
                  <a:rPr lang="en-US" dirty="0">
                    <a:solidFill>
                      <a:srgbClr val="7030A0"/>
                    </a:solidFill>
                  </a:rPr>
                  <a:t>Bucket size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endParaRPr lang="en-US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C84DB4F-3C32-9E4B-9CBC-D82CA6D7D3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311" y="777388"/>
                <a:ext cx="5863271" cy="369332"/>
              </a:xfrm>
              <a:prstGeom prst="rect">
                <a:avLst/>
              </a:prstGeom>
              <a:blipFill>
                <a:blip r:embed="rId4"/>
                <a:stretch>
                  <a:fillRect l="-648" t="-3333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Oval 36">
            <a:extLst>
              <a:ext uri="{FF2B5EF4-FFF2-40B4-BE49-F238E27FC236}">
                <a16:creationId xmlns:a16="http://schemas.microsoft.com/office/drawing/2014/main" id="{C40E7FAC-2BA5-204B-AF7C-B13A89D2BA1C}"/>
              </a:ext>
            </a:extLst>
          </p:cNvPr>
          <p:cNvSpPr/>
          <p:nvPr/>
        </p:nvSpPr>
        <p:spPr>
          <a:xfrm>
            <a:off x="1474775" y="1839952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9BC64F6B-B4FF-CC46-9D08-E3240F04BCC4}"/>
              </a:ext>
            </a:extLst>
          </p:cNvPr>
          <p:cNvSpPr/>
          <p:nvPr/>
        </p:nvSpPr>
        <p:spPr>
          <a:xfrm>
            <a:off x="1760377" y="2258122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030A4FD8-FDCA-1240-A03A-50E44C956454}"/>
              </a:ext>
            </a:extLst>
          </p:cNvPr>
          <p:cNvSpPr/>
          <p:nvPr/>
        </p:nvSpPr>
        <p:spPr>
          <a:xfrm>
            <a:off x="943232" y="2401225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858369C6-A3CE-A549-B7E8-894D1B0E3C4F}"/>
              </a:ext>
            </a:extLst>
          </p:cNvPr>
          <p:cNvSpPr/>
          <p:nvPr/>
        </p:nvSpPr>
        <p:spPr>
          <a:xfrm>
            <a:off x="2470945" y="2401225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A8DFBF64-6A63-4941-B76D-0711BFF9E589}"/>
              </a:ext>
            </a:extLst>
          </p:cNvPr>
          <p:cNvSpPr/>
          <p:nvPr/>
        </p:nvSpPr>
        <p:spPr>
          <a:xfrm>
            <a:off x="3258965" y="2810100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3F572112-0688-6D4E-9954-5C92A9766196}"/>
              </a:ext>
            </a:extLst>
          </p:cNvPr>
          <p:cNvSpPr/>
          <p:nvPr/>
        </p:nvSpPr>
        <p:spPr>
          <a:xfrm>
            <a:off x="2489532" y="3066575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29CE63BF-5CF8-D842-864E-357C56C2EF7F}"/>
              </a:ext>
            </a:extLst>
          </p:cNvPr>
          <p:cNvSpPr/>
          <p:nvPr/>
        </p:nvSpPr>
        <p:spPr>
          <a:xfrm>
            <a:off x="2073225" y="3486601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64B5F066-3BDC-2E47-A2A2-65998B32EDA0}"/>
              </a:ext>
            </a:extLst>
          </p:cNvPr>
          <p:cNvSpPr/>
          <p:nvPr/>
        </p:nvSpPr>
        <p:spPr>
          <a:xfrm>
            <a:off x="1556555" y="4241162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06F0AC4F-8993-1441-9484-031E5E3C4383}"/>
              </a:ext>
            </a:extLst>
          </p:cNvPr>
          <p:cNvSpPr/>
          <p:nvPr/>
        </p:nvSpPr>
        <p:spPr>
          <a:xfrm>
            <a:off x="2675385" y="3408542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284C06F-6037-6F4E-9388-4ED478106D7D}"/>
              </a:ext>
            </a:extLst>
          </p:cNvPr>
          <p:cNvSpPr txBox="1"/>
          <p:nvPr/>
        </p:nvSpPr>
        <p:spPr>
          <a:xfrm>
            <a:off x="2839728" y="3765467"/>
            <a:ext cx="2054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0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DC40580-A139-C249-90A1-1AC648FC3614}"/>
              </a:ext>
            </a:extLst>
          </p:cNvPr>
          <p:cNvSpPr txBox="1"/>
          <p:nvPr/>
        </p:nvSpPr>
        <p:spPr>
          <a:xfrm>
            <a:off x="2197241" y="3759315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-4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DD1F80B-070E-5045-9A7B-C782D99A825D}"/>
              </a:ext>
            </a:extLst>
          </p:cNvPr>
          <p:cNvSpPr txBox="1"/>
          <p:nvPr/>
        </p:nvSpPr>
        <p:spPr>
          <a:xfrm>
            <a:off x="3501723" y="3759315"/>
            <a:ext cx="2054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4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383F2446-45E7-AA4E-B621-DE69374595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92812" y="3168792"/>
            <a:ext cx="215900" cy="228600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8017408E-686D-CF48-9D4A-F5D3498FBDA5}"/>
              </a:ext>
            </a:extLst>
          </p:cNvPr>
          <p:cNvSpPr txBox="1"/>
          <p:nvPr/>
        </p:nvSpPr>
        <p:spPr>
          <a:xfrm>
            <a:off x="1592398" y="3768840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-8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89434D0-EFD9-E948-AF48-D52018F7B778}"/>
              </a:ext>
            </a:extLst>
          </p:cNvPr>
          <p:cNvSpPr txBox="1"/>
          <p:nvPr/>
        </p:nvSpPr>
        <p:spPr>
          <a:xfrm>
            <a:off x="4081483" y="3779567"/>
            <a:ext cx="2054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8</a:t>
            </a: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13446AA9-C995-F048-A218-A84FE9DC843B}"/>
              </a:ext>
            </a:extLst>
          </p:cNvPr>
          <p:cNvCxnSpPr>
            <a:cxnSpLocks/>
          </p:cNvCxnSpPr>
          <p:nvPr/>
        </p:nvCxnSpPr>
        <p:spPr>
          <a:xfrm flipH="1">
            <a:off x="3349459" y="3529208"/>
            <a:ext cx="5976" cy="231559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6E462DB3-49F7-4A47-922A-63AADC96AE78}"/>
              </a:ext>
            </a:extLst>
          </p:cNvPr>
          <p:cNvCxnSpPr>
            <a:cxnSpLocks/>
          </p:cNvCxnSpPr>
          <p:nvPr/>
        </p:nvCxnSpPr>
        <p:spPr>
          <a:xfrm>
            <a:off x="3131277" y="3546821"/>
            <a:ext cx="217671" cy="3475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BCC205CA-23A5-1641-A112-80D91CF958DF}"/>
              </a:ext>
            </a:extLst>
          </p:cNvPr>
          <p:cNvSpPr txBox="1"/>
          <p:nvPr/>
        </p:nvSpPr>
        <p:spPr>
          <a:xfrm>
            <a:off x="2983049" y="3430694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00B0F0"/>
                </a:solidFill>
              </a:rPr>
              <a:t>2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359B3557-F84D-874D-BC31-BDABDB1128EF}"/>
              </a:ext>
            </a:extLst>
          </p:cNvPr>
          <p:cNvSpPr txBox="1"/>
          <p:nvPr/>
        </p:nvSpPr>
        <p:spPr>
          <a:xfrm>
            <a:off x="2778255" y="4183182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-4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B980752-22D2-A34A-A952-DA61554DFFDF}"/>
              </a:ext>
            </a:extLst>
          </p:cNvPr>
          <p:cNvSpPr txBox="1"/>
          <p:nvPr/>
        </p:nvSpPr>
        <p:spPr>
          <a:xfrm>
            <a:off x="2802066" y="4664199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-8</a:t>
            </a: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8C929720-BA9D-3C46-BCF3-253BA94B95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87662" y="2614607"/>
            <a:ext cx="215900" cy="2286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1437A734-5F5E-1F4E-AFCE-0B91124B4081}"/>
                  </a:ext>
                </a:extLst>
              </p:cNvPr>
              <p:cNvSpPr txBox="1"/>
              <p:nvPr/>
            </p:nvSpPr>
            <p:spPr>
              <a:xfrm>
                <a:off x="731650" y="2105956"/>
                <a:ext cx="27584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1437A734-5F5E-1F4E-AFCE-0B91124B40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650" y="2105956"/>
                <a:ext cx="275845" cy="276999"/>
              </a:xfrm>
              <a:prstGeom prst="rect">
                <a:avLst/>
              </a:prstGeom>
              <a:blipFill>
                <a:blip r:embed="rId7"/>
                <a:stretch>
                  <a:fillRect l="-22727" r="-4545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87D865D-922E-7D46-B0B6-3DC6B703FAF7}"/>
                  </a:ext>
                </a:extLst>
              </p:cNvPr>
              <p:cNvSpPr txBox="1"/>
              <p:nvPr/>
            </p:nvSpPr>
            <p:spPr>
              <a:xfrm>
                <a:off x="1255534" y="1629692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87D865D-922E-7D46-B0B6-3DC6B703FA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5534" y="1629692"/>
                <a:ext cx="281167" cy="276999"/>
              </a:xfrm>
              <a:prstGeom prst="rect">
                <a:avLst/>
              </a:prstGeom>
              <a:blipFill>
                <a:blip r:embed="rId8"/>
                <a:stretch>
                  <a:fillRect l="-17391" r="-4348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BB3CD07-D837-F44C-A472-66C908F6DB16}"/>
                  </a:ext>
                </a:extLst>
              </p:cNvPr>
              <p:cNvSpPr txBox="1"/>
              <p:nvPr/>
            </p:nvSpPr>
            <p:spPr>
              <a:xfrm>
                <a:off x="1898473" y="1958313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BB3CD07-D837-F44C-A472-66C908F6DB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8473" y="1958313"/>
                <a:ext cx="281167" cy="276999"/>
              </a:xfrm>
              <a:prstGeom prst="rect">
                <a:avLst/>
              </a:prstGeom>
              <a:blipFill>
                <a:blip r:embed="rId9"/>
                <a:stretch>
                  <a:fillRect l="-16667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4A56388C-2791-C543-86A1-29F83A27FAD6}"/>
                  </a:ext>
                </a:extLst>
              </p:cNvPr>
              <p:cNvSpPr txBox="1"/>
              <p:nvPr/>
            </p:nvSpPr>
            <p:spPr>
              <a:xfrm>
                <a:off x="2379493" y="2110708"/>
                <a:ext cx="27943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4A56388C-2791-C543-86A1-29F83A27FA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9493" y="2110708"/>
                <a:ext cx="279435" cy="276999"/>
              </a:xfrm>
              <a:prstGeom prst="rect">
                <a:avLst/>
              </a:prstGeom>
              <a:blipFill>
                <a:blip r:embed="rId10"/>
                <a:stretch>
                  <a:fillRect l="-17391" r="-4348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23C3719B-A6AF-164F-90D4-CEF73935F3C9}"/>
                  </a:ext>
                </a:extLst>
              </p:cNvPr>
              <p:cNvSpPr txBox="1"/>
              <p:nvPr/>
            </p:nvSpPr>
            <p:spPr>
              <a:xfrm>
                <a:off x="3236751" y="2467902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23C3719B-A6AF-164F-90D4-CEF73935F3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6751" y="2467902"/>
                <a:ext cx="281167" cy="276999"/>
              </a:xfrm>
              <a:prstGeom prst="rect">
                <a:avLst/>
              </a:prstGeom>
              <a:blipFill>
                <a:blip r:embed="rId11"/>
                <a:stretch>
                  <a:fillRect l="-17391" r="-4348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CB576CCD-353B-A64A-A8B6-79C729DF5242}"/>
                  </a:ext>
                </a:extLst>
              </p:cNvPr>
              <p:cNvSpPr txBox="1"/>
              <p:nvPr/>
            </p:nvSpPr>
            <p:spPr>
              <a:xfrm>
                <a:off x="2603329" y="2834619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CB576CCD-353B-A64A-A8B6-79C729DF52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3329" y="2834619"/>
                <a:ext cx="281167" cy="276999"/>
              </a:xfrm>
              <a:prstGeom prst="rect">
                <a:avLst/>
              </a:prstGeom>
              <a:blipFill>
                <a:blip r:embed="rId12"/>
                <a:stretch>
                  <a:fillRect l="-17391" r="-4348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1EE9049A-08B4-3D4B-842B-844CD7B49850}"/>
                  </a:ext>
                </a:extLst>
              </p:cNvPr>
              <p:cNvSpPr txBox="1"/>
              <p:nvPr/>
            </p:nvSpPr>
            <p:spPr>
              <a:xfrm>
                <a:off x="2755729" y="3401371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1EE9049A-08B4-3D4B-842B-844CD7B498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5729" y="3401371"/>
                <a:ext cx="281167" cy="276999"/>
              </a:xfrm>
              <a:prstGeom prst="rect">
                <a:avLst/>
              </a:prstGeom>
              <a:blipFill>
                <a:blip r:embed="rId13"/>
                <a:stretch>
                  <a:fillRect l="-17391" r="-4348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3BC46F4D-80C4-8045-966E-89D8A837A63B}"/>
                  </a:ext>
                </a:extLst>
              </p:cNvPr>
              <p:cNvSpPr txBox="1"/>
              <p:nvPr/>
            </p:nvSpPr>
            <p:spPr>
              <a:xfrm>
                <a:off x="1979430" y="3510907"/>
                <a:ext cx="3736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3BC46F4D-80C4-8045-966E-89D8A837A6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9430" y="3510907"/>
                <a:ext cx="373628" cy="276999"/>
              </a:xfrm>
              <a:prstGeom prst="rect">
                <a:avLst/>
              </a:prstGeom>
              <a:blipFill>
                <a:blip r:embed="rId14"/>
                <a:stretch>
                  <a:fillRect l="-17241" r="-3448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A21FCB75-57F2-6B4B-B6D4-2E51392F06B3}"/>
                  </a:ext>
                </a:extLst>
              </p:cNvPr>
              <p:cNvSpPr txBox="1"/>
              <p:nvPr/>
            </p:nvSpPr>
            <p:spPr>
              <a:xfrm>
                <a:off x="1574613" y="4277677"/>
                <a:ext cx="3736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A21FCB75-57F2-6B4B-B6D4-2E51392F06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4613" y="4277677"/>
                <a:ext cx="373628" cy="276999"/>
              </a:xfrm>
              <a:prstGeom prst="rect">
                <a:avLst/>
              </a:prstGeom>
              <a:blipFill>
                <a:blip r:embed="rId15"/>
                <a:stretch>
                  <a:fillRect l="-13333" r="-3333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Oval 85">
            <a:extLst>
              <a:ext uri="{FF2B5EF4-FFF2-40B4-BE49-F238E27FC236}">
                <a16:creationId xmlns:a16="http://schemas.microsoft.com/office/drawing/2014/main" id="{C7225347-B004-2F47-8149-F9A678833807}"/>
              </a:ext>
            </a:extLst>
          </p:cNvPr>
          <p:cNvSpPr/>
          <p:nvPr/>
        </p:nvSpPr>
        <p:spPr>
          <a:xfrm>
            <a:off x="8072437" y="1039170"/>
            <a:ext cx="1728788" cy="482972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111C7B60-146D-7C49-AE2F-67EB5ACFE4E2}"/>
              </a:ext>
            </a:extLst>
          </p:cNvPr>
          <p:cNvCxnSpPr>
            <a:cxnSpLocks/>
          </p:cNvCxnSpPr>
          <p:nvPr/>
        </p:nvCxnSpPr>
        <p:spPr>
          <a:xfrm flipH="1">
            <a:off x="7024504" y="1413529"/>
            <a:ext cx="1142054" cy="6142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B7A097B4-96AB-5B49-B870-C1FACE0D83D2}"/>
              </a:ext>
            </a:extLst>
          </p:cNvPr>
          <p:cNvCxnSpPr>
            <a:cxnSpLocks/>
          </p:cNvCxnSpPr>
          <p:nvPr/>
        </p:nvCxnSpPr>
        <p:spPr>
          <a:xfrm flipH="1">
            <a:off x="8386763" y="1576042"/>
            <a:ext cx="331640" cy="73783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CADC76E4-CC05-974D-9737-328F5B01EFE9}"/>
              </a:ext>
            </a:extLst>
          </p:cNvPr>
          <p:cNvCxnSpPr>
            <a:cxnSpLocks/>
          </p:cNvCxnSpPr>
          <p:nvPr/>
        </p:nvCxnSpPr>
        <p:spPr>
          <a:xfrm>
            <a:off x="9458325" y="1561172"/>
            <a:ext cx="705531" cy="6741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D65B81CE-AB0E-8F4C-9BB4-A473BDD2C31D}"/>
              </a:ext>
            </a:extLst>
          </p:cNvPr>
          <p:cNvCxnSpPr>
            <a:cxnSpLocks/>
          </p:cNvCxnSpPr>
          <p:nvPr/>
        </p:nvCxnSpPr>
        <p:spPr>
          <a:xfrm>
            <a:off x="9797354" y="1413529"/>
            <a:ext cx="1526024" cy="4005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Oval 106">
            <a:extLst>
              <a:ext uri="{FF2B5EF4-FFF2-40B4-BE49-F238E27FC236}">
                <a16:creationId xmlns:a16="http://schemas.microsoft.com/office/drawing/2014/main" id="{E5A97693-7980-8048-90E4-0742CD872138}"/>
              </a:ext>
            </a:extLst>
          </p:cNvPr>
          <p:cNvSpPr/>
          <p:nvPr/>
        </p:nvSpPr>
        <p:spPr>
          <a:xfrm>
            <a:off x="6459979" y="2111847"/>
            <a:ext cx="1076643" cy="542215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983A2BA5-38F6-9B41-9D65-F467C840EA86}"/>
              </a:ext>
            </a:extLst>
          </p:cNvPr>
          <p:cNvSpPr/>
          <p:nvPr/>
        </p:nvSpPr>
        <p:spPr>
          <a:xfrm>
            <a:off x="9625534" y="2400465"/>
            <a:ext cx="1076643" cy="542215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0D11F92F-18CC-5F49-A9E5-F8FEF8B76FC5}"/>
                  </a:ext>
                </a:extLst>
              </p:cNvPr>
              <p:cNvSpPr/>
              <p:nvPr/>
            </p:nvSpPr>
            <p:spPr>
              <a:xfrm>
                <a:off x="7791289" y="2343499"/>
                <a:ext cx="1394217" cy="689742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0D11F92F-18CC-5F49-A9E5-F8FEF8B76F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1289" y="2343499"/>
                <a:ext cx="1394217" cy="689742"/>
              </a:xfrm>
              <a:prstGeom prst="ellipse">
                <a:avLst/>
              </a:prstGeom>
              <a:blipFill>
                <a:blip r:embed="rId1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3A3D12D0-9524-5244-865E-3FB35B4E64CB}"/>
                  </a:ext>
                </a:extLst>
              </p:cNvPr>
              <p:cNvSpPr/>
              <p:nvPr/>
            </p:nvSpPr>
            <p:spPr>
              <a:xfrm>
                <a:off x="10985081" y="1895708"/>
                <a:ext cx="1076643" cy="542215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3A3D12D0-9524-5244-865E-3FB35B4E64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5081" y="1895708"/>
                <a:ext cx="1076643" cy="542215"/>
              </a:xfrm>
              <a:prstGeom prst="ellipse">
                <a:avLst/>
              </a:prstGeom>
              <a:blipFill>
                <a:blip r:embed="rId1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ADE06B88-5EB9-E941-99AB-D2D46618547D}"/>
              </a:ext>
            </a:extLst>
          </p:cNvPr>
          <p:cNvCxnSpPr>
            <a:cxnSpLocks/>
          </p:cNvCxnSpPr>
          <p:nvPr/>
        </p:nvCxnSpPr>
        <p:spPr>
          <a:xfrm flipH="1">
            <a:off x="5991988" y="2521133"/>
            <a:ext cx="544736" cy="2841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592A0D34-9286-6847-AA3B-8DE51A1D2F2E}"/>
              </a:ext>
            </a:extLst>
          </p:cNvPr>
          <p:cNvCxnSpPr>
            <a:cxnSpLocks/>
          </p:cNvCxnSpPr>
          <p:nvPr/>
        </p:nvCxnSpPr>
        <p:spPr>
          <a:xfrm flipH="1">
            <a:off x="6207366" y="2606401"/>
            <a:ext cx="568662" cy="8009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8D157BAD-C517-2B49-BAD7-377C9F5923FC}"/>
              </a:ext>
            </a:extLst>
          </p:cNvPr>
          <p:cNvCxnSpPr>
            <a:cxnSpLocks/>
          </p:cNvCxnSpPr>
          <p:nvPr/>
        </p:nvCxnSpPr>
        <p:spPr>
          <a:xfrm flipH="1">
            <a:off x="6842129" y="2653318"/>
            <a:ext cx="194544" cy="7320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3F21784C-D3B2-8B4F-B5FC-37D7108EEC12}"/>
              </a:ext>
            </a:extLst>
          </p:cNvPr>
          <p:cNvCxnSpPr>
            <a:cxnSpLocks/>
          </p:cNvCxnSpPr>
          <p:nvPr/>
        </p:nvCxnSpPr>
        <p:spPr>
          <a:xfrm>
            <a:off x="7366031" y="2618573"/>
            <a:ext cx="416309" cy="8923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Oval 116">
            <a:extLst>
              <a:ext uri="{FF2B5EF4-FFF2-40B4-BE49-F238E27FC236}">
                <a16:creationId xmlns:a16="http://schemas.microsoft.com/office/drawing/2014/main" id="{9E2EB0A7-82BE-3A4D-AF4C-1131EE464155}"/>
              </a:ext>
            </a:extLst>
          </p:cNvPr>
          <p:cNvSpPr/>
          <p:nvPr/>
        </p:nvSpPr>
        <p:spPr>
          <a:xfrm>
            <a:off x="7472283" y="3518577"/>
            <a:ext cx="694275" cy="58314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14DFBD9B-49EA-8941-812E-EE9DBCBB212D}"/>
              </a:ext>
            </a:extLst>
          </p:cNvPr>
          <p:cNvSpPr/>
          <p:nvPr/>
        </p:nvSpPr>
        <p:spPr>
          <a:xfrm>
            <a:off x="6531303" y="3485133"/>
            <a:ext cx="694275" cy="58314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Oval 121">
                <a:extLst>
                  <a:ext uri="{FF2B5EF4-FFF2-40B4-BE49-F238E27FC236}">
                    <a16:creationId xmlns:a16="http://schemas.microsoft.com/office/drawing/2014/main" id="{B950B928-B08F-FA4D-8639-878213CF86A3}"/>
                  </a:ext>
                </a:extLst>
              </p:cNvPr>
              <p:cNvSpPr/>
              <p:nvPr/>
            </p:nvSpPr>
            <p:spPr>
              <a:xfrm>
                <a:off x="5755733" y="3495491"/>
                <a:ext cx="694275" cy="58314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3,</m:t>
                      </m:r>
                    </m:oMath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2" name="Oval 121">
                <a:extLst>
                  <a:ext uri="{FF2B5EF4-FFF2-40B4-BE49-F238E27FC236}">
                    <a16:creationId xmlns:a16="http://schemas.microsoft.com/office/drawing/2014/main" id="{B950B928-B08F-FA4D-8639-878213CF86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5733" y="3495491"/>
                <a:ext cx="694275" cy="583149"/>
              </a:xfrm>
              <a:prstGeom prst="ellipse">
                <a:avLst/>
              </a:prstGeom>
              <a:blipFill>
                <a:blip r:embed="rId18"/>
                <a:stretch>
                  <a:fillRect b="-1041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B80EAF62-6A74-BC44-A38D-4789B856867E}"/>
                  </a:ext>
                </a:extLst>
              </p:cNvPr>
              <p:cNvSpPr/>
              <p:nvPr/>
            </p:nvSpPr>
            <p:spPr>
              <a:xfrm>
                <a:off x="5495866" y="2805079"/>
                <a:ext cx="694275" cy="58314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1,</m:t>
                      </m:r>
                    </m:oMath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B80EAF62-6A74-BC44-A38D-4789B85686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5866" y="2805079"/>
                <a:ext cx="694275" cy="583149"/>
              </a:xfrm>
              <a:prstGeom prst="ellipse">
                <a:avLst/>
              </a:prstGeom>
              <a:blipFill>
                <a:blip r:embed="rId19"/>
                <a:stretch>
                  <a:fillRect b="-1250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6AF9F15E-DED0-E949-8CBC-6D664601DCBA}"/>
              </a:ext>
            </a:extLst>
          </p:cNvPr>
          <p:cNvCxnSpPr>
            <a:cxnSpLocks/>
          </p:cNvCxnSpPr>
          <p:nvPr/>
        </p:nvCxnSpPr>
        <p:spPr>
          <a:xfrm flipH="1">
            <a:off x="7065249" y="4017633"/>
            <a:ext cx="471373" cy="7026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Oval 127">
            <a:extLst>
              <a:ext uri="{FF2B5EF4-FFF2-40B4-BE49-F238E27FC236}">
                <a16:creationId xmlns:a16="http://schemas.microsoft.com/office/drawing/2014/main" id="{A0B66E87-88B7-A04F-A32B-5928CE8DFC70}"/>
              </a:ext>
            </a:extLst>
          </p:cNvPr>
          <p:cNvSpPr>
            <a:spLocks noChangeAspect="1"/>
          </p:cNvSpPr>
          <p:nvPr/>
        </p:nvSpPr>
        <p:spPr>
          <a:xfrm>
            <a:off x="6727461" y="4771921"/>
            <a:ext cx="457200" cy="4572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AE3FDE38-857D-5640-84DD-8A9C8980D6D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465656" y="4767156"/>
                <a:ext cx="457200" cy="4572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AE3FDE38-857D-5640-84DD-8A9C8980D6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5656" y="4767156"/>
                <a:ext cx="457200" cy="457200"/>
              </a:xfrm>
              <a:prstGeom prst="ellipse">
                <a:avLst/>
              </a:prstGeom>
              <a:blipFill>
                <a:blip r:embed="rId20"/>
                <a:stretch>
                  <a:fillRect l="-540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5F03693F-5766-F643-906E-483748D372C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185971" y="4809362"/>
                <a:ext cx="457200" cy="4572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5F03693F-5766-F643-906E-483748D372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5971" y="4809362"/>
                <a:ext cx="457200" cy="457200"/>
              </a:xfrm>
              <a:prstGeom prst="ellipse">
                <a:avLst/>
              </a:prstGeom>
              <a:blipFill>
                <a:blip r:embed="rId21"/>
                <a:stretch>
                  <a:fillRect l="-789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47F7244A-6014-6E41-B954-C65631D8DF2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938453" y="4718868"/>
                <a:ext cx="687081" cy="687081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47F7244A-6014-6E41-B954-C65631D8DF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8453" y="4718868"/>
                <a:ext cx="687081" cy="687081"/>
              </a:xfrm>
              <a:prstGeom prst="ellipse">
                <a:avLst/>
              </a:prstGeom>
              <a:blipFill>
                <a:blip r:embed="rId2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86C3C6BC-7568-E74F-845F-E9A1CC6A12C8}"/>
              </a:ext>
            </a:extLst>
          </p:cNvPr>
          <p:cNvCxnSpPr>
            <a:cxnSpLocks/>
          </p:cNvCxnSpPr>
          <p:nvPr/>
        </p:nvCxnSpPr>
        <p:spPr>
          <a:xfrm flipH="1">
            <a:off x="7718607" y="4143770"/>
            <a:ext cx="53702" cy="5204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F9FD7456-EC2D-874A-825D-C68AAE470598}"/>
              </a:ext>
            </a:extLst>
          </p:cNvPr>
          <p:cNvCxnSpPr>
            <a:cxnSpLocks/>
          </p:cNvCxnSpPr>
          <p:nvPr/>
        </p:nvCxnSpPr>
        <p:spPr>
          <a:xfrm>
            <a:off x="8070568" y="4098965"/>
            <a:ext cx="482015" cy="6213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C331B52D-8C73-2141-9943-8CE625BB0894}"/>
              </a:ext>
            </a:extLst>
          </p:cNvPr>
          <p:cNvCxnSpPr>
            <a:cxnSpLocks/>
          </p:cNvCxnSpPr>
          <p:nvPr/>
        </p:nvCxnSpPr>
        <p:spPr>
          <a:xfrm>
            <a:off x="8200258" y="3867037"/>
            <a:ext cx="966796" cy="7971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60FCD9C5-0658-5C4A-86EE-EDD0578A946C}"/>
              </a:ext>
            </a:extLst>
          </p:cNvPr>
          <p:cNvCxnSpPr>
            <a:cxnSpLocks/>
          </p:cNvCxnSpPr>
          <p:nvPr/>
        </p:nvCxnSpPr>
        <p:spPr>
          <a:xfrm flipH="1">
            <a:off x="9420085" y="2973118"/>
            <a:ext cx="445823" cy="5377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ACC8C392-6B31-1D42-85A5-A362D0CC4440}"/>
              </a:ext>
            </a:extLst>
          </p:cNvPr>
          <p:cNvCxnSpPr>
            <a:cxnSpLocks/>
          </p:cNvCxnSpPr>
          <p:nvPr/>
        </p:nvCxnSpPr>
        <p:spPr>
          <a:xfrm flipH="1">
            <a:off x="10113498" y="2984513"/>
            <a:ext cx="177310" cy="5841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4FDCD2B7-152B-BC4D-BB03-338334E6D6CE}"/>
              </a:ext>
            </a:extLst>
          </p:cNvPr>
          <p:cNvCxnSpPr>
            <a:cxnSpLocks/>
          </p:cNvCxnSpPr>
          <p:nvPr/>
        </p:nvCxnSpPr>
        <p:spPr>
          <a:xfrm>
            <a:off x="10549970" y="3006664"/>
            <a:ext cx="344285" cy="5914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704DD6B7-F153-594D-9753-4ECACF1A8F29}"/>
              </a:ext>
            </a:extLst>
          </p:cNvPr>
          <p:cNvCxnSpPr>
            <a:cxnSpLocks/>
          </p:cNvCxnSpPr>
          <p:nvPr/>
        </p:nvCxnSpPr>
        <p:spPr>
          <a:xfrm>
            <a:off x="10730836" y="2857181"/>
            <a:ext cx="792566" cy="6537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Oval 147">
            <a:extLst>
              <a:ext uri="{FF2B5EF4-FFF2-40B4-BE49-F238E27FC236}">
                <a16:creationId xmlns:a16="http://schemas.microsoft.com/office/drawing/2014/main" id="{827F7AEF-055D-7645-B788-01CE6D6AE33F}"/>
              </a:ext>
            </a:extLst>
          </p:cNvPr>
          <p:cNvSpPr/>
          <p:nvPr/>
        </p:nvSpPr>
        <p:spPr>
          <a:xfrm>
            <a:off x="9797354" y="3649406"/>
            <a:ext cx="694275" cy="58314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Oval 148">
                <a:extLst>
                  <a:ext uri="{FF2B5EF4-FFF2-40B4-BE49-F238E27FC236}">
                    <a16:creationId xmlns:a16="http://schemas.microsoft.com/office/drawing/2014/main" id="{431BBF08-0D12-184D-A846-741CACC514FB}"/>
                  </a:ext>
                </a:extLst>
              </p:cNvPr>
              <p:cNvSpPr/>
              <p:nvPr/>
            </p:nvSpPr>
            <p:spPr>
              <a:xfrm>
                <a:off x="10522445" y="3678541"/>
                <a:ext cx="874007" cy="56262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14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15</m:t>
                          </m:r>
                        </m:sub>
                      </m:sSub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16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9" name="Oval 148">
                <a:extLst>
                  <a:ext uri="{FF2B5EF4-FFF2-40B4-BE49-F238E27FC236}">
                    <a16:creationId xmlns:a16="http://schemas.microsoft.com/office/drawing/2014/main" id="{431BBF08-0D12-184D-A846-741CACC514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22445" y="3678541"/>
                <a:ext cx="874007" cy="562622"/>
              </a:xfrm>
              <a:prstGeom prst="ellipse">
                <a:avLst/>
              </a:prstGeom>
              <a:blipFill>
                <a:blip r:embed="rId2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0" name="Oval 149">
            <a:extLst>
              <a:ext uri="{FF2B5EF4-FFF2-40B4-BE49-F238E27FC236}">
                <a16:creationId xmlns:a16="http://schemas.microsoft.com/office/drawing/2014/main" id="{57210AA5-CE15-6046-AAF8-4BFDDE75CBE4}"/>
              </a:ext>
            </a:extLst>
          </p:cNvPr>
          <p:cNvSpPr/>
          <p:nvPr/>
        </p:nvSpPr>
        <p:spPr>
          <a:xfrm>
            <a:off x="11493405" y="3539870"/>
            <a:ext cx="694275" cy="58314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Oval 153">
                <a:extLst>
                  <a:ext uri="{FF2B5EF4-FFF2-40B4-BE49-F238E27FC236}">
                    <a16:creationId xmlns:a16="http://schemas.microsoft.com/office/drawing/2014/main" id="{271A5EE8-5ED8-3A4E-B8F3-FA3409777DF6}"/>
                  </a:ext>
                </a:extLst>
              </p:cNvPr>
              <p:cNvSpPr/>
              <p:nvPr/>
            </p:nvSpPr>
            <p:spPr>
              <a:xfrm>
                <a:off x="8997364" y="3595714"/>
                <a:ext cx="694275" cy="58314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4" name="Oval 153">
                <a:extLst>
                  <a:ext uri="{FF2B5EF4-FFF2-40B4-BE49-F238E27FC236}">
                    <a16:creationId xmlns:a16="http://schemas.microsoft.com/office/drawing/2014/main" id="{271A5EE8-5ED8-3A4E-B8F3-FA3409777D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7364" y="3595714"/>
                <a:ext cx="694275" cy="583149"/>
              </a:xfrm>
              <a:prstGeom prst="ellipse">
                <a:avLst/>
              </a:prstGeom>
              <a:blipFill>
                <a:blip r:embed="rId2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7" name="Oval 86">
            <a:extLst>
              <a:ext uri="{FF2B5EF4-FFF2-40B4-BE49-F238E27FC236}">
                <a16:creationId xmlns:a16="http://schemas.microsoft.com/office/drawing/2014/main" id="{419B41AE-BFD4-7F4F-BC7C-CA75DBB778EC}"/>
              </a:ext>
            </a:extLst>
          </p:cNvPr>
          <p:cNvSpPr/>
          <p:nvPr/>
        </p:nvSpPr>
        <p:spPr>
          <a:xfrm>
            <a:off x="4354346" y="2676743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408D41E7-04FA-A040-B670-0E467CB120B0}"/>
              </a:ext>
            </a:extLst>
          </p:cNvPr>
          <p:cNvSpPr/>
          <p:nvPr/>
        </p:nvSpPr>
        <p:spPr>
          <a:xfrm>
            <a:off x="5036273" y="3201029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B32FE30C-8FD3-AC42-9C2C-A3D64B799077}"/>
                  </a:ext>
                </a:extLst>
              </p:cNvPr>
              <p:cNvSpPr txBox="1"/>
              <p:nvPr/>
            </p:nvSpPr>
            <p:spPr>
              <a:xfrm>
                <a:off x="4317850" y="2391697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B32FE30C-8FD3-AC42-9C2C-A3D64B7990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7850" y="2391697"/>
                <a:ext cx="281167" cy="276999"/>
              </a:xfrm>
              <a:prstGeom prst="rect">
                <a:avLst/>
              </a:prstGeom>
              <a:blipFill>
                <a:blip r:embed="rId25"/>
                <a:stretch>
                  <a:fillRect l="-17391" r="-4348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3" name="Oval 92">
            <a:extLst>
              <a:ext uri="{FF2B5EF4-FFF2-40B4-BE49-F238E27FC236}">
                <a16:creationId xmlns:a16="http://schemas.microsoft.com/office/drawing/2014/main" id="{C2C64F3B-9F45-4144-B973-95F08006A85F}"/>
              </a:ext>
            </a:extLst>
          </p:cNvPr>
          <p:cNvSpPr/>
          <p:nvPr/>
        </p:nvSpPr>
        <p:spPr>
          <a:xfrm>
            <a:off x="2499161" y="3618094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0FBB6B63-6015-F94B-B7C1-F9ADA55919B3}"/>
              </a:ext>
            </a:extLst>
          </p:cNvPr>
          <p:cNvSpPr/>
          <p:nvPr/>
        </p:nvSpPr>
        <p:spPr>
          <a:xfrm>
            <a:off x="3316117" y="3881667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197427BF-60A5-784D-9602-99A3ECCE38D1}"/>
                  </a:ext>
                </a:extLst>
              </p:cNvPr>
              <p:cNvSpPr txBox="1"/>
              <p:nvPr/>
            </p:nvSpPr>
            <p:spPr>
              <a:xfrm>
                <a:off x="4955537" y="2901110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197427BF-60A5-784D-9602-99A3ECCE38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5537" y="2901110"/>
                <a:ext cx="281167" cy="276999"/>
              </a:xfrm>
              <a:prstGeom prst="rect">
                <a:avLst/>
              </a:prstGeom>
              <a:blipFill>
                <a:blip r:embed="rId26"/>
                <a:stretch>
                  <a:fillRect l="-17391" r="-4348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23E77E97-DE80-5F41-A364-34BA897B6E88}"/>
                  </a:ext>
                </a:extLst>
              </p:cNvPr>
              <p:cNvSpPr txBox="1"/>
              <p:nvPr/>
            </p:nvSpPr>
            <p:spPr>
              <a:xfrm>
                <a:off x="2431873" y="3691883"/>
                <a:ext cx="3736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23E77E97-DE80-5F41-A364-34BA897B6E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1873" y="3691883"/>
                <a:ext cx="373628" cy="276999"/>
              </a:xfrm>
              <a:prstGeom prst="rect">
                <a:avLst/>
              </a:prstGeom>
              <a:blipFill>
                <a:blip r:embed="rId27"/>
                <a:stretch>
                  <a:fillRect l="-12903" r="-3226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73DDCF26-FAF0-B84D-892C-D6DAD0D72F54}"/>
                  </a:ext>
                </a:extLst>
              </p:cNvPr>
              <p:cNvSpPr txBox="1"/>
              <p:nvPr/>
            </p:nvSpPr>
            <p:spPr>
              <a:xfrm>
                <a:off x="3284357" y="3958577"/>
                <a:ext cx="3736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73DDCF26-FAF0-B84D-892C-D6DAD0D72F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4357" y="3958577"/>
                <a:ext cx="373628" cy="276999"/>
              </a:xfrm>
              <a:prstGeom prst="rect">
                <a:avLst/>
              </a:prstGeom>
              <a:blipFill>
                <a:blip r:embed="rId28"/>
                <a:stretch>
                  <a:fillRect l="-16667" r="-3333" b="-2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Pentagon 2">
            <a:extLst>
              <a:ext uri="{FF2B5EF4-FFF2-40B4-BE49-F238E27FC236}">
                <a16:creationId xmlns:a16="http://schemas.microsoft.com/office/drawing/2014/main" id="{48FD76CF-3F1E-0B46-8C9D-23B2CFDE1812}"/>
              </a:ext>
            </a:extLst>
          </p:cNvPr>
          <p:cNvSpPr/>
          <p:nvPr/>
        </p:nvSpPr>
        <p:spPr>
          <a:xfrm flipH="1">
            <a:off x="7848730" y="5844938"/>
            <a:ext cx="1888188" cy="660720"/>
          </a:xfrm>
          <a:prstGeom prst="homePlat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  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038AC0-5001-2243-B00D-8BFBA4354FC1}"/>
              </a:ext>
            </a:extLst>
          </p:cNvPr>
          <p:cNvSpPr txBox="1"/>
          <p:nvPr/>
        </p:nvSpPr>
        <p:spPr>
          <a:xfrm>
            <a:off x="10288930" y="5985080"/>
            <a:ext cx="8740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BPQ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D2FF36C7-1866-E442-9D32-032704CF3AB8}"/>
              </a:ext>
            </a:extLst>
          </p:cNvPr>
          <p:cNvSpPr txBox="1"/>
          <p:nvPr/>
        </p:nvSpPr>
        <p:spPr>
          <a:xfrm>
            <a:off x="3178312" y="3754550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00B0F0"/>
                </a:solidFill>
              </a:rPr>
              <a:t>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CD0287C1-A57C-8048-BDCE-DD6C4CD72147}"/>
                  </a:ext>
                </a:extLst>
              </p:cNvPr>
              <p:cNvSpPr txBox="1"/>
              <p:nvPr/>
            </p:nvSpPr>
            <p:spPr>
              <a:xfrm>
                <a:off x="1113298" y="5405949"/>
                <a:ext cx="3736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CD0287C1-A57C-8048-BDCE-DD6C4CD721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3298" y="5405949"/>
                <a:ext cx="373628" cy="276999"/>
              </a:xfrm>
              <a:prstGeom prst="rect">
                <a:avLst/>
              </a:prstGeom>
              <a:blipFill>
                <a:blip r:embed="rId29"/>
                <a:stretch>
                  <a:fillRect l="-13333" r="-3333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CD76E888-A5D8-A348-8392-2600829E884B}"/>
                  </a:ext>
                </a:extLst>
              </p:cNvPr>
              <p:cNvSpPr txBox="1"/>
              <p:nvPr/>
            </p:nvSpPr>
            <p:spPr>
              <a:xfrm>
                <a:off x="1364637" y="5026667"/>
                <a:ext cx="3736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CD76E888-A5D8-A348-8392-2600829E88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4637" y="5026667"/>
                <a:ext cx="373628" cy="276999"/>
              </a:xfrm>
              <a:prstGeom prst="rect">
                <a:avLst/>
              </a:prstGeom>
              <a:blipFill>
                <a:blip r:embed="rId30"/>
                <a:stretch>
                  <a:fillRect l="-12903" r="-3226" b="-2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43FE456F-CBC2-484E-8765-C633300C9CF9}"/>
                  </a:ext>
                </a:extLst>
              </p:cNvPr>
              <p:cNvSpPr txBox="1"/>
              <p:nvPr/>
            </p:nvSpPr>
            <p:spPr>
              <a:xfrm>
                <a:off x="837350" y="5698708"/>
                <a:ext cx="3736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16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43FE456F-CBC2-484E-8765-C633300C9C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350" y="5698708"/>
                <a:ext cx="373628" cy="276999"/>
              </a:xfrm>
              <a:prstGeom prst="rect">
                <a:avLst/>
              </a:prstGeom>
              <a:blipFill>
                <a:blip r:embed="rId31"/>
                <a:stretch>
                  <a:fillRect l="-13333" r="-3333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6" name="Oval 105">
            <a:extLst>
              <a:ext uri="{FF2B5EF4-FFF2-40B4-BE49-F238E27FC236}">
                <a16:creationId xmlns:a16="http://schemas.microsoft.com/office/drawing/2014/main" id="{D8B6A722-109D-FC4F-BBC8-91AF778F426A}"/>
              </a:ext>
            </a:extLst>
          </p:cNvPr>
          <p:cNvSpPr/>
          <p:nvPr/>
        </p:nvSpPr>
        <p:spPr>
          <a:xfrm>
            <a:off x="1281371" y="5068243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527BC7A2-2EB5-7545-B6FA-41D43994FE51}"/>
              </a:ext>
            </a:extLst>
          </p:cNvPr>
          <p:cNvSpPr/>
          <p:nvPr/>
        </p:nvSpPr>
        <p:spPr>
          <a:xfrm>
            <a:off x="1119441" y="5377808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A9F62DDF-34AA-F942-98BC-41B12BD1F203}"/>
              </a:ext>
            </a:extLst>
          </p:cNvPr>
          <p:cNvSpPr/>
          <p:nvPr/>
        </p:nvSpPr>
        <p:spPr>
          <a:xfrm>
            <a:off x="857499" y="5630222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0965170-2FF3-487E-9A6D-D3FD1EBEA60E}"/>
              </a:ext>
            </a:extLst>
          </p:cNvPr>
          <p:cNvSpPr/>
          <p:nvPr/>
        </p:nvSpPr>
        <p:spPr>
          <a:xfrm>
            <a:off x="3024949" y="1570082"/>
            <a:ext cx="2480034" cy="2190958"/>
          </a:xfrm>
          <a:prstGeom prst="rect">
            <a:avLst/>
          </a:prstGeom>
          <a:solidFill>
            <a:srgbClr val="A9D18E">
              <a:alpha val="3411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01" name="Picture 100">
            <a:extLst>
              <a:ext uri="{FF2B5EF4-FFF2-40B4-BE49-F238E27FC236}">
                <a16:creationId xmlns:a16="http://schemas.microsoft.com/office/drawing/2014/main" id="{AF72439E-8388-4359-821B-8073EE9B8D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5149" y="2810100"/>
            <a:ext cx="323208" cy="2879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B90CF1C-B693-4471-AF7C-396A1EEF42EF}"/>
                  </a:ext>
                </a:extLst>
              </p:cNvPr>
              <p:cNvSpPr txBox="1"/>
              <p:nvPr/>
            </p:nvSpPr>
            <p:spPr>
              <a:xfrm>
                <a:off x="8067027" y="5959118"/>
                <a:ext cx="56550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B90CF1C-B693-4471-AF7C-396A1EEF42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7027" y="5959118"/>
                <a:ext cx="565508" cy="369332"/>
              </a:xfrm>
              <a:prstGeom prst="rect">
                <a:avLst/>
              </a:prstGeom>
              <a:blipFill>
                <a:blip r:embed="rId32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9F06A2D2-669B-4FE0-BB6A-7AF2DD64CB0E}"/>
                  </a:ext>
                </a:extLst>
              </p:cNvPr>
              <p:cNvSpPr txBox="1"/>
              <p:nvPr/>
            </p:nvSpPr>
            <p:spPr>
              <a:xfrm>
                <a:off x="9008315" y="5928442"/>
                <a:ext cx="56550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9F06A2D2-669B-4FE0-BB6A-7AF2DD64CB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8315" y="5928442"/>
                <a:ext cx="565508" cy="369332"/>
              </a:xfrm>
              <a:prstGeom prst="rect">
                <a:avLst/>
              </a:prstGeom>
              <a:blipFill>
                <a:blip r:embed="rId33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4" name="Oval 123">
            <a:extLst>
              <a:ext uri="{FF2B5EF4-FFF2-40B4-BE49-F238E27FC236}">
                <a16:creationId xmlns:a16="http://schemas.microsoft.com/office/drawing/2014/main" id="{558FE8D2-1FD2-498F-B6B1-0D3483CE1ABD}"/>
              </a:ext>
            </a:extLst>
          </p:cNvPr>
          <p:cNvSpPr/>
          <p:nvPr/>
        </p:nvSpPr>
        <p:spPr>
          <a:xfrm>
            <a:off x="2599753" y="2881868"/>
            <a:ext cx="1408176" cy="1404711"/>
          </a:xfrm>
          <a:prstGeom prst="ellipse">
            <a:avLst/>
          </a:prstGeom>
          <a:noFill/>
          <a:ln w="28575">
            <a:solidFill>
              <a:srgbClr val="FF00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01B2BDF0-1841-401D-AE7D-9628A07F7D6A}"/>
              </a:ext>
            </a:extLst>
          </p:cNvPr>
          <p:cNvSpPr/>
          <p:nvPr/>
        </p:nvSpPr>
        <p:spPr>
          <a:xfrm>
            <a:off x="1904486" y="2236646"/>
            <a:ext cx="2798082" cy="2798064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4633559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8C4F378-CD67-8A4D-8ECD-19659C8AE35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651687" y="-80924"/>
                <a:ext cx="9094807" cy="1028777"/>
              </a:xfrm>
            </p:spPr>
            <p:txBody>
              <a:bodyPr/>
              <a:lstStyle/>
              <a:p>
                <a:pPr algn="ctr"/>
                <a:r>
                  <a:rPr lang="en-US" dirty="0"/>
                  <a:t>Example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-NN query in PR-</a:t>
                </a:r>
                <a:r>
                  <a:rPr lang="en-US" dirty="0" err="1"/>
                  <a:t>QuadTree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8C4F378-CD67-8A4D-8ECD-19659C8AE3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651687" y="-80924"/>
                <a:ext cx="9094807" cy="1028777"/>
              </a:xfrm>
              <a:blipFill>
                <a:blip r:embed="rId2"/>
                <a:stretch>
                  <a:fillRect l="-2232" t="-2469" r="-2371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1F1C8300-1158-AF44-8587-F337DADDBF57}"/>
              </a:ext>
            </a:extLst>
          </p:cNvPr>
          <p:cNvSpPr>
            <a:spLocks/>
          </p:cNvSpPr>
          <p:nvPr/>
        </p:nvSpPr>
        <p:spPr>
          <a:xfrm>
            <a:off x="577892" y="1561172"/>
            <a:ext cx="4919659" cy="44381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D4EBE64-0189-9448-AD5F-4A307EE4A47B}"/>
              </a:ext>
            </a:extLst>
          </p:cNvPr>
          <p:cNvSpPr txBox="1"/>
          <p:nvPr/>
        </p:nvSpPr>
        <p:spPr>
          <a:xfrm>
            <a:off x="122102" y="6077415"/>
            <a:ext cx="993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(-16, -16)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3367344-D2C2-644E-AF60-07580BC0BED4}"/>
              </a:ext>
            </a:extLst>
          </p:cNvPr>
          <p:cNvSpPr txBox="1"/>
          <p:nvPr/>
        </p:nvSpPr>
        <p:spPr>
          <a:xfrm>
            <a:off x="5205516" y="6077414"/>
            <a:ext cx="993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(16, -16)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4DEBC0-56B6-454A-91F8-B1862EE00F41}"/>
              </a:ext>
            </a:extLst>
          </p:cNvPr>
          <p:cNvSpPr txBox="1"/>
          <p:nvPr/>
        </p:nvSpPr>
        <p:spPr>
          <a:xfrm>
            <a:off x="5291008" y="1245144"/>
            <a:ext cx="993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(16, 16)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ED43F1C-2803-F74C-9651-112D2BD647D0}"/>
              </a:ext>
            </a:extLst>
          </p:cNvPr>
          <p:cNvSpPr txBox="1"/>
          <p:nvPr/>
        </p:nvSpPr>
        <p:spPr>
          <a:xfrm>
            <a:off x="133565" y="1245143"/>
            <a:ext cx="993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(-16, 16)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0765131-9447-4C44-931A-43E1B93BBEEB}"/>
              </a:ext>
            </a:extLst>
          </p:cNvPr>
          <p:cNvCxnSpPr>
            <a:stCxn id="4" idx="0"/>
            <a:endCxn id="4" idx="2"/>
          </p:cNvCxnSpPr>
          <p:nvPr/>
        </p:nvCxnSpPr>
        <p:spPr>
          <a:xfrm>
            <a:off x="3037722" y="1561172"/>
            <a:ext cx="0" cy="4438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D3FBAC7-85B5-3C47-B35C-27A955D16F67}"/>
              </a:ext>
            </a:extLst>
          </p:cNvPr>
          <p:cNvCxnSpPr>
            <a:cxnSpLocks/>
          </p:cNvCxnSpPr>
          <p:nvPr/>
        </p:nvCxnSpPr>
        <p:spPr>
          <a:xfrm>
            <a:off x="577892" y="3769113"/>
            <a:ext cx="491965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8A41387-28C5-DE48-841A-2335B26C1D70}"/>
              </a:ext>
            </a:extLst>
          </p:cNvPr>
          <p:cNvCxnSpPr>
            <a:cxnSpLocks/>
          </p:cNvCxnSpPr>
          <p:nvPr/>
        </p:nvCxnSpPr>
        <p:spPr>
          <a:xfrm>
            <a:off x="577891" y="2772938"/>
            <a:ext cx="24598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9BEDA4F-10D7-7C49-9BFB-35FB3C88EF64}"/>
              </a:ext>
            </a:extLst>
          </p:cNvPr>
          <p:cNvCxnSpPr>
            <a:cxnSpLocks/>
          </p:cNvCxnSpPr>
          <p:nvPr/>
        </p:nvCxnSpPr>
        <p:spPr>
          <a:xfrm>
            <a:off x="1807802" y="1576042"/>
            <a:ext cx="0" cy="22042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89CC8C9-62FD-CE44-A725-64BA847FCAAD}"/>
              </a:ext>
            </a:extLst>
          </p:cNvPr>
          <p:cNvCxnSpPr>
            <a:cxnSpLocks/>
          </p:cNvCxnSpPr>
          <p:nvPr/>
        </p:nvCxnSpPr>
        <p:spPr>
          <a:xfrm>
            <a:off x="1807802" y="3713356"/>
            <a:ext cx="0" cy="228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FADBD58-BAB1-D649-B8BE-8DED6819B1CF}"/>
              </a:ext>
            </a:extLst>
          </p:cNvPr>
          <p:cNvCxnSpPr>
            <a:cxnSpLocks/>
          </p:cNvCxnSpPr>
          <p:nvPr/>
        </p:nvCxnSpPr>
        <p:spPr>
          <a:xfrm>
            <a:off x="585326" y="4832193"/>
            <a:ext cx="24598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13D531F-986D-BE47-A6B8-ABF050F2A526}"/>
              </a:ext>
            </a:extLst>
          </p:cNvPr>
          <p:cNvCxnSpPr>
            <a:cxnSpLocks/>
          </p:cNvCxnSpPr>
          <p:nvPr/>
        </p:nvCxnSpPr>
        <p:spPr>
          <a:xfrm>
            <a:off x="1807802" y="3289607"/>
            <a:ext cx="123735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FC8060C-B4EF-EC44-8115-288D4A8E64D4}"/>
              </a:ext>
            </a:extLst>
          </p:cNvPr>
          <p:cNvCxnSpPr>
            <a:cxnSpLocks/>
          </p:cNvCxnSpPr>
          <p:nvPr/>
        </p:nvCxnSpPr>
        <p:spPr>
          <a:xfrm>
            <a:off x="2395969" y="2772938"/>
            <a:ext cx="0" cy="10073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>
            <a:extLst>
              <a:ext uri="{FF2B5EF4-FFF2-40B4-BE49-F238E27FC236}">
                <a16:creationId xmlns:a16="http://schemas.microsoft.com/office/drawing/2014/main" id="{E435A33E-DF17-AA4F-ACF3-51283F51EF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7942" y="3485927"/>
            <a:ext cx="323208" cy="2879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C84DB4F-3C32-9E4B-9CBC-D82CA6D7D3EE}"/>
                  </a:ext>
                </a:extLst>
              </p:cNvPr>
              <p:cNvSpPr txBox="1"/>
              <p:nvPr/>
            </p:nvSpPr>
            <p:spPr>
              <a:xfrm>
                <a:off x="421311" y="777388"/>
                <a:ext cx="58632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accent5"/>
                    </a:solidFill>
                  </a:rPr>
                  <a:t>anchor = (2, 2),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chemeClr val="accent2"/>
                    </a:solidFill>
                  </a:rPr>
                  <a:t>=2,  </a:t>
                </a:r>
                <a:r>
                  <a:rPr lang="en-US" dirty="0">
                    <a:solidFill>
                      <a:srgbClr val="7030A0"/>
                    </a:solidFill>
                  </a:rPr>
                  <a:t>Bucket size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endParaRPr lang="en-US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C84DB4F-3C32-9E4B-9CBC-D82CA6D7D3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311" y="777388"/>
                <a:ext cx="5863271" cy="369332"/>
              </a:xfrm>
              <a:prstGeom prst="rect">
                <a:avLst/>
              </a:prstGeom>
              <a:blipFill>
                <a:blip r:embed="rId4"/>
                <a:stretch>
                  <a:fillRect l="-648" t="-3333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Oval 36">
            <a:extLst>
              <a:ext uri="{FF2B5EF4-FFF2-40B4-BE49-F238E27FC236}">
                <a16:creationId xmlns:a16="http://schemas.microsoft.com/office/drawing/2014/main" id="{C40E7FAC-2BA5-204B-AF7C-B13A89D2BA1C}"/>
              </a:ext>
            </a:extLst>
          </p:cNvPr>
          <p:cNvSpPr/>
          <p:nvPr/>
        </p:nvSpPr>
        <p:spPr>
          <a:xfrm>
            <a:off x="1474775" y="1839952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9BC64F6B-B4FF-CC46-9D08-E3240F04BCC4}"/>
              </a:ext>
            </a:extLst>
          </p:cNvPr>
          <p:cNvSpPr/>
          <p:nvPr/>
        </p:nvSpPr>
        <p:spPr>
          <a:xfrm>
            <a:off x="1760377" y="2258122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030A4FD8-FDCA-1240-A03A-50E44C956454}"/>
              </a:ext>
            </a:extLst>
          </p:cNvPr>
          <p:cNvSpPr/>
          <p:nvPr/>
        </p:nvSpPr>
        <p:spPr>
          <a:xfrm>
            <a:off x="943232" y="2401225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858369C6-A3CE-A549-B7E8-894D1B0E3C4F}"/>
              </a:ext>
            </a:extLst>
          </p:cNvPr>
          <p:cNvSpPr/>
          <p:nvPr/>
        </p:nvSpPr>
        <p:spPr>
          <a:xfrm>
            <a:off x="2470945" y="2401225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A8DFBF64-6A63-4941-B76D-0711BFF9E589}"/>
              </a:ext>
            </a:extLst>
          </p:cNvPr>
          <p:cNvSpPr/>
          <p:nvPr/>
        </p:nvSpPr>
        <p:spPr>
          <a:xfrm>
            <a:off x="3258965" y="2810100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3F572112-0688-6D4E-9954-5C92A9766196}"/>
              </a:ext>
            </a:extLst>
          </p:cNvPr>
          <p:cNvSpPr/>
          <p:nvPr/>
        </p:nvSpPr>
        <p:spPr>
          <a:xfrm>
            <a:off x="2489532" y="3066575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29CE63BF-5CF8-D842-864E-357C56C2EF7F}"/>
              </a:ext>
            </a:extLst>
          </p:cNvPr>
          <p:cNvSpPr/>
          <p:nvPr/>
        </p:nvSpPr>
        <p:spPr>
          <a:xfrm>
            <a:off x="2073225" y="3486601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64B5F066-3BDC-2E47-A2A2-65998B32EDA0}"/>
              </a:ext>
            </a:extLst>
          </p:cNvPr>
          <p:cNvSpPr/>
          <p:nvPr/>
        </p:nvSpPr>
        <p:spPr>
          <a:xfrm>
            <a:off x="1556555" y="4241162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06F0AC4F-8993-1441-9484-031E5E3C4383}"/>
              </a:ext>
            </a:extLst>
          </p:cNvPr>
          <p:cNvSpPr/>
          <p:nvPr/>
        </p:nvSpPr>
        <p:spPr>
          <a:xfrm>
            <a:off x="2675385" y="3408542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284C06F-6037-6F4E-9388-4ED478106D7D}"/>
              </a:ext>
            </a:extLst>
          </p:cNvPr>
          <p:cNvSpPr txBox="1"/>
          <p:nvPr/>
        </p:nvSpPr>
        <p:spPr>
          <a:xfrm>
            <a:off x="2839728" y="3765467"/>
            <a:ext cx="2054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0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DC40580-A139-C249-90A1-1AC648FC3614}"/>
              </a:ext>
            </a:extLst>
          </p:cNvPr>
          <p:cNvSpPr txBox="1"/>
          <p:nvPr/>
        </p:nvSpPr>
        <p:spPr>
          <a:xfrm>
            <a:off x="2197241" y="3759315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-4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DD1F80B-070E-5045-9A7B-C782D99A825D}"/>
              </a:ext>
            </a:extLst>
          </p:cNvPr>
          <p:cNvSpPr txBox="1"/>
          <p:nvPr/>
        </p:nvSpPr>
        <p:spPr>
          <a:xfrm>
            <a:off x="3501723" y="3759315"/>
            <a:ext cx="2054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4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383F2446-45E7-AA4E-B621-DE69374595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92812" y="3168792"/>
            <a:ext cx="215900" cy="228600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8017408E-686D-CF48-9D4A-F5D3498FBDA5}"/>
              </a:ext>
            </a:extLst>
          </p:cNvPr>
          <p:cNvSpPr txBox="1"/>
          <p:nvPr/>
        </p:nvSpPr>
        <p:spPr>
          <a:xfrm>
            <a:off x="1592398" y="3768840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-8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89434D0-EFD9-E948-AF48-D52018F7B778}"/>
              </a:ext>
            </a:extLst>
          </p:cNvPr>
          <p:cNvSpPr txBox="1"/>
          <p:nvPr/>
        </p:nvSpPr>
        <p:spPr>
          <a:xfrm>
            <a:off x="4081483" y="3779567"/>
            <a:ext cx="2054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8</a:t>
            </a: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13446AA9-C995-F048-A218-A84FE9DC843B}"/>
              </a:ext>
            </a:extLst>
          </p:cNvPr>
          <p:cNvCxnSpPr>
            <a:cxnSpLocks/>
          </p:cNvCxnSpPr>
          <p:nvPr/>
        </p:nvCxnSpPr>
        <p:spPr>
          <a:xfrm flipH="1">
            <a:off x="3349459" y="3529208"/>
            <a:ext cx="5976" cy="231559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6E462DB3-49F7-4A47-922A-63AADC96AE78}"/>
              </a:ext>
            </a:extLst>
          </p:cNvPr>
          <p:cNvCxnSpPr>
            <a:cxnSpLocks/>
          </p:cNvCxnSpPr>
          <p:nvPr/>
        </p:nvCxnSpPr>
        <p:spPr>
          <a:xfrm>
            <a:off x="3131277" y="3546821"/>
            <a:ext cx="217671" cy="3475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BCC205CA-23A5-1641-A112-80D91CF958DF}"/>
              </a:ext>
            </a:extLst>
          </p:cNvPr>
          <p:cNvSpPr txBox="1"/>
          <p:nvPr/>
        </p:nvSpPr>
        <p:spPr>
          <a:xfrm>
            <a:off x="2983049" y="3430694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00B0F0"/>
                </a:solidFill>
              </a:rPr>
              <a:t>2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359B3557-F84D-874D-BC31-BDABDB1128EF}"/>
              </a:ext>
            </a:extLst>
          </p:cNvPr>
          <p:cNvSpPr txBox="1"/>
          <p:nvPr/>
        </p:nvSpPr>
        <p:spPr>
          <a:xfrm>
            <a:off x="2778255" y="4183182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-4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B980752-22D2-A34A-A952-DA61554DFFDF}"/>
              </a:ext>
            </a:extLst>
          </p:cNvPr>
          <p:cNvSpPr txBox="1"/>
          <p:nvPr/>
        </p:nvSpPr>
        <p:spPr>
          <a:xfrm>
            <a:off x="2802066" y="4664199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-8</a:t>
            </a: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8C929720-BA9D-3C46-BCF3-253BA94B95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87662" y="2614607"/>
            <a:ext cx="215900" cy="2286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1437A734-5F5E-1F4E-AFCE-0B91124B4081}"/>
                  </a:ext>
                </a:extLst>
              </p:cNvPr>
              <p:cNvSpPr txBox="1"/>
              <p:nvPr/>
            </p:nvSpPr>
            <p:spPr>
              <a:xfrm>
                <a:off x="731650" y="2105956"/>
                <a:ext cx="27584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1437A734-5F5E-1F4E-AFCE-0B91124B40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650" y="2105956"/>
                <a:ext cx="275845" cy="276999"/>
              </a:xfrm>
              <a:prstGeom prst="rect">
                <a:avLst/>
              </a:prstGeom>
              <a:blipFill>
                <a:blip r:embed="rId7"/>
                <a:stretch>
                  <a:fillRect l="-22727" r="-4545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87D865D-922E-7D46-B0B6-3DC6B703FAF7}"/>
                  </a:ext>
                </a:extLst>
              </p:cNvPr>
              <p:cNvSpPr txBox="1"/>
              <p:nvPr/>
            </p:nvSpPr>
            <p:spPr>
              <a:xfrm>
                <a:off x="1255534" y="1629692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87D865D-922E-7D46-B0B6-3DC6B703FA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5534" y="1629692"/>
                <a:ext cx="281167" cy="276999"/>
              </a:xfrm>
              <a:prstGeom prst="rect">
                <a:avLst/>
              </a:prstGeom>
              <a:blipFill>
                <a:blip r:embed="rId8"/>
                <a:stretch>
                  <a:fillRect l="-17391" r="-4348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BB3CD07-D837-F44C-A472-66C908F6DB16}"/>
                  </a:ext>
                </a:extLst>
              </p:cNvPr>
              <p:cNvSpPr txBox="1"/>
              <p:nvPr/>
            </p:nvSpPr>
            <p:spPr>
              <a:xfrm>
                <a:off x="1898473" y="1958313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BB3CD07-D837-F44C-A472-66C908F6DB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8473" y="1958313"/>
                <a:ext cx="281167" cy="276999"/>
              </a:xfrm>
              <a:prstGeom prst="rect">
                <a:avLst/>
              </a:prstGeom>
              <a:blipFill>
                <a:blip r:embed="rId9"/>
                <a:stretch>
                  <a:fillRect l="-16667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4A56388C-2791-C543-86A1-29F83A27FAD6}"/>
                  </a:ext>
                </a:extLst>
              </p:cNvPr>
              <p:cNvSpPr txBox="1"/>
              <p:nvPr/>
            </p:nvSpPr>
            <p:spPr>
              <a:xfrm>
                <a:off x="2379493" y="2110708"/>
                <a:ext cx="27943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4A56388C-2791-C543-86A1-29F83A27FA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9493" y="2110708"/>
                <a:ext cx="279435" cy="276999"/>
              </a:xfrm>
              <a:prstGeom prst="rect">
                <a:avLst/>
              </a:prstGeom>
              <a:blipFill>
                <a:blip r:embed="rId10"/>
                <a:stretch>
                  <a:fillRect l="-17391" r="-4348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23C3719B-A6AF-164F-90D4-CEF73935F3C9}"/>
                  </a:ext>
                </a:extLst>
              </p:cNvPr>
              <p:cNvSpPr txBox="1"/>
              <p:nvPr/>
            </p:nvSpPr>
            <p:spPr>
              <a:xfrm>
                <a:off x="3236751" y="2467902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23C3719B-A6AF-164F-90D4-CEF73935F3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6751" y="2467902"/>
                <a:ext cx="281167" cy="276999"/>
              </a:xfrm>
              <a:prstGeom prst="rect">
                <a:avLst/>
              </a:prstGeom>
              <a:blipFill>
                <a:blip r:embed="rId11"/>
                <a:stretch>
                  <a:fillRect l="-17391" r="-4348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CB576CCD-353B-A64A-A8B6-79C729DF5242}"/>
                  </a:ext>
                </a:extLst>
              </p:cNvPr>
              <p:cNvSpPr txBox="1"/>
              <p:nvPr/>
            </p:nvSpPr>
            <p:spPr>
              <a:xfrm>
                <a:off x="2603329" y="2834619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CB576CCD-353B-A64A-A8B6-79C729DF52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3329" y="2834619"/>
                <a:ext cx="281167" cy="276999"/>
              </a:xfrm>
              <a:prstGeom prst="rect">
                <a:avLst/>
              </a:prstGeom>
              <a:blipFill>
                <a:blip r:embed="rId12"/>
                <a:stretch>
                  <a:fillRect l="-17391" r="-4348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1EE9049A-08B4-3D4B-842B-844CD7B49850}"/>
                  </a:ext>
                </a:extLst>
              </p:cNvPr>
              <p:cNvSpPr txBox="1"/>
              <p:nvPr/>
            </p:nvSpPr>
            <p:spPr>
              <a:xfrm>
                <a:off x="2755729" y="3401371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1EE9049A-08B4-3D4B-842B-844CD7B498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5729" y="3401371"/>
                <a:ext cx="281167" cy="276999"/>
              </a:xfrm>
              <a:prstGeom prst="rect">
                <a:avLst/>
              </a:prstGeom>
              <a:blipFill>
                <a:blip r:embed="rId13"/>
                <a:stretch>
                  <a:fillRect l="-17391" r="-4348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3BC46F4D-80C4-8045-966E-89D8A837A63B}"/>
                  </a:ext>
                </a:extLst>
              </p:cNvPr>
              <p:cNvSpPr txBox="1"/>
              <p:nvPr/>
            </p:nvSpPr>
            <p:spPr>
              <a:xfrm>
                <a:off x="1979430" y="3510907"/>
                <a:ext cx="3736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3BC46F4D-80C4-8045-966E-89D8A837A6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9430" y="3510907"/>
                <a:ext cx="373628" cy="276999"/>
              </a:xfrm>
              <a:prstGeom prst="rect">
                <a:avLst/>
              </a:prstGeom>
              <a:blipFill>
                <a:blip r:embed="rId14"/>
                <a:stretch>
                  <a:fillRect l="-17241" r="-3448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A21FCB75-57F2-6B4B-B6D4-2E51392F06B3}"/>
                  </a:ext>
                </a:extLst>
              </p:cNvPr>
              <p:cNvSpPr txBox="1"/>
              <p:nvPr/>
            </p:nvSpPr>
            <p:spPr>
              <a:xfrm>
                <a:off x="1574613" y="4277677"/>
                <a:ext cx="3736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A21FCB75-57F2-6B4B-B6D4-2E51392F06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4613" y="4277677"/>
                <a:ext cx="373628" cy="276999"/>
              </a:xfrm>
              <a:prstGeom prst="rect">
                <a:avLst/>
              </a:prstGeom>
              <a:blipFill>
                <a:blip r:embed="rId15"/>
                <a:stretch>
                  <a:fillRect l="-13333" r="-3333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Oval 85">
            <a:extLst>
              <a:ext uri="{FF2B5EF4-FFF2-40B4-BE49-F238E27FC236}">
                <a16:creationId xmlns:a16="http://schemas.microsoft.com/office/drawing/2014/main" id="{C7225347-B004-2F47-8149-F9A678833807}"/>
              </a:ext>
            </a:extLst>
          </p:cNvPr>
          <p:cNvSpPr/>
          <p:nvPr/>
        </p:nvSpPr>
        <p:spPr>
          <a:xfrm>
            <a:off x="8072437" y="1039170"/>
            <a:ext cx="1728788" cy="482972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111C7B60-146D-7C49-AE2F-67EB5ACFE4E2}"/>
              </a:ext>
            </a:extLst>
          </p:cNvPr>
          <p:cNvCxnSpPr>
            <a:cxnSpLocks/>
          </p:cNvCxnSpPr>
          <p:nvPr/>
        </p:nvCxnSpPr>
        <p:spPr>
          <a:xfrm flipH="1">
            <a:off x="7024504" y="1413529"/>
            <a:ext cx="1142054" cy="6142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B7A097B4-96AB-5B49-B870-C1FACE0D83D2}"/>
              </a:ext>
            </a:extLst>
          </p:cNvPr>
          <p:cNvCxnSpPr>
            <a:cxnSpLocks/>
          </p:cNvCxnSpPr>
          <p:nvPr/>
        </p:nvCxnSpPr>
        <p:spPr>
          <a:xfrm flipH="1">
            <a:off x="8386763" y="1576042"/>
            <a:ext cx="331640" cy="73783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CADC76E4-CC05-974D-9737-328F5B01EFE9}"/>
              </a:ext>
            </a:extLst>
          </p:cNvPr>
          <p:cNvCxnSpPr>
            <a:cxnSpLocks/>
          </p:cNvCxnSpPr>
          <p:nvPr/>
        </p:nvCxnSpPr>
        <p:spPr>
          <a:xfrm>
            <a:off x="9458325" y="1561172"/>
            <a:ext cx="705531" cy="6741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D65B81CE-AB0E-8F4C-9BB4-A473BDD2C31D}"/>
              </a:ext>
            </a:extLst>
          </p:cNvPr>
          <p:cNvCxnSpPr>
            <a:cxnSpLocks/>
          </p:cNvCxnSpPr>
          <p:nvPr/>
        </p:nvCxnSpPr>
        <p:spPr>
          <a:xfrm>
            <a:off x="9797354" y="1413529"/>
            <a:ext cx="1526024" cy="4005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Oval 106">
            <a:extLst>
              <a:ext uri="{FF2B5EF4-FFF2-40B4-BE49-F238E27FC236}">
                <a16:creationId xmlns:a16="http://schemas.microsoft.com/office/drawing/2014/main" id="{E5A97693-7980-8048-90E4-0742CD872138}"/>
              </a:ext>
            </a:extLst>
          </p:cNvPr>
          <p:cNvSpPr/>
          <p:nvPr/>
        </p:nvSpPr>
        <p:spPr>
          <a:xfrm>
            <a:off x="6459979" y="2111847"/>
            <a:ext cx="1076643" cy="542215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983A2BA5-38F6-9B41-9D65-F467C840EA86}"/>
              </a:ext>
            </a:extLst>
          </p:cNvPr>
          <p:cNvSpPr/>
          <p:nvPr/>
        </p:nvSpPr>
        <p:spPr>
          <a:xfrm>
            <a:off x="9625534" y="2400465"/>
            <a:ext cx="1076643" cy="542215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0D11F92F-18CC-5F49-A9E5-F8FEF8B76FC5}"/>
                  </a:ext>
                </a:extLst>
              </p:cNvPr>
              <p:cNvSpPr/>
              <p:nvPr/>
            </p:nvSpPr>
            <p:spPr>
              <a:xfrm>
                <a:off x="7791289" y="2343499"/>
                <a:ext cx="1394217" cy="689742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0D11F92F-18CC-5F49-A9E5-F8FEF8B76F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1289" y="2343499"/>
                <a:ext cx="1394217" cy="689742"/>
              </a:xfrm>
              <a:prstGeom prst="ellipse">
                <a:avLst/>
              </a:prstGeom>
              <a:blipFill>
                <a:blip r:embed="rId1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3A3D12D0-9524-5244-865E-3FB35B4E64CB}"/>
                  </a:ext>
                </a:extLst>
              </p:cNvPr>
              <p:cNvSpPr/>
              <p:nvPr/>
            </p:nvSpPr>
            <p:spPr>
              <a:xfrm>
                <a:off x="10985081" y="1895708"/>
                <a:ext cx="1076643" cy="542215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3A3D12D0-9524-5244-865E-3FB35B4E64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5081" y="1895708"/>
                <a:ext cx="1076643" cy="542215"/>
              </a:xfrm>
              <a:prstGeom prst="ellipse">
                <a:avLst/>
              </a:prstGeom>
              <a:blipFill>
                <a:blip r:embed="rId1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ADE06B88-5EB9-E941-99AB-D2D46618547D}"/>
              </a:ext>
            </a:extLst>
          </p:cNvPr>
          <p:cNvCxnSpPr>
            <a:cxnSpLocks/>
          </p:cNvCxnSpPr>
          <p:nvPr/>
        </p:nvCxnSpPr>
        <p:spPr>
          <a:xfrm flipH="1">
            <a:off x="5991988" y="2521133"/>
            <a:ext cx="544736" cy="2841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592A0D34-9286-6847-AA3B-8DE51A1D2F2E}"/>
              </a:ext>
            </a:extLst>
          </p:cNvPr>
          <p:cNvCxnSpPr>
            <a:cxnSpLocks/>
          </p:cNvCxnSpPr>
          <p:nvPr/>
        </p:nvCxnSpPr>
        <p:spPr>
          <a:xfrm flipH="1">
            <a:off x="6207366" y="2606401"/>
            <a:ext cx="568662" cy="8009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8D157BAD-C517-2B49-BAD7-377C9F5923FC}"/>
              </a:ext>
            </a:extLst>
          </p:cNvPr>
          <p:cNvCxnSpPr>
            <a:cxnSpLocks/>
          </p:cNvCxnSpPr>
          <p:nvPr/>
        </p:nvCxnSpPr>
        <p:spPr>
          <a:xfrm flipH="1">
            <a:off x="6842129" y="2653318"/>
            <a:ext cx="194544" cy="7320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3F21784C-D3B2-8B4F-B5FC-37D7108EEC12}"/>
              </a:ext>
            </a:extLst>
          </p:cNvPr>
          <p:cNvCxnSpPr>
            <a:cxnSpLocks/>
          </p:cNvCxnSpPr>
          <p:nvPr/>
        </p:nvCxnSpPr>
        <p:spPr>
          <a:xfrm>
            <a:off x="7366031" y="2618573"/>
            <a:ext cx="416309" cy="8923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Oval 116">
            <a:extLst>
              <a:ext uri="{FF2B5EF4-FFF2-40B4-BE49-F238E27FC236}">
                <a16:creationId xmlns:a16="http://schemas.microsoft.com/office/drawing/2014/main" id="{9E2EB0A7-82BE-3A4D-AF4C-1131EE464155}"/>
              </a:ext>
            </a:extLst>
          </p:cNvPr>
          <p:cNvSpPr/>
          <p:nvPr/>
        </p:nvSpPr>
        <p:spPr>
          <a:xfrm>
            <a:off x="7472283" y="3518577"/>
            <a:ext cx="694275" cy="58314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14DFBD9B-49EA-8941-812E-EE9DBCBB212D}"/>
              </a:ext>
            </a:extLst>
          </p:cNvPr>
          <p:cNvSpPr/>
          <p:nvPr/>
        </p:nvSpPr>
        <p:spPr>
          <a:xfrm>
            <a:off x="6531303" y="3485133"/>
            <a:ext cx="694275" cy="58314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Oval 121">
                <a:extLst>
                  <a:ext uri="{FF2B5EF4-FFF2-40B4-BE49-F238E27FC236}">
                    <a16:creationId xmlns:a16="http://schemas.microsoft.com/office/drawing/2014/main" id="{B950B928-B08F-FA4D-8639-878213CF86A3}"/>
                  </a:ext>
                </a:extLst>
              </p:cNvPr>
              <p:cNvSpPr/>
              <p:nvPr/>
            </p:nvSpPr>
            <p:spPr>
              <a:xfrm>
                <a:off x="5755733" y="3495491"/>
                <a:ext cx="694275" cy="58314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3,</m:t>
                      </m:r>
                    </m:oMath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2" name="Oval 121">
                <a:extLst>
                  <a:ext uri="{FF2B5EF4-FFF2-40B4-BE49-F238E27FC236}">
                    <a16:creationId xmlns:a16="http://schemas.microsoft.com/office/drawing/2014/main" id="{B950B928-B08F-FA4D-8639-878213CF86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5733" y="3495491"/>
                <a:ext cx="694275" cy="583149"/>
              </a:xfrm>
              <a:prstGeom prst="ellipse">
                <a:avLst/>
              </a:prstGeom>
              <a:blipFill>
                <a:blip r:embed="rId18"/>
                <a:stretch>
                  <a:fillRect b="-1041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B80EAF62-6A74-BC44-A38D-4789B856867E}"/>
                  </a:ext>
                </a:extLst>
              </p:cNvPr>
              <p:cNvSpPr/>
              <p:nvPr/>
            </p:nvSpPr>
            <p:spPr>
              <a:xfrm>
                <a:off x="5495866" y="2805079"/>
                <a:ext cx="694275" cy="58314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1,</m:t>
                      </m:r>
                    </m:oMath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B80EAF62-6A74-BC44-A38D-4789B85686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5866" y="2805079"/>
                <a:ext cx="694275" cy="583149"/>
              </a:xfrm>
              <a:prstGeom prst="ellipse">
                <a:avLst/>
              </a:prstGeom>
              <a:blipFill>
                <a:blip r:embed="rId19"/>
                <a:stretch>
                  <a:fillRect b="-1250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6AF9F15E-DED0-E949-8CBC-6D664601DCBA}"/>
              </a:ext>
            </a:extLst>
          </p:cNvPr>
          <p:cNvCxnSpPr>
            <a:cxnSpLocks/>
          </p:cNvCxnSpPr>
          <p:nvPr/>
        </p:nvCxnSpPr>
        <p:spPr>
          <a:xfrm flipH="1">
            <a:off x="7065249" y="4017633"/>
            <a:ext cx="471373" cy="7026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Oval 127">
            <a:extLst>
              <a:ext uri="{FF2B5EF4-FFF2-40B4-BE49-F238E27FC236}">
                <a16:creationId xmlns:a16="http://schemas.microsoft.com/office/drawing/2014/main" id="{A0B66E87-88B7-A04F-A32B-5928CE8DFC70}"/>
              </a:ext>
            </a:extLst>
          </p:cNvPr>
          <p:cNvSpPr>
            <a:spLocks noChangeAspect="1"/>
          </p:cNvSpPr>
          <p:nvPr/>
        </p:nvSpPr>
        <p:spPr>
          <a:xfrm>
            <a:off x="6727461" y="4771921"/>
            <a:ext cx="457200" cy="4572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AE3FDE38-857D-5640-84DD-8A9C8980D6D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465656" y="4767156"/>
                <a:ext cx="457200" cy="4572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AE3FDE38-857D-5640-84DD-8A9C8980D6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5656" y="4767156"/>
                <a:ext cx="457200" cy="457200"/>
              </a:xfrm>
              <a:prstGeom prst="ellipse">
                <a:avLst/>
              </a:prstGeom>
              <a:blipFill>
                <a:blip r:embed="rId20"/>
                <a:stretch>
                  <a:fillRect l="-540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5F03693F-5766-F643-906E-483748D372C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185971" y="4809362"/>
                <a:ext cx="457200" cy="4572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5F03693F-5766-F643-906E-483748D372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5971" y="4809362"/>
                <a:ext cx="457200" cy="457200"/>
              </a:xfrm>
              <a:prstGeom prst="ellipse">
                <a:avLst/>
              </a:prstGeom>
              <a:blipFill>
                <a:blip r:embed="rId21"/>
                <a:stretch>
                  <a:fillRect l="-789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47F7244A-6014-6E41-B954-C65631D8DF2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938453" y="4718868"/>
                <a:ext cx="687081" cy="687081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47F7244A-6014-6E41-B954-C65631D8DF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8453" y="4718868"/>
                <a:ext cx="687081" cy="687081"/>
              </a:xfrm>
              <a:prstGeom prst="ellipse">
                <a:avLst/>
              </a:prstGeom>
              <a:blipFill>
                <a:blip r:embed="rId2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86C3C6BC-7568-E74F-845F-E9A1CC6A12C8}"/>
              </a:ext>
            </a:extLst>
          </p:cNvPr>
          <p:cNvCxnSpPr>
            <a:cxnSpLocks/>
          </p:cNvCxnSpPr>
          <p:nvPr/>
        </p:nvCxnSpPr>
        <p:spPr>
          <a:xfrm flipH="1">
            <a:off x="7718607" y="4143770"/>
            <a:ext cx="53702" cy="5204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F9FD7456-EC2D-874A-825D-C68AAE470598}"/>
              </a:ext>
            </a:extLst>
          </p:cNvPr>
          <p:cNvCxnSpPr>
            <a:cxnSpLocks/>
          </p:cNvCxnSpPr>
          <p:nvPr/>
        </p:nvCxnSpPr>
        <p:spPr>
          <a:xfrm>
            <a:off x="8070568" y="4098965"/>
            <a:ext cx="482015" cy="6213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C331B52D-8C73-2141-9943-8CE625BB0894}"/>
              </a:ext>
            </a:extLst>
          </p:cNvPr>
          <p:cNvCxnSpPr>
            <a:cxnSpLocks/>
          </p:cNvCxnSpPr>
          <p:nvPr/>
        </p:nvCxnSpPr>
        <p:spPr>
          <a:xfrm>
            <a:off x="8200258" y="3867037"/>
            <a:ext cx="966796" cy="7971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60FCD9C5-0658-5C4A-86EE-EDD0578A946C}"/>
              </a:ext>
            </a:extLst>
          </p:cNvPr>
          <p:cNvCxnSpPr>
            <a:cxnSpLocks/>
          </p:cNvCxnSpPr>
          <p:nvPr/>
        </p:nvCxnSpPr>
        <p:spPr>
          <a:xfrm flipH="1">
            <a:off x="9420085" y="2973118"/>
            <a:ext cx="445823" cy="5377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ACC8C392-6B31-1D42-85A5-A362D0CC4440}"/>
              </a:ext>
            </a:extLst>
          </p:cNvPr>
          <p:cNvCxnSpPr>
            <a:cxnSpLocks/>
          </p:cNvCxnSpPr>
          <p:nvPr/>
        </p:nvCxnSpPr>
        <p:spPr>
          <a:xfrm flipH="1">
            <a:off x="10113498" y="2984513"/>
            <a:ext cx="177310" cy="5841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4FDCD2B7-152B-BC4D-BB03-338334E6D6CE}"/>
              </a:ext>
            </a:extLst>
          </p:cNvPr>
          <p:cNvCxnSpPr>
            <a:cxnSpLocks/>
          </p:cNvCxnSpPr>
          <p:nvPr/>
        </p:nvCxnSpPr>
        <p:spPr>
          <a:xfrm>
            <a:off x="10549970" y="3006664"/>
            <a:ext cx="344285" cy="5914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704DD6B7-F153-594D-9753-4ECACF1A8F29}"/>
              </a:ext>
            </a:extLst>
          </p:cNvPr>
          <p:cNvCxnSpPr>
            <a:cxnSpLocks/>
          </p:cNvCxnSpPr>
          <p:nvPr/>
        </p:nvCxnSpPr>
        <p:spPr>
          <a:xfrm>
            <a:off x="10730836" y="2857181"/>
            <a:ext cx="792566" cy="6537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Oval 147">
            <a:extLst>
              <a:ext uri="{FF2B5EF4-FFF2-40B4-BE49-F238E27FC236}">
                <a16:creationId xmlns:a16="http://schemas.microsoft.com/office/drawing/2014/main" id="{827F7AEF-055D-7645-B788-01CE6D6AE33F}"/>
              </a:ext>
            </a:extLst>
          </p:cNvPr>
          <p:cNvSpPr/>
          <p:nvPr/>
        </p:nvSpPr>
        <p:spPr>
          <a:xfrm>
            <a:off x="9797354" y="3649406"/>
            <a:ext cx="694275" cy="58314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Oval 148">
                <a:extLst>
                  <a:ext uri="{FF2B5EF4-FFF2-40B4-BE49-F238E27FC236}">
                    <a16:creationId xmlns:a16="http://schemas.microsoft.com/office/drawing/2014/main" id="{431BBF08-0D12-184D-A846-741CACC514FB}"/>
                  </a:ext>
                </a:extLst>
              </p:cNvPr>
              <p:cNvSpPr/>
              <p:nvPr/>
            </p:nvSpPr>
            <p:spPr>
              <a:xfrm>
                <a:off x="10522445" y="3678541"/>
                <a:ext cx="874007" cy="56262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14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15</m:t>
                          </m:r>
                        </m:sub>
                      </m:sSub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16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9" name="Oval 148">
                <a:extLst>
                  <a:ext uri="{FF2B5EF4-FFF2-40B4-BE49-F238E27FC236}">
                    <a16:creationId xmlns:a16="http://schemas.microsoft.com/office/drawing/2014/main" id="{431BBF08-0D12-184D-A846-741CACC514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22445" y="3678541"/>
                <a:ext cx="874007" cy="562622"/>
              </a:xfrm>
              <a:prstGeom prst="ellipse">
                <a:avLst/>
              </a:prstGeom>
              <a:blipFill>
                <a:blip r:embed="rId2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0" name="Oval 149">
            <a:extLst>
              <a:ext uri="{FF2B5EF4-FFF2-40B4-BE49-F238E27FC236}">
                <a16:creationId xmlns:a16="http://schemas.microsoft.com/office/drawing/2014/main" id="{57210AA5-CE15-6046-AAF8-4BFDDE75CBE4}"/>
              </a:ext>
            </a:extLst>
          </p:cNvPr>
          <p:cNvSpPr/>
          <p:nvPr/>
        </p:nvSpPr>
        <p:spPr>
          <a:xfrm>
            <a:off x="11493405" y="3539870"/>
            <a:ext cx="694275" cy="58314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Oval 153">
                <a:extLst>
                  <a:ext uri="{FF2B5EF4-FFF2-40B4-BE49-F238E27FC236}">
                    <a16:creationId xmlns:a16="http://schemas.microsoft.com/office/drawing/2014/main" id="{271A5EE8-5ED8-3A4E-B8F3-FA3409777DF6}"/>
                  </a:ext>
                </a:extLst>
              </p:cNvPr>
              <p:cNvSpPr/>
              <p:nvPr/>
            </p:nvSpPr>
            <p:spPr>
              <a:xfrm>
                <a:off x="8997364" y="3595714"/>
                <a:ext cx="694275" cy="58314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4" name="Oval 153">
                <a:extLst>
                  <a:ext uri="{FF2B5EF4-FFF2-40B4-BE49-F238E27FC236}">
                    <a16:creationId xmlns:a16="http://schemas.microsoft.com/office/drawing/2014/main" id="{271A5EE8-5ED8-3A4E-B8F3-FA3409777D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7364" y="3595714"/>
                <a:ext cx="694275" cy="583149"/>
              </a:xfrm>
              <a:prstGeom prst="ellipse">
                <a:avLst/>
              </a:prstGeom>
              <a:blipFill>
                <a:blip r:embed="rId2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7" name="Oval 86">
            <a:extLst>
              <a:ext uri="{FF2B5EF4-FFF2-40B4-BE49-F238E27FC236}">
                <a16:creationId xmlns:a16="http://schemas.microsoft.com/office/drawing/2014/main" id="{419B41AE-BFD4-7F4F-BC7C-CA75DBB778EC}"/>
              </a:ext>
            </a:extLst>
          </p:cNvPr>
          <p:cNvSpPr/>
          <p:nvPr/>
        </p:nvSpPr>
        <p:spPr>
          <a:xfrm>
            <a:off x="4354346" y="2676743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408D41E7-04FA-A040-B670-0E467CB120B0}"/>
              </a:ext>
            </a:extLst>
          </p:cNvPr>
          <p:cNvSpPr/>
          <p:nvPr/>
        </p:nvSpPr>
        <p:spPr>
          <a:xfrm>
            <a:off x="5036273" y="3201029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B32FE30C-8FD3-AC42-9C2C-A3D64B799077}"/>
                  </a:ext>
                </a:extLst>
              </p:cNvPr>
              <p:cNvSpPr txBox="1"/>
              <p:nvPr/>
            </p:nvSpPr>
            <p:spPr>
              <a:xfrm>
                <a:off x="4317850" y="2391697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B32FE30C-8FD3-AC42-9C2C-A3D64B7990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7850" y="2391697"/>
                <a:ext cx="281167" cy="276999"/>
              </a:xfrm>
              <a:prstGeom prst="rect">
                <a:avLst/>
              </a:prstGeom>
              <a:blipFill>
                <a:blip r:embed="rId25"/>
                <a:stretch>
                  <a:fillRect l="-17391" r="-4348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3" name="Oval 92">
            <a:extLst>
              <a:ext uri="{FF2B5EF4-FFF2-40B4-BE49-F238E27FC236}">
                <a16:creationId xmlns:a16="http://schemas.microsoft.com/office/drawing/2014/main" id="{C2C64F3B-9F45-4144-B973-95F08006A85F}"/>
              </a:ext>
            </a:extLst>
          </p:cNvPr>
          <p:cNvSpPr/>
          <p:nvPr/>
        </p:nvSpPr>
        <p:spPr>
          <a:xfrm>
            <a:off x="2499161" y="3618094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0FBB6B63-6015-F94B-B7C1-F9ADA55919B3}"/>
              </a:ext>
            </a:extLst>
          </p:cNvPr>
          <p:cNvSpPr/>
          <p:nvPr/>
        </p:nvSpPr>
        <p:spPr>
          <a:xfrm>
            <a:off x="3316117" y="3881667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197427BF-60A5-784D-9602-99A3ECCE38D1}"/>
                  </a:ext>
                </a:extLst>
              </p:cNvPr>
              <p:cNvSpPr txBox="1"/>
              <p:nvPr/>
            </p:nvSpPr>
            <p:spPr>
              <a:xfrm>
                <a:off x="4955537" y="2901110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197427BF-60A5-784D-9602-99A3ECCE38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5537" y="2901110"/>
                <a:ext cx="281167" cy="276999"/>
              </a:xfrm>
              <a:prstGeom prst="rect">
                <a:avLst/>
              </a:prstGeom>
              <a:blipFill>
                <a:blip r:embed="rId26"/>
                <a:stretch>
                  <a:fillRect l="-17391" r="-4348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23E77E97-DE80-5F41-A364-34BA897B6E88}"/>
                  </a:ext>
                </a:extLst>
              </p:cNvPr>
              <p:cNvSpPr txBox="1"/>
              <p:nvPr/>
            </p:nvSpPr>
            <p:spPr>
              <a:xfrm>
                <a:off x="2431873" y="3691883"/>
                <a:ext cx="3736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23E77E97-DE80-5F41-A364-34BA897B6E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1873" y="3691883"/>
                <a:ext cx="373628" cy="276999"/>
              </a:xfrm>
              <a:prstGeom prst="rect">
                <a:avLst/>
              </a:prstGeom>
              <a:blipFill>
                <a:blip r:embed="rId27"/>
                <a:stretch>
                  <a:fillRect l="-12903" r="-3226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73DDCF26-FAF0-B84D-892C-D6DAD0D72F54}"/>
                  </a:ext>
                </a:extLst>
              </p:cNvPr>
              <p:cNvSpPr txBox="1"/>
              <p:nvPr/>
            </p:nvSpPr>
            <p:spPr>
              <a:xfrm>
                <a:off x="3284357" y="3958577"/>
                <a:ext cx="3736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73DDCF26-FAF0-B84D-892C-D6DAD0D72F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4357" y="3958577"/>
                <a:ext cx="373628" cy="276999"/>
              </a:xfrm>
              <a:prstGeom prst="rect">
                <a:avLst/>
              </a:prstGeom>
              <a:blipFill>
                <a:blip r:embed="rId28"/>
                <a:stretch>
                  <a:fillRect l="-16667" r="-3333" b="-2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Pentagon 2">
            <a:extLst>
              <a:ext uri="{FF2B5EF4-FFF2-40B4-BE49-F238E27FC236}">
                <a16:creationId xmlns:a16="http://schemas.microsoft.com/office/drawing/2014/main" id="{48FD76CF-3F1E-0B46-8C9D-23B2CFDE1812}"/>
              </a:ext>
            </a:extLst>
          </p:cNvPr>
          <p:cNvSpPr/>
          <p:nvPr/>
        </p:nvSpPr>
        <p:spPr>
          <a:xfrm flipH="1">
            <a:off x="7848730" y="5844938"/>
            <a:ext cx="1888188" cy="660720"/>
          </a:xfrm>
          <a:prstGeom prst="homePlat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  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038AC0-5001-2243-B00D-8BFBA4354FC1}"/>
              </a:ext>
            </a:extLst>
          </p:cNvPr>
          <p:cNvSpPr txBox="1"/>
          <p:nvPr/>
        </p:nvSpPr>
        <p:spPr>
          <a:xfrm>
            <a:off x="10288930" y="5985080"/>
            <a:ext cx="8740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BPQ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D2FF36C7-1866-E442-9D32-032704CF3AB8}"/>
              </a:ext>
            </a:extLst>
          </p:cNvPr>
          <p:cNvSpPr txBox="1"/>
          <p:nvPr/>
        </p:nvSpPr>
        <p:spPr>
          <a:xfrm>
            <a:off x="3178312" y="3754550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00B0F0"/>
                </a:solidFill>
              </a:rPr>
              <a:t>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CD0287C1-A57C-8048-BDCE-DD6C4CD72147}"/>
                  </a:ext>
                </a:extLst>
              </p:cNvPr>
              <p:cNvSpPr txBox="1"/>
              <p:nvPr/>
            </p:nvSpPr>
            <p:spPr>
              <a:xfrm>
                <a:off x="1113298" y="5405949"/>
                <a:ext cx="3736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CD0287C1-A57C-8048-BDCE-DD6C4CD721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3298" y="5405949"/>
                <a:ext cx="373628" cy="276999"/>
              </a:xfrm>
              <a:prstGeom prst="rect">
                <a:avLst/>
              </a:prstGeom>
              <a:blipFill>
                <a:blip r:embed="rId29"/>
                <a:stretch>
                  <a:fillRect l="-13333" r="-3333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CD76E888-A5D8-A348-8392-2600829E884B}"/>
                  </a:ext>
                </a:extLst>
              </p:cNvPr>
              <p:cNvSpPr txBox="1"/>
              <p:nvPr/>
            </p:nvSpPr>
            <p:spPr>
              <a:xfrm>
                <a:off x="1364637" y="5026667"/>
                <a:ext cx="3736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CD76E888-A5D8-A348-8392-2600829E88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4637" y="5026667"/>
                <a:ext cx="373628" cy="276999"/>
              </a:xfrm>
              <a:prstGeom prst="rect">
                <a:avLst/>
              </a:prstGeom>
              <a:blipFill>
                <a:blip r:embed="rId30"/>
                <a:stretch>
                  <a:fillRect l="-12903" r="-3226" b="-2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43FE456F-CBC2-484E-8765-C633300C9CF9}"/>
                  </a:ext>
                </a:extLst>
              </p:cNvPr>
              <p:cNvSpPr txBox="1"/>
              <p:nvPr/>
            </p:nvSpPr>
            <p:spPr>
              <a:xfrm>
                <a:off x="837350" y="5698708"/>
                <a:ext cx="3736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16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43FE456F-CBC2-484E-8765-C633300C9C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350" y="5698708"/>
                <a:ext cx="373628" cy="276999"/>
              </a:xfrm>
              <a:prstGeom prst="rect">
                <a:avLst/>
              </a:prstGeom>
              <a:blipFill>
                <a:blip r:embed="rId31"/>
                <a:stretch>
                  <a:fillRect l="-13333" r="-3333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6" name="Oval 105">
            <a:extLst>
              <a:ext uri="{FF2B5EF4-FFF2-40B4-BE49-F238E27FC236}">
                <a16:creationId xmlns:a16="http://schemas.microsoft.com/office/drawing/2014/main" id="{D8B6A722-109D-FC4F-BBC8-91AF778F426A}"/>
              </a:ext>
            </a:extLst>
          </p:cNvPr>
          <p:cNvSpPr/>
          <p:nvPr/>
        </p:nvSpPr>
        <p:spPr>
          <a:xfrm>
            <a:off x="1281371" y="5068243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527BC7A2-2EB5-7545-B6FA-41D43994FE51}"/>
              </a:ext>
            </a:extLst>
          </p:cNvPr>
          <p:cNvSpPr/>
          <p:nvPr/>
        </p:nvSpPr>
        <p:spPr>
          <a:xfrm>
            <a:off x="1119441" y="5377808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A9F62DDF-34AA-F942-98BC-41B12BD1F203}"/>
              </a:ext>
            </a:extLst>
          </p:cNvPr>
          <p:cNvSpPr/>
          <p:nvPr/>
        </p:nvSpPr>
        <p:spPr>
          <a:xfrm>
            <a:off x="857499" y="5630222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0965170-2FF3-487E-9A6D-D3FD1EBEA60E}"/>
              </a:ext>
            </a:extLst>
          </p:cNvPr>
          <p:cNvSpPr/>
          <p:nvPr/>
        </p:nvSpPr>
        <p:spPr>
          <a:xfrm>
            <a:off x="3024949" y="1570082"/>
            <a:ext cx="2480034" cy="2190958"/>
          </a:xfrm>
          <a:prstGeom prst="rect">
            <a:avLst/>
          </a:prstGeom>
          <a:solidFill>
            <a:srgbClr val="A9D18E">
              <a:alpha val="3411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01" name="Picture 100">
            <a:extLst>
              <a:ext uri="{FF2B5EF4-FFF2-40B4-BE49-F238E27FC236}">
                <a16:creationId xmlns:a16="http://schemas.microsoft.com/office/drawing/2014/main" id="{AF72439E-8388-4359-821B-8073EE9B8D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5149" y="2810100"/>
            <a:ext cx="323208" cy="2879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B90CF1C-B693-4471-AF7C-396A1EEF42EF}"/>
                  </a:ext>
                </a:extLst>
              </p:cNvPr>
              <p:cNvSpPr txBox="1"/>
              <p:nvPr/>
            </p:nvSpPr>
            <p:spPr>
              <a:xfrm>
                <a:off x="8067027" y="5959118"/>
                <a:ext cx="56550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B90CF1C-B693-4471-AF7C-396A1EEF42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7027" y="5959118"/>
                <a:ext cx="565508" cy="369332"/>
              </a:xfrm>
              <a:prstGeom prst="rect">
                <a:avLst/>
              </a:prstGeom>
              <a:blipFill>
                <a:blip r:embed="rId32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9F06A2D2-669B-4FE0-BB6A-7AF2DD64CB0E}"/>
                  </a:ext>
                </a:extLst>
              </p:cNvPr>
              <p:cNvSpPr txBox="1"/>
              <p:nvPr/>
            </p:nvSpPr>
            <p:spPr>
              <a:xfrm>
                <a:off x="9008315" y="5928442"/>
                <a:ext cx="56550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9F06A2D2-669B-4FE0-BB6A-7AF2DD64CB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8315" y="5928442"/>
                <a:ext cx="565508" cy="369332"/>
              </a:xfrm>
              <a:prstGeom prst="rect">
                <a:avLst/>
              </a:prstGeom>
              <a:blipFill>
                <a:blip r:embed="rId33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CEF77A3-44D2-4DE1-A8C8-F0286387905D}"/>
              </a:ext>
            </a:extLst>
          </p:cNvPr>
          <p:cNvCxnSpPr/>
          <p:nvPr/>
        </p:nvCxnSpPr>
        <p:spPr>
          <a:xfrm flipV="1">
            <a:off x="8238257" y="1585591"/>
            <a:ext cx="314326" cy="68418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7E2B0C7-0583-403C-8A52-21D65E2263E5}"/>
              </a:ext>
            </a:extLst>
          </p:cNvPr>
          <p:cNvSpPr txBox="1"/>
          <p:nvPr/>
        </p:nvSpPr>
        <p:spPr>
          <a:xfrm>
            <a:off x="6190141" y="5630222"/>
            <a:ext cx="12755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Backtrack to root!</a:t>
            </a:r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C6338CA8-C3E3-4656-8AD4-A4F6FDC57135}"/>
              </a:ext>
            </a:extLst>
          </p:cNvPr>
          <p:cNvSpPr/>
          <p:nvPr/>
        </p:nvSpPr>
        <p:spPr>
          <a:xfrm>
            <a:off x="2599753" y="2881868"/>
            <a:ext cx="1408176" cy="1404711"/>
          </a:xfrm>
          <a:prstGeom prst="ellipse">
            <a:avLst/>
          </a:prstGeom>
          <a:noFill/>
          <a:ln w="28575">
            <a:solidFill>
              <a:srgbClr val="FF00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67801E12-ED14-4915-A9D5-0457D246DC05}"/>
              </a:ext>
            </a:extLst>
          </p:cNvPr>
          <p:cNvSpPr/>
          <p:nvPr/>
        </p:nvSpPr>
        <p:spPr>
          <a:xfrm>
            <a:off x="1904486" y="2236646"/>
            <a:ext cx="2798082" cy="2798064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00875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Main issue with point </a:t>
            </a:r>
            <a:r>
              <a:rPr lang="en-US" dirty="0" err="1"/>
              <a:t>quadtrees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Fanout increases </a:t>
                </a:r>
                <a:r>
                  <a:rPr lang="en-US" b="1" dirty="0">
                    <a:solidFill>
                      <a:schemeClr val="accent2"/>
                    </a:solidFill>
                  </a:rPr>
                  <a:t>exponentially</a:t>
                </a:r>
                <a:r>
                  <a:rPr lang="en-US" dirty="0">
                    <a:solidFill>
                      <a:schemeClr val="accent2"/>
                    </a:solidFill>
                  </a:rPr>
                  <a:t> </a:t>
                </a:r>
                <a:r>
                  <a:rPr lang="en-US" dirty="0"/>
                  <a:t>with dimension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𝑑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For a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𝑑</m:t>
                    </m:r>
                    <m:r>
                      <a:rPr lang="en-US" b="0" i="1" smtClean="0">
                        <a:latin typeface="Cambria Math" charset="0"/>
                      </a:rPr>
                      <m:t>−</m:t>
                    </m:r>
                  </m:oMath>
                </a14:m>
                <a:r>
                  <a:rPr lang="en-US" dirty="0" err="1"/>
                  <a:t>dimesional</a:t>
                </a:r>
                <a:r>
                  <a:rPr lang="en-US" dirty="0"/>
                  <a:t> space, the Point </a:t>
                </a:r>
                <a:r>
                  <a:rPr lang="en-US" dirty="0" err="1"/>
                  <a:t>Quadtree’s</a:t>
                </a:r>
                <a:r>
                  <a:rPr lang="en-US" dirty="0"/>
                  <a:t> node has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children. </a:t>
                </a:r>
              </a:p>
              <a:p>
                <a:r>
                  <a:rPr lang="en-US" dirty="0"/>
                  <a:t>In practice, </a:t>
                </a:r>
                <a:r>
                  <a:rPr lang="en-US" dirty="0">
                    <a:solidFill>
                      <a:schemeClr val="accent4"/>
                    </a:solidFill>
                  </a:rPr>
                  <a:t>point </a:t>
                </a:r>
                <a:r>
                  <a:rPr lang="en-US" dirty="0" err="1">
                    <a:solidFill>
                      <a:schemeClr val="accent4"/>
                    </a:solidFill>
                  </a:rPr>
                  <a:t>quadtrees</a:t>
                </a:r>
                <a:r>
                  <a:rPr lang="en-US" dirty="0">
                    <a:solidFill>
                      <a:schemeClr val="accent4"/>
                    </a:solidFill>
                  </a:rPr>
                  <a:t> are used only up to 3 dimensions </a:t>
                </a:r>
                <a:r>
                  <a:rPr lang="en-US" dirty="0">
                    <a:solidFill>
                      <a:srgbClr val="FF0000"/>
                    </a:solidFill>
                  </a:rPr>
                  <a:t>(</a:t>
                </a:r>
                <a:r>
                  <a:rPr lang="en-US" i="1" dirty="0" err="1">
                    <a:solidFill>
                      <a:srgbClr val="FF0000"/>
                    </a:solidFill>
                  </a:rPr>
                  <a:t>oct</a:t>
                </a:r>
                <a:r>
                  <a:rPr lang="en-US" i="1" dirty="0">
                    <a:solidFill>
                      <a:srgbClr val="FF0000"/>
                    </a:solidFill>
                  </a:rPr>
                  <a:t>-trees).</a:t>
                </a:r>
              </a:p>
              <a:p>
                <a:r>
                  <a:rPr lang="en-US" dirty="0"/>
                  <a:t>KD-Trees are preferred because of their </a:t>
                </a:r>
                <a:r>
                  <a:rPr lang="en-US" dirty="0">
                    <a:solidFill>
                      <a:srgbClr val="FF00FB"/>
                    </a:solidFill>
                  </a:rPr>
                  <a:t>tractable fan-out </a:t>
                </a:r>
                <a:r>
                  <a:rPr lang="en-US" dirty="0"/>
                  <a:t>and </a:t>
                </a:r>
                <a:r>
                  <a:rPr lang="en-US" dirty="0">
                    <a:solidFill>
                      <a:schemeClr val="accent6">
                        <a:lumMod val="75000"/>
                      </a:schemeClr>
                    </a:solidFill>
                  </a:rPr>
                  <a:t>deletion efficiency.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 r="-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14421280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8C4F378-CD67-8A4D-8ECD-19659C8AE35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651687" y="-80924"/>
                <a:ext cx="9094807" cy="1028777"/>
              </a:xfrm>
            </p:spPr>
            <p:txBody>
              <a:bodyPr/>
              <a:lstStyle/>
              <a:p>
                <a:pPr algn="ctr"/>
                <a:r>
                  <a:rPr lang="en-US" dirty="0"/>
                  <a:t>Example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-NN query in PR-</a:t>
                </a:r>
                <a:r>
                  <a:rPr lang="en-US" dirty="0" err="1"/>
                  <a:t>QuadTree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8C4F378-CD67-8A4D-8ECD-19659C8AE3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651687" y="-80924"/>
                <a:ext cx="9094807" cy="1028777"/>
              </a:xfrm>
              <a:blipFill>
                <a:blip r:embed="rId2"/>
                <a:stretch>
                  <a:fillRect l="-2232" t="-2469" r="-2371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1F1C8300-1158-AF44-8587-F337DADDBF57}"/>
              </a:ext>
            </a:extLst>
          </p:cNvPr>
          <p:cNvSpPr>
            <a:spLocks/>
          </p:cNvSpPr>
          <p:nvPr/>
        </p:nvSpPr>
        <p:spPr>
          <a:xfrm>
            <a:off x="577892" y="1561172"/>
            <a:ext cx="4919659" cy="44381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D4EBE64-0189-9448-AD5F-4A307EE4A47B}"/>
              </a:ext>
            </a:extLst>
          </p:cNvPr>
          <p:cNvSpPr txBox="1"/>
          <p:nvPr/>
        </p:nvSpPr>
        <p:spPr>
          <a:xfrm>
            <a:off x="122102" y="6077415"/>
            <a:ext cx="993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(-16, -16)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3367344-D2C2-644E-AF60-07580BC0BED4}"/>
              </a:ext>
            </a:extLst>
          </p:cNvPr>
          <p:cNvSpPr txBox="1"/>
          <p:nvPr/>
        </p:nvSpPr>
        <p:spPr>
          <a:xfrm>
            <a:off x="5205516" y="6077414"/>
            <a:ext cx="993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(16, -16)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4DEBC0-56B6-454A-91F8-B1862EE00F41}"/>
              </a:ext>
            </a:extLst>
          </p:cNvPr>
          <p:cNvSpPr txBox="1"/>
          <p:nvPr/>
        </p:nvSpPr>
        <p:spPr>
          <a:xfrm>
            <a:off x="5291008" y="1245144"/>
            <a:ext cx="993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(16, 16)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ED43F1C-2803-F74C-9651-112D2BD647D0}"/>
              </a:ext>
            </a:extLst>
          </p:cNvPr>
          <p:cNvSpPr txBox="1"/>
          <p:nvPr/>
        </p:nvSpPr>
        <p:spPr>
          <a:xfrm>
            <a:off x="133565" y="1245143"/>
            <a:ext cx="993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(-16, 16)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0765131-9447-4C44-931A-43E1B93BBEEB}"/>
              </a:ext>
            </a:extLst>
          </p:cNvPr>
          <p:cNvCxnSpPr>
            <a:stCxn id="4" idx="0"/>
            <a:endCxn id="4" idx="2"/>
          </p:cNvCxnSpPr>
          <p:nvPr/>
        </p:nvCxnSpPr>
        <p:spPr>
          <a:xfrm>
            <a:off x="3037722" y="1561172"/>
            <a:ext cx="0" cy="4438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D3FBAC7-85B5-3C47-B35C-27A955D16F67}"/>
              </a:ext>
            </a:extLst>
          </p:cNvPr>
          <p:cNvCxnSpPr>
            <a:cxnSpLocks/>
          </p:cNvCxnSpPr>
          <p:nvPr/>
        </p:nvCxnSpPr>
        <p:spPr>
          <a:xfrm>
            <a:off x="577892" y="3769113"/>
            <a:ext cx="491965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8A41387-28C5-DE48-841A-2335B26C1D70}"/>
              </a:ext>
            </a:extLst>
          </p:cNvPr>
          <p:cNvCxnSpPr>
            <a:cxnSpLocks/>
          </p:cNvCxnSpPr>
          <p:nvPr/>
        </p:nvCxnSpPr>
        <p:spPr>
          <a:xfrm>
            <a:off x="577891" y="2772938"/>
            <a:ext cx="24598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9BEDA4F-10D7-7C49-9BFB-35FB3C88EF64}"/>
              </a:ext>
            </a:extLst>
          </p:cNvPr>
          <p:cNvCxnSpPr>
            <a:cxnSpLocks/>
          </p:cNvCxnSpPr>
          <p:nvPr/>
        </p:nvCxnSpPr>
        <p:spPr>
          <a:xfrm>
            <a:off x="1807802" y="1576042"/>
            <a:ext cx="0" cy="22042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89CC8C9-62FD-CE44-A725-64BA847FCAAD}"/>
              </a:ext>
            </a:extLst>
          </p:cNvPr>
          <p:cNvCxnSpPr>
            <a:cxnSpLocks/>
          </p:cNvCxnSpPr>
          <p:nvPr/>
        </p:nvCxnSpPr>
        <p:spPr>
          <a:xfrm>
            <a:off x="1807802" y="3713356"/>
            <a:ext cx="0" cy="228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FADBD58-BAB1-D649-B8BE-8DED6819B1CF}"/>
              </a:ext>
            </a:extLst>
          </p:cNvPr>
          <p:cNvCxnSpPr>
            <a:cxnSpLocks/>
          </p:cNvCxnSpPr>
          <p:nvPr/>
        </p:nvCxnSpPr>
        <p:spPr>
          <a:xfrm>
            <a:off x="585326" y="4832193"/>
            <a:ext cx="24598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13D531F-986D-BE47-A6B8-ABF050F2A526}"/>
              </a:ext>
            </a:extLst>
          </p:cNvPr>
          <p:cNvCxnSpPr>
            <a:cxnSpLocks/>
          </p:cNvCxnSpPr>
          <p:nvPr/>
        </p:nvCxnSpPr>
        <p:spPr>
          <a:xfrm>
            <a:off x="1807802" y="3289607"/>
            <a:ext cx="123735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FC8060C-B4EF-EC44-8115-288D4A8E64D4}"/>
              </a:ext>
            </a:extLst>
          </p:cNvPr>
          <p:cNvCxnSpPr>
            <a:cxnSpLocks/>
          </p:cNvCxnSpPr>
          <p:nvPr/>
        </p:nvCxnSpPr>
        <p:spPr>
          <a:xfrm>
            <a:off x="2395969" y="2772938"/>
            <a:ext cx="0" cy="10073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>
            <a:extLst>
              <a:ext uri="{FF2B5EF4-FFF2-40B4-BE49-F238E27FC236}">
                <a16:creationId xmlns:a16="http://schemas.microsoft.com/office/drawing/2014/main" id="{E435A33E-DF17-AA4F-ACF3-51283F51EF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7942" y="3485927"/>
            <a:ext cx="323208" cy="2879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C84DB4F-3C32-9E4B-9CBC-D82CA6D7D3EE}"/>
                  </a:ext>
                </a:extLst>
              </p:cNvPr>
              <p:cNvSpPr txBox="1"/>
              <p:nvPr/>
            </p:nvSpPr>
            <p:spPr>
              <a:xfrm>
                <a:off x="421311" y="777388"/>
                <a:ext cx="58632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accent5"/>
                    </a:solidFill>
                  </a:rPr>
                  <a:t>anchor = (2, 2),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chemeClr val="accent2"/>
                    </a:solidFill>
                  </a:rPr>
                  <a:t>=2,  </a:t>
                </a:r>
                <a:r>
                  <a:rPr lang="en-US" dirty="0">
                    <a:solidFill>
                      <a:srgbClr val="7030A0"/>
                    </a:solidFill>
                  </a:rPr>
                  <a:t>Bucket size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endParaRPr lang="en-US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C84DB4F-3C32-9E4B-9CBC-D82CA6D7D3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311" y="777388"/>
                <a:ext cx="5863271" cy="369332"/>
              </a:xfrm>
              <a:prstGeom prst="rect">
                <a:avLst/>
              </a:prstGeom>
              <a:blipFill>
                <a:blip r:embed="rId4"/>
                <a:stretch>
                  <a:fillRect l="-648" t="-3333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Oval 36">
            <a:extLst>
              <a:ext uri="{FF2B5EF4-FFF2-40B4-BE49-F238E27FC236}">
                <a16:creationId xmlns:a16="http://schemas.microsoft.com/office/drawing/2014/main" id="{C40E7FAC-2BA5-204B-AF7C-B13A89D2BA1C}"/>
              </a:ext>
            </a:extLst>
          </p:cNvPr>
          <p:cNvSpPr/>
          <p:nvPr/>
        </p:nvSpPr>
        <p:spPr>
          <a:xfrm>
            <a:off x="1474775" y="1839952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9BC64F6B-B4FF-CC46-9D08-E3240F04BCC4}"/>
              </a:ext>
            </a:extLst>
          </p:cNvPr>
          <p:cNvSpPr/>
          <p:nvPr/>
        </p:nvSpPr>
        <p:spPr>
          <a:xfrm>
            <a:off x="1760377" y="2258122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030A4FD8-FDCA-1240-A03A-50E44C956454}"/>
              </a:ext>
            </a:extLst>
          </p:cNvPr>
          <p:cNvSpPr/>
          <p:nvPr/>
        </p:nvSpPr>
        <p:spPr>
          <a:xfrm>
            <a:off x="943232" y="2401225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858369C6-A3CE-A549-B7E8-894D1B0E3C4F}"/>
              </a:ext>
            </a:extLst>
          </p:cNvPr>
          <p:cNvSpPr/>
          <p:nvPr/>
        </p:nvSpPr>
        <p:spPr>
          <a:xfrm>
            <a:off x="2470945" y="2401225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A8DFBF64-6A63-4941-B76D-0711BFF9E589}"/>
              </a:ext>
            </a:extLst>
          </p:cNvPr>
          <p:cNvSpPr/>
          <p:nvPr/>
        </p:nvSpPr>
        <p:spPr>
          <a:xfrm>
            <a:off x="3258965" y="2810100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3F572112-0688-6D4E-9954-5C92A9766196}"/>
              </a:ext>
            </a:extLst>
          </p:cNvPr>
          <p:cNvSpPr/>
          <p:nvPr/>
        </p:nvSpPr>
        <p:spPr>
          <a:xfrm>
            <a:off x="2489532" y="3066575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29CE63BF-5CF8-D842-864E-357C56C2EF7F}"/>
              </a:ext>
            </a:extLst>
          </p:cNvPr>
          <p:cNvSpPr/>
          <p:nvPr/>
        </p:nvSpPr>
        <p:spPr>
          <a:xfrm>
            <a:off x="2073225" y="3486601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64B5F066-3BDC-2E47-A2A2-65998B32EDA0}"/>
              </a:ext>
            </a:extLst>
          </p:cNvPr>
          <p:cNvSpPr/>
          <p:nvPr/>
        </p:nvSpPr>
        <p:spPr>
          <a:xfrm>
            <a:off x="1556555" y="4241162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06F0AC4F-8993-1441-9484-031E5E3C4383}"/>
              </a:ext>
            </a:extLst>
          </p:cNvPr>
          <p:cNvSpPr/>
          <p:nvPr/>
        </p:nvSpPr>
        <p:spPr>
          <a:xfrm>
            <a:off x="2675385" y="3408542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284C06F-6037-6F4E-9388-4ED478106D7D}"/>
              </a:ext>
            </a:extLst>
          </p:cNvPr>
          <p:cNvSpPr txBox="1"/>
          <p:nvPr/>
        </p:nvSpPr>
        <p:spPr>
          <a:xfrm>
            <a:off x="2839728" y="3765467"/>
            <a:ext cx="2054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0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DC40580-A139-C249-90A1-1AC648FC3614}"/>
              </a:ext>
            </a:extLst>
          </p:cNvPr>
          <p:cNvSpPr txBox="1"/>
          <p:nvPr/>
        </p:nvSpPr>
        <p:spPr>
          <a:xfrm>
            <a:off x="2197241" y="3759315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-4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DD1F80B-070E-5045-9A7B-C782D99A825D}"/>
              </a:ext>
            </a:extLst>
          </p:cNvPr>
          <p:cNvSpPr txBox="1"/>
          <p:nvPr/>
        </p:nvSpPr>
        <p:spPr>
          <a:xfrm>
            <a:off x="3501723" y="3759315"/>
            <a:ext cx="2054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4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383F2446-45E7-AA4E-B621-DE69374595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92812" y="3168792"/>
            <a:ext cx="215900" cy="228600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8017408E-686D-CF48-9D4A-F5D3498FBDA5}"/>
              </a:ext>
            </a:extLst>
          </p:cNvPr>
          <p:cNvSpPr txBox="1"/>
          <p:nvPr/>
        </p:nvSpPr>
        <p:spPr>
          <a:xfrm>
            <a:off x="1592398" y="3768840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-8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89434D0-EFD9-E948-AF48-D52018F7B778}"/>
              </a:ext>
            </a:extLst>
          </p:cNvPr>
          <p:cNvSpPr txBox="1"/>
          <p:nvPr/>
        </p:nvSpPr>
        <p:spPr>
          <a:xfrm>
            <a:off x="4081483" y="3779567"/>
            <a:ext cx="2054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8</a:t>
            </a: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13446AA9-C995-F048-A218-A84FE9DC843B}"/>
              </a:ext>
            </a:extLst>
          </p:cNvPr>
          <p:cNvCxnSpPr>
            <a:cxnSpLocks/>
          </p:cNvCxnSpPr>
          <p:nvPr/>
        </p:nvCxnSpPr>
        <p:spPr>
          <a:xfrm flipH="1">
            <a:off x="3349459" y="3529208"/>
            <a:ext cx="5976" cy="231559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6E462DB3-49F7-4A47-922A-63AADC96AE78}"/>
              </a:ext>
            </a:extLst>
          </p:cNvPr>
          <p:cNvCxnSpPr>
            <a:cxnSpLocks/>
          </p:cNvCxnSpPr>
          <p:nvPr/>
        </p:nvCxnSpPr>
        <p:spPr>
          <a:xfrm>
            <a:off x="3131277" y="3546821"/>
            <a:ext cx="217671" cy="3475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BCC205CA-23A5-1641-A112-80D91CF958DF}"/>
              </a:ext>
            </a:extLst>
          </p:cNvPr>
          <p:cNvSpPr txBox="1"/>
          <p:nvPr/>
        </p:nvSpPr>
        <p:spPr>
          <a:xfrm>
            <a:off x="2983049" y="3430694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00B0F0"/>
                </a:solidFill>
              </a:rPr>
              <a:t>2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359B3557-F84D-874D-BC31-BDABDB1128EF}"/>
              </a:ext>
            </a:extLst>
          </p:cNvPr>
          <p:cNvSpPr txBox="1"/>
          <p:nvPr/>
        </p:nvSpPr>
        <p:spPr>
          <a:xfrm>
            <a:off x="2778255" y="4183182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-4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B980752-22D2-A34A-A952-DA61554DFFDF}"/>
              </a:ext>
            </a:extLst>
          </p:cNvPr>
          <p:cNvSpPr txBox="1"/>
          <p:nvPr/>
        </p:nvSpPr>
        <p:spPr>
          <a:xfrm>
            <a:off x="2802066" y="4664199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-8</a:t>
            </a: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8C929720-BA9D-3C46-BCF3-253BA94B95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87662" y="2614607"/>
            <a:ext cx="215900" cy="2286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1437A734-5F5E-1F4E-AFCE-0B91124B4081}"/>
                  </a:ext>
                </a:extLst>
              </p:cNvPr>
              <p:cNvSpPr txBox="1"/>
              <p:nvPr/>
            </p:nvSpPr>
            <p:spPr>
              <a:xfrm>
                <a:off x="731650" y="2105956"/>
                <a:ext cx="27584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1437A734-5F5E-1F4E-AFCE-0B91124B40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650" y="2105956"/>
                <a:ext cx="275845" cy="276999"/>
              </a:xfrm>
              <a:prstGeom prst="rect">
                <a:avLst/>
              </a:prstGeom>
              <a:blipFill>
                <a:blip r:embed="rId7"/>
                <a:stretch>
                  <a:fillRect l="-22727" r="-4545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87D865D-922E-7D46-B0B6-3DC6B703FAF7}"/>
                  </a:ext>
                </a:extLst>
              </p:cNvPr>
              <p:cNvSpPr txBox="1"/>
              <p:nvPr/>
            </p:nvSpPr>
            <p:spPr>
              <a:xfrm>
                <a:off x="1255534" y="1629692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87D865D-922E-7D46-B0B6-3DC6B703FA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5534" y="1629692"/>
                <a:ext cx="281167" cy="276999"/>
              </a:xfrm>
              <a:prstGeom prst="rect">
                <a:avLst/>
              </a:prstGeom>
              <a:blipFill>
                <a:blip r:embed="rId8"/>
                <a:stretch>
                  <a:fillRect l="-17391" r="-4348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BB3CD07-D837-F44C-A472-66C908F6DB16}"/>
                  </a:ext>
                </a:extLst>
              </p:cNvPr>
              <p:cNvSpPr txBox="1"/>
              <p:nvPr/>
            </p:nvSpPr>
            <p:spPr>
              <a:xfrm>
                <a:off x="1898473" y="1958313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BB3CD07-D837-F44C-A472-66C908F6DB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8473" y="1958313"/>
                <a:ext cx="281167" cy="276999"/>
              </a:xfrm>
              <a:prstGeom prst="rect">
                <a:avLst/>
              </a:prstGeom>
              <a:blipFill>
                <a:blip r:embed="rId9"/>
                <a:stretch>
                  <a:fillRect l="-16667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4A56388C-2791-C543-86A1-29F83A27FAD6}"/>
                  </a:ext>
                </a:extLst>
              </p:cNvPr>
              <p:cNvSpPr txBox="1"/>
              <p:nvPr/>
            </p:nvSpPr>
            <p:spPr>
              <a:xfrm>
                <a:off x="2379493" y="2110708"/>
                <a:ext cx="27943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4A56388C-2791-C543-86A1-29F83A27FA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9493" y="2110708"/>
                <a:ext cx="279435" cy="276999"/>
              </a:xfrm>
              <a:prstGeom prst="rect">
                <a:avLst/>
              </a:prstGeom>
              <a:blipFill>
                <a:blip r:embed="rId10"/>
                <a:stretch>
                  <a:fillRect l="-17391" r="-4348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23C3719B-A6AF-164F-90D4-CEF73935F3C9}"/>
                  </a:ext>
                </a:extLst>
              </p:cNvPr>
              <p:cNvSpPr txBox="1"/>
              <p:nvPr/>
            </p:nvSpPr>
            <p:spPr>
              <a:xfrm>
                <a:off x="3236751" y="2467902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23C3719B-A6AF-164F-90D4-CEF73935F3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6751" y="2467902"/>
                <a:ext cx="281167" cy="276999"/>
              </a:xfrm>
              <a:prstGeom prst="rect">
                <a:avLst/>
              </a:prstGeom>
              <a:blipFill>
                <a:blip r:embed="rId11"/>
                <a:stretch>
                  <a:fillRect l="-17391" r="-4348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CB576CCD-353B-A64A-A8B6-79C729DF5242}"/>
                  </a:ext>
                </a:extLst>
              </p:cNvPr>
              <p:cNvSpPr txBox="1"/>
              <p:nvPr/>
            </p:nvSpPr>
            <p:spPr>
              <a:xfrm>
                <a:off x="2603329" y="2834619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CB576CCD-353B-A64A-A8B6-79C729DF52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3329" y="2834619"/>
                <a:ext cx="281167" cy="276999"/>
              </a:xfrm>
              <a:prstGeom prst="rect">
                <a:avLst/>
              </a:prstGeom>
              <a:blipFill>
                <a:blip r:embed="rId12"/>
                <a:stretch>
                  <a:fillRect l="-17391" r="-4348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1EE9049A-08B4-3D4B-842B-844CD7B49850}"/>
                  </a:ext>
                </a:extLst>
              </p:cNvPr>
              <p:cNvSpPr txBox="1"/>
              <p:nvPr/>
            </p:nvSpPr>
            <p:spPr>
              <a:xfrm>
                <a:off x="2755729" y="3401371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1EE9049A-08B4-3D4B-842B-844CD7B498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5729" y="3401371"/>
                <a:ext cx="281167" cy="276999"/>
              </a:xfrm>
              <a:prstGeom prst="rect">
                <a:avLst/>
              </a:prstGeom>
              <a:blipFill>
                <a:blip r:embed="rId13"/>
                <a:stretch>
                  <a:fillRect l="-17391" r="-4348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3BC46F4D-80C4-8045-966E-89D8A837A63B}"/>
                  </a:ext>
                </a:extLst>
              </p:cNvPr>
              <p:cNvSpPr txBox="1"/>
              <p:nvPr/>
            </p:nvSpPr>
            <p:spPr>
              <a:xfrm>
                <a:off x="1979430" y="3510907"/>
                <a:ext cx="3736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3BC46F4D-80C4-8045-966E-89D8A837A6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9430" y="3510907"/>
                <a:ext cx="373628" cy="276999"/>
              </a:xfrm>
              <a:prstGeom prst="rect">
                <a:avLst/>
              </a:prstGeom>
              <a:blipFill>
                <a:blip r:embed="rId14"/>
                <a:stretch>
                  <a:fillRect l="-17241" r="-3448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A21FCB75-57F2-6B4B-B6D4-2E51392F06B3}"/>
                  </a:ext>
                </a:extLst>
              </p:cNvPr>
              <p:cNvSpPr txBox="1"/>
              <p:nvPr/>
            </p:nvSpPr>
            <p:spPr>
              <a:xfrm>
                <a:off x="1574613" y="4277677"/>
                <a:ext cx="3736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A21FCB75-57F2-6B4B-B6D4-2E51392F06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4613" y="4277677"/>
                <a:ext cx="373628" cy="276999"/>
              </a:xfrm>
              <a:prstGeom prst="rect">
                <a:avLst/>
              </a:prstGeom>
              <a:blipFill>
                <a:blip r:embed="rId15"/>
                <a:stretch>
                  <a:fillRect l="-13333" r="-3333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Oval 85">
            <a:extLst>
              <a:ext uri="{FF2B5EF4-FFF2-40B4-BE49-F238E27FC236}">
                <a16:creationId xmlns:a16="http://schemas.microsoft.com/office/drawing/2014/main" id="{C7225347-B004-2F47-8149-F9A678833807}"/>
              </a:ext>
            </a:extLst>
          </p:cNvPr>
          <p:cNvSpPr/>
          <p:nvPr/>
        </p:nvSpPr>
        <p:spPr>
          <a:xfrm>
            <a:off x="8072437" y="1039170"/>
            <a:ext cx="1728788" cy="482972"/>
          </a:xfrm>
          <a:prstGeom prst="ellipse">
            <a:avLst/>
          </a:prstGeom>
          <a:solidFill>
            <a:srgbClr val="A9D18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111C7B60-146D-7C49-AE2F-67EB5ACFE4E2}"/>
              </a:ext>
            </a:extLst>
          </p:cNvPr>
          <p:cNvCxnSpPr>
            <a:cxnSpLocks/>
          </p:cNvCxnSpPr>
          <p:nvPr/>
        </p:nvCxnSpPr>
        <p:spPr>
          <a:xfrm flipH="1">
            <a:off x="7024504" y="1413529"/>
            <a:ext cx="1142054" cy="6142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B7A097B4-96AB-5B49-B870-C1FACE0D83D2}"/>
              </a:ext>
            </a:extLst>
          </p:cNvPr>
          <p:cNvCxnSpPr>
            <a:cxnSpLocks/>
          </p:cNvCxnSpPr>
          <p:nvPr/>
        </p:nvCxnSpPr>
        <p:spPr>
          <a:xfrm flipH="1">
            <a:off x="8386763" y="1576042"/>
            <a:ext cx="331640" cy="73783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CADC76E4-CC05-974D-9737-328F5B01EFE9}"/>
              </a:ext>
            </a:extLst>
          </p:cNvPr>
          <p:cNvCxnSpPr>
            <a:cxnSpLocks/>
          </p:cNvCxnSpPr>
          <p:nvPr/>
        </p:nvCxnSpPr>
        <p:spPr>
          <a:xfrm>
            <a:off x="9458325" y="1561172"/>
            <a:ext cx="705531" cy="6741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D65B81CE-AB0E-8F4C-9BB4-A473BDD2C31D}"/>
              </a:ext>
            </a:extLst>
          </p:cNvPr>
          <p:cNvCxnSpPr>
            <a:cxnSpLocks/>
          </p:cNvCxnSpPr>
          <p:nvPr/>
        </p:nvCxnSpPr>
        <p:spPr>
          <a:xfrm>
            <a:off x="9797354" y="1413529"/>
            <a:ext cx="1526024" cy="4005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Oval 106">
            <a:extLst>
              <a:ext uri="{FF2B5EF4-FFF2-40B4-BE49-F238E27FC236}">
                <a16:creationId xmlns:a16="http://schemas.microsoft.com/office/drawing/2014/main" id="{E5A97693-7980-8048-90E4-0742CD872138}"/>
              </a:ext>
            </a:extLst>
          </p:cNvPr>
          <p:cNvSpPr/>
          <p:nvPr/>
        </p:nvSpPr>
        <p:spPr>
          <a:xfrm>
            <a:off x="6459979" y="2111847"/>
            <a:ext cx="1076643" cy="542215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983A2BA5-38F6-9B41-9D65-F467C840EA86}"/>
              </a:ext>
            </a:extLst>
          </p:cNvPr>
          <p:cNvSpPr/>
          <p:nvPr/>
        </p:nvSpPr>
        <p:spPr>
          <a:xfrm>
            <a:off x="9625534" y="2400465"/>
            <a:ext cx="1076643" cy="542215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0D11F92F-18CC-5F49-A9E5-F8FEF8B76FC5}"/>
                  </a:ext>
                </a:extLst>
              </p:cNvPr>
              <p:cNvSpPr/>
              <p:nvPr/>
            </p:nvSpPr>
            <p:spPr>
              <a:xfrm>
                <a:off x="7791289" y="2343499"/>
                <a:ext cx="1394217" cy="68974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0D11F92F-18CC-5F49-A9E5-F8FEF8B76F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1289" y="2343499"/>
                <a:ext cx="1394217" cy="689742"/>
              </a:xfrm>
              <a:prstGeom prst="ellipse">
                <a:avLst/>
              </a:prstGeom>
              <a:blipFill>
                <a:blip r:embed="rId1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3A3D12D0-9524-5244-865E-3FB35B4E64CB}"/>
                  </a:ext>
                </a:extLst>
              </p:cNvPr>
              <p:cNvSpPr/>
              <p:nvPr/>
            </p:nvSpPr>
            <p:spPr>
              <a:xfrm>
                <a:off x="10985081" y="1895708"/>
                <a:ext cx="1076643" cy="542215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3A3D12D0-9524-5244-865E-3FB35B4E64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5081" y="1895708"/>
                <a:ext cx="1076643" cy="542215"/>
              </a:xfrm>
              <a:prstGeom prst="ellipse">
                <a:avLst/>
              </a:prstGeom>
              <a:blipFill>
                <a:blip r:embed="rId1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ADE06B88-5EB9-E941-99AB-D2D46618547D}"/>
              </a:ext>
            </a:extLst>
          </p:cNvPr>
          <p:cNvCxnSpPr>
            <a:cxnSpLocks/>
          </p:cNvCxnSpPr>
          <p:nvPr/>
        </p:nvCxnSpPr>
        <p:spPr>
          <a:xfrm flipH="1">
            <a:off x="5991988" y="2521133"/>
            <a:ext cx="544736" cy="2841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592A0D34-9286-6847-AA3B-8DE51A1D2F2E}"/>
              </a:ext>
            </a:extLst>
          </p:cNvPr>
          <p:cNvCxnSpPr>
            <a:cxnSpLocks/>
          </p:cNvCxnSpPr>
          <p:nvPr/>
        </p:nvCxnSpPr>
        <p:spPr>
          <a:xfrm flipH="1">
            <a:off x="6207366" y="2606401"/>
            <a:ext cx="568662" cy="8009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8D157BAD-C517-2B49-BAD7-377C9F5923FC}"/>
              </a:ext>
            </a:extLst>
          </p:cNvPr>
          <p:cNvCxnSpPr>
            <a:cxnSpLocks/>
          </p:cNvCxnSpPr>
          <p:nvPr/>
        </p:nvCxnSpPr>
        <p:spPr>
          <a:xfrm flipH="1">
            <a:off x="6842129" y="2653318"/>
            <a:ext cx="194544" cy="7320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3F21784C-D3B2-8B4F-B5FC-37D7108EEC12}"/>
              </a:ext>
            </a:extLst>
          </p:cNvPr>
          <p:cNvCxnSpPr>
            <a:cxnSpLocks/>
          </p:cNvCxnSpPr>
          <p:nvPr/>
        </p:nvCxnSpPr>
        <p:spPr>
          <a:xfrm>
            <a:off x="7366031" y="2618573"/>
            <a:ext cx="416309" cy="8923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Oval 116">
            <a:extLst>
              <a:ext uri="{FF2B5EF4-FFF2-40B4-BE49-F238E27FC236}">
                <a16:creationId xmlns:a16="http://schemas.microsoft.com/office/drawing/2014/main" id="{9E2EB0A7-82BE-3A4D-AF4C-1131EE464155}"/>
              </a:ext>
            </a:extLst>
          </p:cNvPr>
          <p:cNvSpPr/>
          <p:nvPr/>
        </p:nvSpPr>
        <p:spPr>
          <a:xfrm>
            <a:off x="7472283" y="3518577"/>
            <a:ext cx="694275" cy="58314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14DFBD9B-49EA-8941-812E-EE9DBCBB212D}"/>
              </a:ext>
            </a:extLst>
          </p:cNvPr>
          <p:cNvSpPr/>
          <p:nvPr/>
        </p:nvSpPr>
        <p:spPr>
          <a:xfrm>
            <a:off x="6531303" y="3485133"/>
            <a:ext cx="694275" cy="58314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Oval 121">
                <a:extLst>
                  <a:ext uri="{FF2B5EF4-FFF2-40B4-BE49-F238E27FC236}">
                    <a16:creationId xmlns:a16="http://schemas.microsoft.com/office/drawing/2014/main" id="{B950B928-B08F-FA4D-8639-878213CF86A3}"/>
                  </a:ext>
                </a:extLst>
              </p:cNvPr>
              <p:cNvSpPr/>
              <p:nvPr/>
            </p:nvSpPr>
            <p:spPr>
              <a:xfrm>
                <a:off x="5755733" y="3495491"/>
                <a:ext cx="694275" cy="58314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3,</m:t>
                      </m:r>
                    </m:oMath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2" name="Oval 121">
                <a:extLst>
                  <a:ext uri="{FF2B5EF4-FFF2-40B4-BE49-F238E27FC236}">
                    <a16:creationId xmlns:a16="http://schemas.microsoft.com/office/drawing/2014/main" id="{B950B928-B08F-FA4D-8639-878213CF86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5733" y="3495491"/>
                <a:ext cx="694275" cy="583149"/>
              </a:xfrm>
              <a:prstGeom prst="ellipse">
                <a:avLst/>
              </a:prstGeom>
              <a:blipFill>
                <a:blip r:embed="rId18"/>
                <a:stretch>
                  <a:fillRect b="-1041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B80EAF62-6A74-BC44-A38D-4789B856867E}"/>
                  </a:ext>
                </a:extLst>
              </p:cNvPr>
              <p:cNvSpPr/>
              <p:nvPr/>
            </p:nvSpPr>
            <p:spPr>
              <a:xfrm>
                <a:off x="5495866" y="2805079"/>
                <a:ext cx="694275" cy="58314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1,</m:t>
                      </m:r>
                    </m:oMath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B80EAF62-6A74-BC44-A38D-4789B85686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5866" y="2805079"/>
                <a:ext cx="694275" cy="583149"/>
              </a:xfrm>
              <a:prstGeom prst="ellipse">
                <a:avLst/>
              </a:prstGeom>
              <a:blipFill>
                <a:blip r:embed="rId19"/>
                <a:stretch>
                  <a:fillRect b="-1250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6AF9F15E-DED0-E949-8CBC-6D664601DCBA}"/>
              </a:ext>
            </a:extLst>
          </p:cNvPr>
          <p:cNvCxnSpPr>
            <a:cxnSpLocks/>
          </p:cNvCxnSpPr>
          <p:nvPr/>
        </p:nvCxnSpPr>
        <p:spPr>
          <a:xfrm flipH="1">
            <a:off x="7065249" y="4017633"/>
            <a:ext cx="471373" cy="7026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Oval 127">
            <a:extLst>
              <a:ext uri="{FF2B5EF4-FFF2-40B4-BE49-F238E27FC236}">
                <a16:creationId xmlns:a16="http://schemas.microsoft.com/office/drawing/2014/main" id="{A0B66E87-88B7-A04F-A32B-5928CE8DFC70}"/>
              </a:ext>
            </a:extLst>
          </p:cNvPr>
          <p:cNvSpPr>
            <a:spLocks noChangeAspect="1"/>
          </p:cNvSpPr>
          <p:nvPr/>
        </p:nvSpPr>
        <p:spPr>
          <a:xfrm>
            <a:off x="6727461" y="4771921"/>
            <a:ext cx="457200" cy="4572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AE3FDE38-857D-5640-84DD-8A9C8980D6D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465656" y="4767156"/>
                <a:ext cx="457200" cy="4572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AE3FDE38-857D-5640-84DD-8A9C8980D6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5656" y="4767156"/>
                <a:ext cx="457200" cy="457200"/>
              </a:xfrm>
              <a:prstGeom prst="ellipse">
                <a:avLst/>
              </a:prstGeom>
              <a:blipFill>
                <a:blip r:embed="rId20"/>
                <a:stretch>
                  <a:fillRect l="-540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5F03693F-5766-F643-906E-483748D372C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185971" y="4809362"/>
                <a:ext cx="457200" cy="4572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5F03693F-5766-F643-906E-483748D372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5971" y="4809362"/>
                <a:ext cx="457200" cy="457200"/>
              </a:xfrm>
              <a:prstGeom prst="ellipse">
                <a:avLst/>
              </a:prstGeom>
              <a:blipFill>
                <a:blip r:embed="rId21"/>
                <a:stretch>
                  <a:fillRect l="-789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47F7244A-6014-6E41-B954-C65631D8DF2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938453" y="4718868"/>
                <a:ext cx="687081" cy="687081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47F7244A-6014-6E41-B954-C65631D8DF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8453" y="4718868"/>
                <a:ext cx="687081" cy="687081"/>
              </a:xfrm>
              <a:prstGeom prst="ellipse">
                <a:avLst/>
              </a:prstGeom>
              <a:blipFill>
                <a:blip r:embed="rId2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86C3C6BC-7568-E74F-845F-E9A1CC6A12C8}"/>
              </a:ext>
            </a:extLst>
          </p:cNvPr>
          <p:cNvCxnSpPr>
            <a:cxnSpLocks/>
          </p:cNvCxnSpPr>
          <p:nvPr/>
        </p:nvCxnSpPr>
        <p:spPr>
          <a:xfrm flipH="1">
            <a:off x="7718607" y="4143770"/>
            <a:ext cx="53702" cy="5204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F9FD7456-EC2D-874A-825D-C68AAE470598}"/>
              </a:ext>
            </a:extLst>
          </p:cNvPr>
          <p:cNvCxnSpPr>
            <a:cxnSpLocks/>
          </p:cNvCxnSpPr>
          <p:nvPr/>
        </p:nvCxnSpPr>
        <p:spPr>
          <a:xfrm>
            <a:off x="8070568" y="4098965"/>
            <a:ext cx="482015" cy="6213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C331B52D-8C73-2141-9943-8CE625BB0894}"/>
              </a:ext>
            </a:extLst>
          </p:cNvPr>
          <p:cNvCxnSpPr>
            <a:cxnSpLocks/>
          </p:cNvCxnSpPr>
          <p:nvPr/>
        </p:nvCxnSpPr>
        <p:spPr>
          <a:xfrm>
            <a:off x="8200258" y="3867037"/>
            <a:ext cx="966796" cy="7971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60FCD9C5-0658-5C4A-86EE-EDD0578A946C}"/>
              </a:ext>
            </a:extLst>
          </p:cNvPr>
          <p:cNvCxnSpPr>
            <a:cxnSpLocks/>
          </p:cNvCxnSpPr>
          <p:nvPr/>
        </p:nvCxnSpPr>
        <p:spPr>
          <a:xfrm flipH="1">
            <a:off x="9420085" y="2973118"/>
            <a:ext cx="445823" cy="5377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ACC8C392-6B31-1D42-85A5-A362D0CC4440}"/>
              </a:ext>
            </a:extLst>
          </p:cNvPr>
          <p:cNvCxnSpPr>
            <a:cxnSpLocks/>
          </p:cNvCxnSpPr>
          <p:nvPr/>
        </p:nvCxnSpPr>
        <p:spPr>
          <a:xfrm flipH="1">
            <a:off x="10113498" y="2984513"/>
            <a:ext cx="177310" cy="5841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4FDCD2B7-152B-BC4D-BB03-338334E6D6CE}"/>
              </a:ext>
            </a:extLst>
          </p:cNvPr>
          <p:cNvCxnSpPr>
            <a:cxnSpLocks/>
          </p:cNvCxnSpPr>
          <p:nvPr/>
        </p:nvCxnSpPr>
        <p:spPr>
          <a:xfrm>
            <a:off x="10549970" y="3006664"/>
            <a:ext cx="344285" cy="5914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704DD6B7-F153-594D-9753-4ECACF1A8F29}"/>
              </a:ext>
            </a:extLst>
          </p:cNvPr>
          <p:cNvCxnSpPr>
            <a:cxnSpLocks/>
          </p:cNvCxnSpPr>
          <p:nvPr/>
        </p:nvCxnSpPr>
        <p:spPr>
          <a:xfrm>
            <a:off x="10730836" y="2857181"/>
            <a:ext cx="792566" cy="6537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Oval 147">
            <a:extLst>
              <a:ext uri="{FF2B5EF4-FFF2-40B4-BE49-F238E27FC236}">
                <a16:creationId xmlns:a16="http://schemas.microsoft.com/office/drawing/2014/main" id="{827F7AEF-055D-7645-B788-01CE6D6AE33F}"/>
              </a:ext>
            </a:extLst>
          </p:cNvPr>
          <p:cNvSpPr/>
          <p:nvPr/>
        </p:nvSpPr>
        <p:spPr>
          <a:xfrm>
            <a:off x="9797354" y="3649406"/>
            <a:ext cx="694275" cy="58314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Oval 148">
                <a:extLst>
                  <a:ext uri="{FF2B5EF4-FFF2-40B4-BE49-F238E27FC236}">
                    <a16:creationId xmlns:a16="http://schemas.microsoft.com/office/drawing/2014/main" id="{431BBF08-0D12-184D-A846-741CACC514FB}"/>
                  </a:ext>
                </a:extLst>
              </p:cNvPr>
              <p:cNvSpPr/>
              <p:nvPr/>
            </p:nvSpPr>
            <p:spPr>
              <a:xfrm>
                <a:off x="10522445" y="3678541"/>
                <a:ext cx="874007" cy="56262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14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15</m:t>
                          </m:r>
                        </m:sub>
                      </m:sSub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16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9" name="Oval 148">
                <a:extLst>
                  <a:ext uri="{FF2B5EF4-FFF2-40B4-BE49-F238E27FC236}">
                    <a16:creationId xmlns:a16="http://schemas.microsoft.com/office/drawing/2014/main" id="{431BBF08-0D12-184D-A846-741CACC514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22445" y="3678541"/>
                <a:ext cx="874007" cy="562622"/>
              </a:xfrm>
              <a:prstGeom prst="ellipse">
                <a:avLst/>
              </a:prstGeom>
              <a:blipFill>
                <a:blip r:embed="rId2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0" name="Oval 149">
            <a:extLst>
              <a:ext uri="{FF2B5EF4-FFF2-40B4-BE49-F238E27FC236}">
                <a16:creationId xmlns:a16="http://schemas.microsoft.com/office/drawing/2014/main" id="{57210AA5-CE15-6046-AAF8-4BFDDE75CBE4}"/>
              </a:ext>
            </a:extLst>
          </p:cNvPr>
          <p:cNvSpPr/>
          <p:nvPr/>
        </p:nvSpPr>
        <p:spPr>
          <a:xfrm>
            <a:off x="11493405" y="3539870"/>
            <a:ext cx="694275" cy="58314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Oval 153">
                <a:extLst>
                  <a:ext uri="{FF2B5EF4-FFF2-40B4-BE49-F238E27FC236}">
                    <a16:creationId xmlns:a16="http://schemas.microsoft.com/office/drawing/2014/main" id="{271A5EE8-5ED8-3A4E-B8F3-FA3409777DF6}"/>
                  </a:ext>
                </a:extLst>
              </p:cNvPr>
              <p:cNvSpPr/>
              <p:nvPr/>
            </p:nvSpPr>
            <p:spPr>
              <a:xfrm>
                <a:off x="8997364" y="3595714"/>
                <a:ext cx="694275" cy="58314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4" name="Oval 153">
                <a:extLst>
                  <a:ext uri="{FF2B5EF4-FFF2-40B4-BE49-F238E27FC236}">
                    <a16:creationId xmlns:a16="http://schemas.microsoft.com/office/drawing/2014/main" id="{271A5EE8-5ED8-3A4E-B8F3-FA3409777D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7364" y="3595714"/>
                <a:ext cx="694275" cy="583149"/>
              </a:xfrm>
              <a:prstGeom prst="ellipse">
                <a:avLst/>
              </a:prstGeom>
              <a:blipFill>
                <a:blip r:embed="rId2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7" name="Oval 86">
            <a:extLst>
              <a:ext uri="{FF2B5EF4-FFF2-40B4-BE49-F238E27FC236}">
                <a16:creationId xmlns:a16="http://schemas.microsoft.com/office/drawing/2014/main" id="{419B41AE-BFD4-7F4F-BC7C-CA75DBB778EC}"/>
              </a:ext>
            </a:extLst>
          </p:cNvPr>
          <p:cNvSpPr/>
          <p:nvPr/>
        </p:nvSpPr>
        <p:spPr>
          <a:xfrm>
            <a:off x="4354346" y="2676743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408D41E7-04FA-A040-B670-0E467CB120B0}"/>
              </a:ext>
            </a:extLst>
          </p:cNvPr>
          <p:cNvSpPr/>
          <p:nvPr/>
        </p:nvSpPr>
        <p:spPr>
          <a:xfrm>
            <a:off x="5036273" y="3201029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B32FE30C-8FD3-AC42-9C2C-A3D64B799077}"/>
                  </a:ext>
                </a:extLst>
              </p:cNvPr>
              <p:cNvSpPr txBox="1"/>
              <p:nvPr/>
            </p:nvSpPr>
            <p:spPr>
              <a:xfrm>
                <a:off x="4317850" y="2391697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B32FE30C-8FD3-AC42-9C2C-A3D64B7990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7850" y="2391697"/>
                <a:ext cx="281167" cy="276999"/>
              </a:xfrm>
              <a:prstGeom prst="rect">
                <a:avLst/>
              </a:prstGeom>
              <a:blipFill>
                <a:blip r:embed="rId25"/>
                <a:stretch>
                  <a:fillRect l="-17391" r="-4348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3" name="Oval 92">
            <a:extLst>
              <a:ext uri="{FF2B5EF4-FFF2-40B4-BE49-F238E27FC236}">
                <a16:creationId xmlns:a16="http://schemas.microsoft.com/office/drawing/2014/main" id="{C2C64F3B-9F45-4144-B973-95F08006A85F}"/>
              </a:ext>
            </a:extLst>
          </p:cNvPr>
          <p:cNvSpPr/>
          <p:nvPr/>
        </p:nvSpPr>
        <p:spPr>
          <a:xfrm>
            <a:off x="2499161" y="3618094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0FBB6B63-6015-F94B-B7C1-F9ADA55919B3}"/>
              </a:ext>
            </a:extLst>
          </p:cNvPr>
          <p:cNvSpPr/>
          <p:nvPr/>
        </p:nvSpPr>
        <p:spPr>
          <a:xfrm>
            <a:off x="3316117" y="3881667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197427BF-60A5-784D-9602-99A3ECCE38D1}"/>
                  </a:ext>
                </a:extLst>
              </p:cNvPr>
              <p:cNvSpPr txBox="1"/>
              <p:nvPr/>
            </p:nvSpPr>
            <p:spPr>
              <a:xfrm>
                <a:off x="4955537" y="2901110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197427BF-60A5-784D-9602-99A3ECCE38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5537" y="2901110"/>
                <a:ext cx="281167" cy="276999"/>
              </a:xfrm>
              <a:prstGeom prst="rect">
                <a:avLst/>
              </a:prstGeom>
              <a:blipFill>
                <a:blip r:embed="rId26"/>
                <a:stretch>
                  <a:fillRect l="-17391" r="-4348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23E77E97-DE80-5F41-A364-34BA897B6E88}"/>
                  </a:ext>
                </a:extLst>
              </p:cNvPr>
              <p:cNvSpPr txBox="1"/>
              <p:nvPr/>
            </p:nvSpPr>
            <p:spPr>
              <a:xfrm>
                <a:off x="2431873" y="3691883"/>
                <a:ext cx="3736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23E77E97-DE80-5F41-A364-34BA897B6E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1873" y="3691883"/>
                <a:ext cx="373628" cy="276999"/>
              </a:xfrm>
              <a:prstGeom prst="rect">
                <a:avLst/>
              </a:prstGeom>
              <a:blipFill>
                <a:blip r:embed="rId27"/>
                <a:stretch>
                  <a:fillRect l="-12903" r="-3226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73DDCF26-FAF0-B84D-892C-D6DAD0D72F54}"/>
                  </a:ext>
                </a:extLst>
              </p:cNvPr>
              <p:cNvSpPr txBox="1"/>
              <p:nvPr/>
            </p:nvSpPr>
            <p:spPr>
              <a:xfrm>
                <a:off x="3284357" y="3958577"/>
                <a:ext cx="3736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73DDCF26-FAF0-B84D-892C-D6DAD0D72F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4357" y="3958577"/>
                <a:ext cx="373628" cy="276999"/>
              </a:xfrm>
              <a:prstGeom prst="rect">
                <a:avLst/>
              </a:prstGeom>
              <a:blipFill>
                <a:blip r:embed="rId28"/>
                <a:stretch>
                  <a:fillRect l="-16667" r="-3333" b="-2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Pentagon 2">
            <a:extLst>
              <a:ext uri="{FF2B5EF4-FFF2-40B4-BE49-F238E27FC236}">
                <a16:creationId xmlns:a16="http://schemas.microsoft.com/office/drawing/2014/main" id="{48FD76CF-3F1E-0B46-8C9D-23B2CFDE1812}"/>
              </a:ext>
            </a:extLst>
          </p:cNvPr>
          <p:cNvSpPr/>
          <p:nvPr/>
        </p:nvSpPr>
        <p:spPr>
          <a:xfrm flipH="1">
            <a:off x="7848730" y="5844938"/>
            <a:ext cx="1888188" cy="660720"/>
          </a:xfrm>
          <a:prstGeom prst="homePlat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  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038AC0-5001-2243-B00D-8BFBA4354FC1}"/>
              </a:ext>
            </a:extLst>
          </p:cNvPr>
          <p:cNvSpPr txBox="1"/>
          <p:nvPr/>
        </p:nvSpPr>
        <p:spPr>
          <a:xfrm>
            <a:off x="10288930" y="5985080"/>
            <a:ext cx="8740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BPQ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D2FF36C7-1866-E442-9D32-032704CF3AB8}"/>
              </a:ext>
            </a:extLst>
          </p:cNvPr>
          <p:cNvSpPr txBox="1"/>
          <p:nvPr/>
        </p:nvSpPr>
        <p:spPr>
          <a:xfrm>
            <a:off x="3178312" y="3754550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00B0F0"/>
                </a:solidFill>
              </a:rPr>
              <a:t>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CD0287C1-A57C-8048-BDCE-DD6C4CD72147}"/>
                  </a:ext>
                </a:extLst>
              </p:cNvPr>
              <p:cNvSpPr txBox="1"/>
              <p:nvPr/>
            </p:nvSpPr>
            <p:spPr>
              <a:xfrm>
                <a:off x="1113298" y="5405949"/>
                <a:ext cx="3736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CD0287C1-A57C-8048-BDCE-DD6C4CD721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3298" y="5405949"/>
                <a:ext cx="373628" cy="276999"/>
              </a:xfrm>
              <a:prstGeom prst="rect">
                <a:avLst/>
              </a:prstGeom>
              <a:blipFill>
                <a:blip r:embed="rId29"/>
                <a:stretch>
                  <a:fillRect l="-13333" r="-3333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CD76E888-A5D8-A348-8392-2600829E884B}"/>
                  </a:ext>
                </a:extLst>
              </p:cNvPr>
              <p:cNvSpPr txBox="1"/>
              <p:nvPr/>
            </p:nvSpPr>
            <p:spPr>
              <a:xfrm>
                <a:off x="1364637" y="5026667"/>
                <a:ext cx="3736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CD76E888-A5D8-A348-8392-2600829E88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4637" y="5026667"/>
                <a:ext cx="373628" cy="276999"/>
              </a:xfrm>
              <a:prstGeom prst="rect">
                <a:avLst/>
              </a:prstGeom>
              <a:blipFill>
                <a:blip r:embed="rId30"/>
                <a:stretch>
                  <a:fillRect l="-12903" r="-3226" b="-2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43FE456F-CBC2-484E-8765-C633300C9CF9}"/>
                  </a:ext>
                </a:extLst>
              </p:cNvPr>
              <p:cNvSpPr txBox="1"/>
              <p:nvPr/>
            </p:nvSpPr>
            <p:spPr>
              <a:xfrm>
                <a:off x="837350" y="5698708"/>
                <a:ext cx="3736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16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43FE456F-CBC2-484E-8765-C633300C9C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350" y="5698708"/>
                <a:ext cx="373628" cy="276999"/>
              </a:xfrm>
              <a:prstGeom prst="rect">
                <a:avLst/>
              </a:prstGeom>
              <a:blipFill>
                <a:blip r:embed="rId31"/>
                <a:stretch>
                  <a:fillRect l="-13333" r="-3333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6" name="Oval 105">
            <a:extLst>
              <a:ext uri="{FF2B5EF4-FFF2-40B4-BE49-F238E27FC236}">
                <a16:creationId xmlns:a16="http://schemas.microsoft.com/office/drawing/2014/main" id="{D8B6A722-109D-FC4F-BBC8-91AF778F426A}"/>
              </a:ext>
            </a:extLst>
          </p:cNvPr>
          <p:cNvSpPr/>
          <p:nvPr/>
        </p:nvSpPr>
        <p:spPr>
          <a:xfrm>
            <a:off x="1281371" y="5068243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527BC7A2-2EB5-7545-B6FA-41D43994FE51}"/>
              </a:ext>
            </a:extLst>
          </p:cNvPr>
          <p:cNvSpPr/>
          <p:nvPr/>
        </p:nvSpPr>
        <p:spPr>
          <a:xfrm>
            <a:off x="1119441" y="5377808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A9F62DDF-34AA-F942-98BC-41B12BD1F203}"/>
              </a:ext>
            </a:extLst>
          </p:cNvPr>
          <p:cNvSpPr/>
          <p:nvPr/>
        </p:nvSpPr>
        <p:spPr>
          <a:xfrm>
            <a:off x="857499" y="5630222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0965170-2FF3-487E-9A6D-D3FD1EBEA60E}"/>
              </a:ext>
            </a:extLst>
          </p:cNvPr>
          <p:cNvSpPr/>
          <p:nvPr/>
        </p:nvSpPr>
        <p:spPr>
          <a:xfrm>
            <a:off x="585326" y="1570081"/>
            <a:ext cx="4919657" cy="4438181"/>
          </a:xfrm>
          <a:prstGeom prst="rect">
            <a:avLst/>
          </a:prstGeom>
          <a:solidFill>
            <a:srgbClr val="A9D18E">
              <a:alpha val="3411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01" name="Picture 100">
            <a:extLst>
              <a:ext uri="{FF2B5EF4-FFF2-40B4-BE49-F238E27FC236}">
                <a16:creationId xmlns:a16="http://schemas.microsoft.com/office/drawing/2014/main" id="{AF72439E-8388-4359-821B-8073EE9B8D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5149" y="2810100"/>
            <a:ext cx="323208" cy="2879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B90CF1C-B693-4471-AF7C-396A1EEF42EF}"/>
                  </a:ext>
                </a:extLst>
              </p:cNvPr>
              <p:cNvSpPr txBox="1"/>
              <p:nvPr/>
            </p:nvSpPr>
            <p:spPr>
              <a:xfrm>
                <a:off x="8067027" y="5959118"/>
                <a:ext cx="56550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B90CF1C-B693-4471-AF7C-396A1EEF42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7027" y="5959118"/>
                <a:ext cx="565508" cy="369332"/>
              </a:xfrm>
              <a:prstGeom prst="rect">
                <a:avLst/>
              </a:prstGeom>
              <a:blipFill>
                <a:blip r:embed="rId32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9F06A2D2-669B-4FE0-BB6A-7AF2DD64CB0E}"/>
                  </a:ext>
                </a:extLst>
              </p:cNvPr>
              <p:cNvSpPr txBox="1"/>
              <p:nvPr/>
            </p:nvSpPr>
            <p:spPr>
              <a:xfrm>
                <a:off x="9008315" y="5928442"/>
                <a:ext cx="56550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9F06A2D2-669B-4FE0-BB6A-7AF2DD64CB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8315" y="5928442"/>
                <a:ext cx="565508" cy="369332"/>
              </a:xfrm>
              <a:prstGeom prst="rect">
                <a:avLst/>
              </a:prstGeom>
              <a:blipFill>
                <a:blip r:embed="rId33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8" name="Oval 117">
            <a:extLst>
              <a:ext uri="{FF2B5EF4-FFF2-40B4-BE49-F238E27FC236}">
                <a16:creationId xmlns:a16="http://schemas.microsoft.com/office/drawing/2014/main" id="{9D201DC0-FD1A-48B0-BDC4-956F2A11C0EE}"/>
              </a:ext>
            </a:extLst>
          </p:cNvPr>
          <p:cNvSpPr/>
          <p:nvPr/>
        </p:nvSpPr>
        <p:spPr>
          <a:xfrm>
            <a:off x="2599753" y="2881868"/>
            <a:ext cx="1408176" cy="1404711"/>
          </a:xfrm>
          <a:prstGeom prst="ellipse">
            <a:avLst/>
          </a:prstGeom>
          <a:noFill/>
          <a:ln w="28575">
            <a:solidFill>
              <a:srgbClr val="FF00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60B93358-01FB-42AE-AE2F-1389DED6F111}"/>
              </a:ext>
            </a:extLst>
          </p:cNvPr>
          <p:cNvSpPr/>
          <p:nvPr/>
        </p:nvSpPr>
        <p:spPr>
          <a:xfrm>
            <a:off x="1904486" y="2236646"/>
            <a:ext cx="2798082" cy="2798064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0516021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8C4F378-CD67-8A4D-8ECD-19659C8AE35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651687" y="-80924"/>
                <a:ext cx="9094807" cy="1028777"/>
              </a:xfrm>
            </p:spPr>
            <p:txBody>
              <a:bodyPr/>
              <a:lstStyle/>
              <a:p>
                <a:pPr algn="ctr"/>
                <a:r>
                  <a:rPr lang="en-US" dirty="0"/>
                  <a:t>Example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-NN query in PR-</a:t>
                </a:r>
                <a:r>
                  <a:rPr lang="en-US" dirty="0" err="1"/>
                  <a:t>QuadTree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8C4F378-CD67-8A4D-8ECD-19659C8AE3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651687" y="-80924"/>
                <a:ext cx="9094807" cy="1028777"/>
              </a:xfrm>
              <a:blipFill>
                <a:blip r:embed="rId2"/>
                <a:stretch>
                  <a:fillRect l="-2232" t="-2469" r="-2371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1F1C8300-1158-AF44-8587-F337DADDBF57}"/>
              </a:ext>
            </a:extLst>
          </p:cNvPr>
          <p:cNvSpPr>
            <a:spLocks/>
          </p:cNvSpPr>
          <p:nvPr/>
        </p:nvSpPr>
        <p:spPr>
          <a:xfrm>
            <a:off x="577892" y="1561172"/>
            <a:ext cx="4919659" cy="44381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D4EBE64-0189-9448-AD5F-4A307EE4A47B}"/>
              </a:ext>
            </a:extLst>
          </p:cNvPr>
          <p:cNvSpPr txBox="1"/>
          <p:nvPr/>
        </p:nvSpPr>
        <p:spPr>
          <a:xfrm>
            <a:off x="122102" y="6077415"/>
            <a:ext cx="993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(-16, -16)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3367344-D2C2-644E-AF60-07580BC0BED4}"/>
              </a:ext>
            </a:extLst>
          </p:cNvPr>
          <p:cNvSpPr txBox="1"/>
          <p:nvPr/>
        </p:nvSpPr>
        <p:spPr>
          <a:xfrm>
            <a:off x="5205516" y="6077414"/>
            <a:ext cx="993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(16, -16)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4DEBC0-56B6-454A-91F8-B1862EE00F41}"/>
              </a:ext>
            </a:extLst>
          </p:cNvPr>
          <p:cNvSpPr txBox="1"/>
          <p:nvPr/>
        </p:nvSpPr>
        <p:spPr>
          <a:xfrm>
            <a:off x="5291008" y="1245144"/>
            <a:ext cx="993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(16, 16)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ED43F1C-2803-F74C-9651-112D2BD647D0}"/>
              </a:ext>
            </a:extLst>
          </p:cNvPr>
          <p:cNvSpPr txBox="1"/>
          <p:nvPr/>
        </p:nvSpPr>
        <p:spPr>
          <a:xfrm>
            <a:off x="133565" y="1245143"/>
            <a:ext cx="993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(-16, 16)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0765131-9447-4C44-931A-43E1B93BBEEB}"/>
              </a:ext>
            </a:extLst>
          </p:cNvPr>
          <p:cNvCxnSpPr>
            <a:stCxn id="4" idx="0"/>
            <a:endCxn id="4" idx="2"/>
          </p:cNvCxnSpPr>
          <p:nvPr/>
        </p:nvCxnSpPr>
        <p:spPr>
          <a:xfrm>
            <a:off x="3037722" y="1561172"/>
            <a:ext cx="0" cy="4438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D3FBAC7-85B5-3C47-B35C-27A955D16F67}"/>
              </a:ext>
            </a:extLst>
          </p:cNvPr>
          <p:cNvCxnSpPr>
            <a:cxnSpLocks/>
          </p:cNvCxnSpPr>
          <p:nvPr/>
        </p:nvCxnSpPr>
        <p:spPr>
          <a:xfrm>
            <a:off x="577892" y="3769113"/>
            <a:ext cx="491965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8A41387-28C5-DE48-841A-2335B26C1D70}"/>
              </a:ext>
            </a:extLst>
          </p:cNvPr>
          <p:cNvCxnSpPr>
            <a:cxnSpLocks/>
          </p:cNvCxnSpPr>
          <p:nvPr/>
        </p:nvCxnSpPr>
        <p:spPr>
          <a:xfrm>
            <a:off x="577891" y="2772938"/>
            <a:ext cx="24598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9BEDA4F-10D7-7C49-9BFB-35FB3C88EF64}"/>
              </a:ext>
            </a:extLst>
          </p:cNvPr>
          <p:cNvCxnSpPr>
            <a:cxnSpLocks/>
          </p:cNvCxnSpPr>
          <p:nvPr/>
        </p:nvCxnSpPr>
        <p:spPr>
          <a:xfrm>
            <a:off x="1807802" y="1576042"/>
            <a:ext cx="0" cy="22042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89CC8C9-62FD-CE44-A725-64BA847FCAAD}"/>
              </a:ext>
            </a:extLst>
          </p:cNvPr>
          <p:cNvCxnSpPr>
            <a:cxnSpLocks/>
          </p:cNvCxnSpPr>
          <p:nvPr/>
        </p:nvCxnSpPr>
        <p:spPr>
          <a:xfrm>
            <a:off x="1807802" y="3713356"/>
            <a:ext cx="0" cy="228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FADBD58-BAB1-D649-B8BE-8DED6819B1CF}"/>
              </a:ext>
            </a:extLst>
          </p:cNvPr>
          <p:cNvCxnSpPr>
            <a:cxnSpLocks/>
          </p:cNvCxnSpPr>
          <p:nvPr/>
        </p:nvCxnSpPr>
        <p:spPr>
          <a:xfrm>
            <a:off x="585326" y="4832193"/>
            <a:ext cx="24598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13D531F-986D-BE47-A6B8-ABF050F2A526}"/>
              </a:ext>
            </a:extLst>
          </p:cNvPr>
          <p:cNvCxnSpPr>
            <a:cxnSpLocks/>
          </p:cNvCxnSpPr>
          <p:nvPr/>
        </p:nvCxnSpPr>
        <p:spPr>
          <a:xfrm>
            <a:off x="1807802" y="3289607"/>
            <a:ext cx="123735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FC8060C-B4EF-EC44-8115-288D4A8E64D4}"/>
              </a:ext>
            </a:extLst>
          </p:cNvPr>
          <p:cNvCxnSpPr>
            <a:cxnSpLocks/>
          </p:cNvCxnSpPr>
          <p:nvPr/>
        </p:nvCxnSpPr>
        <p:spPr>
          <a:xfrm>
            <a:off x="2395969" y="2772938"/>
            <a:ext cx="0" cy="10073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>
            <a:extLst>
              <a:ext uri="{FF2B5EF4-FFF2-40B4-BE49-F238E27FC236}">
                <a16:creationId xmlns:a16="http://schemas.microsoft.com/office/drawing/2014/main" id="{E435A33E-DF17-AA4F-ACF3-51283F51EF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7942" y="3485927"/>
            <a:ext cx="323208" cy="2879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C84DB4F-3C32-9E4B-9CBC-D82CA6D7D3EE}"/>
                  </a:ext>
                </a:extLst>
              </p:cNvPr>
              <p:cNvSpPr txBox="1"/>
              <p:nvPr/>
            </p:nvSpPr>
            <p:spPr>
              <a:xfrm>
                <a:off x="421311" y="777388"/>
                <a:ext cx="58632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accent5"/>
                    </a:solidFill>
                  </a:rPr>
                  <a:t>anchor = (2, 2),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chemeClr val="accent2"/>
                    </a:solidFill>
                  </a:rPr>
                  <a:t>=2,  </a:t>
                </a:r>
                <a:r>
                  <a:rPr lang="en-US" dirty="0">
                    <a:solidFill>
                      <a:srgbClr val="7030A0"/>
                    </a:solidFill>
                  </a:rPr>
                  <a:t>Bucket size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endParaRPr lang="en-US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C84DB4F-3C32-9E4B-9CBC-D82CA6D7D3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311" y="777388"/>
                <a:ext cx="5863271" cy="369332"/>
              </a:xfrm>
              <a:prstGeom prst="rect">
                <a:avLst/>
              </a:prstGeom>
              <a:blipFill>
                <a:blip r:embed="rId4"/>
                <a:stretch>
                  <a:fillRect l="-648" t="-3333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Oval 36">
            <a:extLst>
              <a:ext uri="{FF2B5EF4-FFF2-40B4-BE49-F238E27FC236}">
                <a16:creationId xmlns:a16="http://schemas.microsoft.com/office/drawing/2014/main" id="{C40E7FAC-2BA5-204B-AF7C-B13A89D2BA1C}"/>
              </a:ext>
            </a:extLst>
          </p:cNvPr>
          <p:cNvSpPr/>
          <p:nvPr/>
        </p:nvSpPr>
        <p:spPr>
          <a:xfrm>
            <a:off x="1474775" y="1839952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9BC64F6B-B4FF-CC46-9D08-E3240F04BCC4}"/>
              </a:ext>
            </a:extLst>
          </p:cNvPr>
          <p:cNvSpPr/>
          <p:nvPr/>
        </p:nvSpPr>
        <p:spPr>
          <a:xfrm>
            <a:off x="1760377" y="2258122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030A4FD8-FDCA-1240-A03A-50E44C956454}"/>
              </a:ext>
            </a:extLst>
          </p:cNvPr>
          <p:cNvSpPr/>
          <p:nvPr/>
        </p:nvSpPr>
        <p:spPr>
          <a:xfrm>
            <a:off x="943232" y="2401225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858369C6-A3CE-A549-B7E8-894D1B0E3C4F}"/>
              </a:ext>
            </a:extLst>
          </p:cNvPr>
          <p:cNvSpPr/>
          <p:nvPr/>
        </p:nvSpPr>
        <p:spPr>
          <a:xfrm>
            <a:off x="2470945" y="2401225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A8DFBF64-6A63-4941-B76D-0711BFF9E589}"/>
              </a:ext>
            </a:extLst>
          </p:cNvPr>
          <p:cNvSpPr/>
          <p:nvPr/>
        </p:nvSpPr>
        <p:spPr>
          <a:xfrm>
            <a:off x="3258965" y="2810100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3F572112-0688-6D4E-9954-5C92A9766196}"/>
              </a:ext>
            </a:extLst>
          </p:cNvPr>
          <p:cNvSpPr/>
          <p:nvPr/>
        </p:nvSpPr>
        <p:spPr>
          <a:xfrm>
            <a:off x="2489532" y="3066575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29CE63BF-5CF8-D842-864E-357C56C2EF7F}"/>
              </a:ext>
            </a:extLst>
          </p:cNvPr>
          <p:cNvSpPr/>
          <p:nvPr/>
        </p:nvSpPr>
        <p:spPr>
          <a:xfrm>
            <a:off x="2073225" y="3486601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64B5F066-3BDC-2E47-A2A2-65998B32EDA0}"/>
              </a:ext>
            </a:extLst>
          </p:cNvPr>
          <p:cNvSpPr/>
          <p:nvPr/>
        </p:nvSpPr>
        <p:spPr>
          <a:xfrm>
            <a:off x="1556555" y="4241162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06F0AC4F-8993-1441-9484-031E5E3C4383}"/>
              </a:ext>
            </a:extLst>
          </p:cNvPr>
          <p:cNvSpPr/>
          <p:nvPr/>
        </p:nvSpPr>
        <p:spPr>
          <a:xfrm>
            <a:off x="2675385" y="3408542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284C06F-6037-6F4E-9388-4ED478106D7D}"/>
              </a:ext>
            </a:extLst>
          </p:cNvPr>
          <p:cNvSpPr txBox="1"/>
          <p:nvPr/>
        </p:nvSpPr>
        <p:spPr>
          <a:xfrm>
            <a:off x="2839728" y="3765467"/>
            <a:ext cx="2054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0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DC40580-A139-C249-90A1-1AC648FC3614}"/>
              </a:ext>
            </a:extLst>
          </p:cNvPr>
          <p:cNvSpPr txBox="1"/>
          <p:nvPr/>
        </p:nvSpPr>
        <p:spPr>
          <a:xfrm>
            <a:off x="2197241" y="3759315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-4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DD1F80B-070E-5045-9A7B-C782D99A825D}"/>
              </a:ext>
            </a:extLst>
          </p:cNvPr>
          <p:cNvSpPr txBox="1"/>
          <p:nvPr/>
        </p:nvSpPr>
        <p:spPr>
          <a:xfrm>
            <a:off x="3501723" y="3759315"/>
            <a:ext cx="2054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4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383F2446-45E7-AA4E-B621-DE69374595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92812" y="3168792"/>
            <a:ext cx="215900" cy="228600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8017408E-686D-CF48-9D4A-F5D3498FBDA5}"/>
              </a:ext>
            </a:extLst>
          </p:cNvPr>
          <p:cNvSpPr txBox="1"/>
          <p:nvPr/>
        </p:nvSpPr>
        <p:spPr>
          <a:xfrm>
            <a:off x="1592398" y="3768840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-8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89434D0-EFD9-E948-AF48-D52018F7B778}"/>
              </a:ext>
            </a:extLst>
          </p:cNvPr>
          <p:cNvSpPr txBox="1"/>
          <p:nvPr/>
        </p:nvSpPr>
        <p:spPr>
          <a:xfrm>
            <a:off x="4081483" y="3779567"/>
            <a:ext cx="2054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8</a:t>
            </a: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13446AA9-C995-F048-A218-A84FE9DC843B}"/>
              </a:ext>
            </a:extLst>
          </p:cNvPr>
          <p:cNvCxnSpPr>
            <a:cxnSpLocks/>
          </p:cNvCxnSpPr>
          <p:nvPr/>
        </p:nvCxnSpPr>
        <p:spPr>
          <a:xfrm flipH="1">
            <a:off x="3349459" y="3529208"/>
            <a:ext cx="5976" cy="231559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6E462DB3-49F7-4A47-922A-63AADC96AE78}"/>
              </a:ext>
            </a:extLst>
          </p:cNvPr>
          <p:cNvCxnSpPr>
            <a:cxnSpLocks/>
          </p:cNvCxnSpPr>
          <p:nvPr/>
        </p:nvCxnSpPr>
        <p:spPr>
          <a:xfrm>
            <a:off x="3131277" y="3546821"/>
            <a:ext cx="217671" cy="3475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BCC205CA-23A5-1641-A112-80D91CF958DF}"/>
              </a:ext>
            </a:extLst>
          </p:cNvPr>
          <p:cNvSpPr txBox="1"/>
          <p:nvPr/>
        </p:nvSpPr>
        <p:spPr>
          <a:xfrm>
            <a:off x="2983049" y="3430694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00B0F0"/>
                </a:solidFill>
              </a:rPr>
              <a:t>2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359B3557-F84D-874D-BC31-BDABDB1128EF}"/>
              </a:ext>
            </a:extLst>
          </p:cNvPr>
          <p:cNvSpPr txBox="1"/>
          <p:nvPr/>
        </p:nvSpPr>
        <p:spPr>
          <a:xfrm>
            <a:off x="2778255" y="4183182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-4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B980752-22D2-A34A-A952-DA61554DFFDF}"/>
              </a:ext>
            </a:extLst>
          </p:cNvPr>
          <p:cNvSpPr txBox="1"/>
          <p:nvPr/>
        </p:nvSpPr>
        <p:spPr>
          <a:xfrm>
            <a:off x="2802066" y="4664199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-8</a:t>
            </a: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8C929720-BA9D-3C46-BCF3-253BA94B95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87662" y="2614607"/>
            <a:ext cx="215900" cy="2286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1437A734-5F5E-1F4E-AFCE-0B91124B4081}"/>
                  </a:ext>
                </a:extLst>
              </p:cNvPr>
              <p:cNvSpPr txBox="1"/>
              <p:nvPr/>
            </p:nvSpPr>
            <p:spPr>
              <a:xfrm>
                <a:off x="731650" y="2105956"/>
                <a:ext cx="27584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1437A734-5F5E-1F4E-AFCE-0B91124B40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650" y="2105956"/>
                <a:ext cx="275845" cy="276999"/>
              </a:xfrm>
              <a:prstGeom prst="rect">
                <a:avLst/>
              </a:prstGeom>
              <a:blipFill>
                <a:blip r:embed="rId7"/>
                <a:stretch>
                  <a:fillRect l="-22727" r="-4545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87D865D-922E-7D46-B0B6-3DC6B703FAF7}"/>
                  </a:ext>
                </a:extLst>
              </p:cNvPr>
              <p:cNvSpPr txBox="1"/>
              <p:nvPr/>
            </p:nvSpPr>
            <p:spPr>
              <a:xfrm>
                <a:off x="1255534" y="1629692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87D865D-922E-7D46-B0B6-3DC6B703FA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5534" y="1629692"/>
                <a:ext cx="281167" cy="276999"/>
              </a:xfrm>
              <a:prstGeom prst="rect">
                <a:avLst/>
              </a:prstGeom>
              <a:blipFill>
                <a:blip r:embed="rId8"/>
                <a:stretch>
                  <a:fillRect l="-17391" r="-4348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BB3CD07-D837-F44C-A472-66C908F6DB16}"/>
                  </a:ext>
                </a:extLst>
              </p:cNvPr>
              <p:cNvSpPr txBox="1"/>
              <p:nvPr/>
            </p:nvSpPr>
            <p:spPr>
              <a:xfrm>
                <a:off x="1898473" y="1958313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BB3CD07-D837-F44C-A472-66C908F6DB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8473" y="1958313"/>
                <a:ext cx="281167" cy="276999"/>
              </a:xfrm>
              <a:prstGeom prst="rect">
                <a:avLst/>
              </a:prstGeom>
              <a:blipFill>
                <a:blip r:embed="rId9"/>
                <a:stretch>
                  <a:fillRect l="-16667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4A56388C-2791-C543-86A1-29F83A27FAD6}"/>
                  </a:ext>
                </a:extLst>
              </p:cNvPr>
              <p:cNvSpPr txBox="1"/>
              <p:nvPr/>
            </p:nvSpPr>
            <p:spPr>
              <a:xfrm>
                <a:off x="2379493" y="2110708"/>
                <a:ext cx="27943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4A56388C-2791-C543-86A1-29F83A27FA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9493" y="2110708"/>
                <a:ext cx="279435" cy="276999"/>
              </a:xfrm>
              <a:prstGeom prst="rect">
                <a:avLst/>
              </a:prstGeom>
              <a:blipFill>
                <a:blip r:embed="rId10"/>
                <a:stretch>
                  <a:fillRect l="-17391" r="-4348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23C3719B-A6AF-164F-90D4-CEF73935F3C9}"/>
                  </a:ext>
                </a:extLst>
              </p:cNvPr>
              <p:cNvSpPr txBox="1"/>
              <p:nvPr/>
            </p:nvSpPr>
            <p:spPr>
              <a:xfrm>
                <a:off x="3236751" y="2467902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23C3719B-A6AF-164F-90D4-CEF73935F3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6751" y="2467902"/>
                <a:ext cx="281167" cy="276999"/>
              </a:xfrm>
              <a:prstGeom prst="rect">
                <a:avLst/>
              </a:prstGeom>
              <a:blipFill>
                <a:blip r:embed="rId11"/>
                <a:stretch>
                  <a:fillRect l="-17391" r="-4348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CB576CCD-353B-A64A-A8B6-79C729DF5242}"/>
                  </a:ext>
                </a:extLst>
              </p:cNvPr>
              <p:cNvSpPr txBox="1"/>
              <p:nvPr/>
            </p:nvSpPr>
            <p:spPr>
              <a:xfrm>
                <a:off x="2603329" y="2834619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CB576CCD-353B-A64A-A8B6-79C729DF52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3329" y="2834619"/>
                <a:ext cx="281167" cy="276999"/>
              </a:xfrm>
              <a:prstGeom prst="rect">
                <a:avLst/>
              </a:prstGeom>
              <a:blipFill>
                <a:blip r:embed="rId12"/>
                <a:stretch>
                  <a:fillRect l="-17391" r="-4348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1EE9049A-08B4-3D4B-842B-844CD7B49850}"/>
                  </a:ext>
                </a:extLst>
              </p:cNvPr>
              <p:cNvSpPr txBox="1"/>
              <p:nvPr/>
            </p:nvSpPr>
            <p:spPr>
              <a:xfrm>
                <a:off x="2755729" y="3401371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1EE9049A-08B4-3D4B-842B-844CD7B498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5729" y="3401371"/>
                <a:ext cx="281167" cy="276999"/>
              </a:xfrm>
              <a:prstGeom prst="rect">
                <a:avLst/>
              </a:prstGeom>
              <a:blipFill>
                <a:blip r:embed="rId13"/>
                <a:stretch>
                  <a:fillRect l="-17391" r="-4348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3BC46F4D-80C4-8045-966E-89D8A837A63B}"/>
                  </a:ext>
                </a:extLst>
              </p:cNvPr>
              <p:cNvSpPr txBox="1"/>
              <p:nvPr/>
            </p:nvSpPr>
            <p:spPr>
              <a:xfrm>
                <a:off x="1979430" y="3510907"/>
                <a:ext cx="3736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3BC46F4D-80C4-8045-966E-89D8A837A6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9430" y="3510907"/>
                <a:ext cx="373628" cy="276999"/>
              </a:xfrm>
              <a:prstGeom prst="rect">
                <a:avLst/>
              </a:prstGeom>
              <a:blipFill>
                <a:blip r:embed="rId14"/>
                <a:stretch>
                  <a:fillRect l="-17241" r="-3448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A21FCB75-57F2-6B4B-B6D4-2E51392F06B3}"/>
                  </a:ext>
                </a:extLst>
              </p:cNvPr>
              <p:cNvSpPr txBox="1"/>
              <p:nvPr/>
            </p:nvSpPr>
            <p:spPr>
              <a:xfrm>
                <a:off x="1574613" y="4277677"/>
                <a:ext cx="3736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A21FCB75-57F2-6B4B-B6D4-2E51392F06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4613" y="4277677"/>
                <a:ext cx="373628" cy="276999"/>
              </a:xfrm>
              <a:prstGeom prst="rect">
                <a:avLst/>
              </a:prstGeom>
              <a:blipFill>
                <a:blip r:embed="rId15"/>
                <a:stretch>
                  <a:fillRect l="-13333" r="-3333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Oval 85">
            <a:extLst>
              <a:ext uri="{FF2B5EF4-FFF2-40B4-BE49-F238E27FC236}">
                <a16:creationId xmlns:a16="http://schemas.microsoft.com/office/drawing/2014/main" id="{C7225347-B004-2F47-8149-F9A678833807}"/>
              </a:ext>
            </a:extLst>
          </p:cNvPr>
          <p:cNvSpPr/>
          <p:nvPr/>
        </p:nvSpPr>
        <p:spPr>
          <a:xfrm>
            <a:off x="8072437" y="1039170"/>
            <a:ext cx="1728788" cy="482972"/>
          </a:xfrm>
          <a:prstGeom prst="ellipse">
            <a:avLst/>
          </a:prstGeom>
          <a:solidFill>
            <a:srgbClr val="A9D18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111C7B60-146D-7C49-AE2F-67EB5ACFE4E2}"/>
              </a:ext>
            </a:extLst>
          </p:cNvPr>
          <p:cNvCxnSpPr>
            <a:cxnSpLocks/>
          </p:cNvCxnSpPr>
          <p:nvPr/>
        </p:nvCxnSpPr>
        <p:spPr>
          <a:xfrm flipH="1">
            <a:off x="7024504" y="1413529"/>
            <a:ext cx="1142054" cy="6142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B7A097B4-96AB-5B49-B870-C1FACE0D83D2}"/>
              </a:ext>
            </a:extLst>
          </p:cNvPr>
          <p:cNvCxnSpPr>
            <a:cxnSpLocks/>
          </p:cNvCxnSpPr>
          <p:nvPr/>
        </p:nvCxnSpPr>
        <p:spPr>
          <a:xfrm flipH="1">
            <a:off x="8386763" y="1576042"/>
            <a:ext cx="331640" cy="73783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CADC76E4-CC05-974D-9737-328F5B01EFE9}"/>
              </a:ext>
            </a:extLst>
          </p:cNvPr>
          <p:cNvCxnSpPr>
            <a:cxnSpLocks/>
          </p:cNvCxnSpPr>
          <p:nvPr/>
        </p:nvCxnSpPr>
        <p:spPr>
          <a:xfrm>
            <a:off x="9458325" y="1561172"/>
            <a:ext cx="705531" cy="6741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D65B81CE-AB0E-8F4C-9BB4-A473BDD2C31D}"/>
              </a:ext>
            </a:extLst>
          </p:cNvPr>
          <p:cNvCxnSpPr>
            <a:cxnSpLocks/>
          </p:cNvCxnSpPr>
          <p:nvPr/>
        </p:nvCxnSpPr>
        <p:spPr>
          <a:xfrm>
            <a:off x="9797354" y="1413529"/>
            <a:ext cx="1526024" cy="4005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Oval 106">
            <a:extLst>
              <a:ext uri="{FF2B5EF4-FFF2-40B4-BE49-F238E27FC236}">
                <a16:creationId xmlns:a16="http://schemas.microsoft.com/office/drawing/2014/main" id="{E5A97693-7980-8048-90E4-0742CD872138}"/>
              </a:ext>
            </a:extLst>
          </p:cNvPr>
          <p:cNvSpPr/>
          <p:nvPr/>
        </p:nvSpPr>
        <p:spPr>
          <a:xfrm>
            <a:off x="6459979" y="2111847"/>
            <a:ext cx="1076643" cy="542215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983A2BA5-38F6-9B41-9D65-F467C840EA86}"/>
              </a:ext>
            </a:extLst>
          </p:cNvPr>
          <p:cNvSpPr/>
          <p:nvPr/>
        </p:nvSpPr>
        <p:spPr>
          <a:xfrm>
            <a:off x="9625534" y="2400465"/>
            <a:ext cx="1076643" cy="542215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0D11F92F-18CC-5F49-A9E5-F8FEF8B76FC5}"/>
                  </a:ext>
                </a:extLst>
              </p:cNvPr>
              <p:cNvSpPr/>
              <p:nvPr/>
            </p:nvSpPr>
            <p:spPr>
              <a:xfrm>
                <a:off x="7791289" y="2343499"/>
                <a:ext cx="1394217" cy="68974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0D11F92F-18CC-5F49-A9E5-F8FEF8B76F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1289" y="2343499"/>
                <a:ext cx="1394217" cy="689742"/>
              </a:xfrm>
              <a:prstGeom prst="ellipse">
                <a:avLst/>
              </a:prstGeom>
              <a:blipFill>
                <a:blip r:embed="rId1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3A3D12D0-9524-5244-865E-3FB35B4E64CB}"/>
                  </a:ext>
                </a:extLst>
              </p:cNvPr>
              <p:cNvSpPr/>
              <p:nvPr/>
            </p:nvSpPr>
            <p:spPr>
              <a:xfrm>
                <a:off x="10985081" y="1895708"/>
                <a:ext cx="1076643" cy="542215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3A3D12D0-9524-5244-865E-3FB35B4E64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5081" y="1895708"/>
                <a:ext cx="1076643" cy="542215"/>
              </a:xfrm>
              <a:prstGeom prst="ellipse">
                <a:avLst/>
              </a:prstGeom>
              <a:blipFill>
                <a:blip r:embed="rId1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ADE06B88-5EB9-E941-99AB-D2D46618547D}"/>
              </a:ext>
            </a:extLst>
          </p:cNvPr>
          <p:cNvCxnSpPr>
            <a:cxnSpLocks/>
          </p:cNvCxnSpPr>
          <p:nvPr/>
        </p:nvCxnSpPr>
        <p:spPr>
          <a:xfrm flipH="1">
            <a:off x="5991988" y="2521133"/>
            <a:ext cx="544736" cy="2841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592A0D34-9286-6847-AA3B-8DE51A1D2F2E}"/>
              </a:ext>
            </a:extLst>
          </p:cNvPr>
          <p:cNvCxnSpPr>
            <a:cxnSpLocks/>
          </p:cNvCxnSpPr>
          <p:nvPr/>
        </p:nvCxnSpPr>
        <p:spPr>
          <a:xfrm flipH="1">
            <a:off x="6207366" y="2606401"/>
            <a:ext cx="568662" cy="8009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8D157BAD-C517-2B49-BAD7-377C9F5923FC}"/>
              </a:ext>
            </a:extLst>
          </p:cNvPr>
          <p:cNvCxnSpPr>
            <a:cxnSpLocks/>
          </p:cNvCxnSpPr>
          <p:nvPr/>
        </p:nvCxnSpPr>
        <p:spPr>
          <a:xfrm flipH="1">
            <a:off x="6842129" y="2653318"/>
            <a:ext cx="194544" cy="7320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3F21784C-D3B2-8B4F-B5FC-37D7108EEC12}"/>
              </a:ext>
            </a:extLst>
          </p:cNvPr>
          <p:cNvCxnSpPr>
            <a:cxnSpLocks/>
          </p:cNvCxnSpPr>
          <p:nvPr/>
        </p:nvCxnSpPr>
        <p:spPr>
          <a:xfrm>
            <a:off x="7366031" y="2618573"/>
            <a:ext cx="416309" cy="8923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Oval 116">
            <a:extLst>
              <a:ext uri="{FF2B5EF4-FFF2-40B4-BE49-F238E27FC236}">
                <a16:creationId xmlns:a16="http://schemas.microsoft.com/office/drawing/2014/main" id="{9E2EB0A7-82BE-3A4D-AF4C-1131EE464155}"/>
              </a:ext>
            </a:extLst>
          </p:cNvPr>
          <p:cNvSpPr/>
          <p:nvPr/>
        </p:nvSpPr>
        <p:spPr>
          <a:xfrm>
            <a:off x="7472283" y="3518577"/>
            <a:ext cx="694275" cy="58314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14DFBD9B-49EA-8941-812E-EE9DBCBB212D}"/>
              </a:ext>
            </a:extLst>
          </p:cNvPr>
          <p:cNvSpPr/>
          <p:nvPr/>
        </p:nvSpPr>
        <p:spPr>
          <a:xfrm>
            <a:off x="6531303" y="3485133"/>
            <a:ext cx="694275" cy="58314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Oval 121">
                <a:extLst>
                  <a:ext uri="{FF2B5EF4-FFF2-40B4-BE49-F238E27FC236}">
                    <a16:creationId xmlns:a16="http://schemas.microsoft.com/office/drawing/2014/main" id="{B950B928-B08F-FA4D-8639-878213CF86A3}"/>
                  </a:ext>
                </a:extLst>
              </p:cNvPr>
              <p:cNvSpPr/>
              <p:nvPr/>
            </p:nvSpPr>
            <p:spPr>
              <a:xfrm>
                <a:off x="5755733" y="3495491"/>
                <a:ext cx="694275" cy="58314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3,</m:t>
                      </m:r>
                    </m:oMath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2" name="Oval 121">
                <a:extLst>
                  <a:ext uri="{FF2B5EF4-FFF2-40B4-BE49-F238E27FC236}">
                    <a16:creationId xmlns:a16="http://schemas.microsoft.com/office/drawing/2014/main" id="{B950B928-B08F-FA4D-8639-878213CF86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5733" y="3495491"/>
                <a:ext cx="694275" cy="583149"/>
              </a:xfrm>
              <a:prstGeom prst="ellipse">
                <a:avLst/>
              </a:prstGeom>
              <a:blipFill>
                <a:blip r:embed="rId18"/>
                <a:stretch>
                  <a:fillRect b="-1041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B80EAF62-6A74-BC44-A38D-4789B856867E}"/>
                  </a:ext>
                </a:extLst>
              </p:cNvPr>
              <p:cNvSpPr/>
              <p:nvPr/>
            </p:nvSpPr>
            <p:spPr>
              <a:xfrm>
                <a:off x="5495866" y="2805079"/>
                <a:ext cx="694275" cy="58314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1,</m:t>
                      </m:r>
                    </m:oMath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B80EAF62-6A74-BC44-A38D-4789B85686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5866" y="2805079"/>
                <a:ext cx="694275" cy="583149"/>
              </a:xfrm>
              <a:prstGeom prst="ellipse">
                <a:avLst/>
              </a:prstGeom>
              <a:blipFill>
                <a:blip r:embed="rId19"/>
                <a:stretch>
                  <a:fillRect b="-1250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6AF9F15E-DED0-E949-8CBC-6D664601DCBA}"/>
              </a:ext>
            </a:extLst>
          </p:cNvPr>
          <p:cNvCxnSpPr>
            <a:cxnSpLocks/>
          </p:cNvCxnSpPr>
          <p:nvPr/>
        </p:nvCxnSpPr>
        <p:spPr>
          <a:xfrm flipH="1">
            <a:off x="7065249" y="4017633"/>
            <a:ext cx="471373" cy="7026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Oval 127">
            <a:extLst>
              <a:ext uri="{FF2B5EF4-FFF2-40B4-BE49-F238E27FC236}">
                <a16:creationId xmlns:a16="http://schemas.microsoft.com/office/drawing/2014/main" id="{A0B66E87-88B7-A04F-A32B-5928CE8DFC70}"/>
              </a:ext>
            </a:extLst>
          </p:cNvPr>
          <p:cNvSpPr>
            <a:spLocks noChangeAspect="1"/>
          </p:cNvSpPr>
          <p:nvPr/>
        </p:nvSpPr>
        <p:spPr>
          <a:xfrm>
            <a:off x="6727461" y="4771921"/>
            <a:ext cx="457200" cy="4572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AE3FDE38-857D-5640-84DD-8A9C8980D6D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465656" y="4767156"/>
                <a:ext cx="457200" cy="4572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AE3FDE38-857D-5640-84DD-8A9C8980D6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5656" y="4767156"/>
                <a:ext cx="457200" cy="457200"/>
              </a:xfrm>
              <a:prstGeom prst="ellipse">
                <a:avLst/>
              </a:prstGeom>
              <a:blipFill>
                <a:blip r:embed="rId20"/>
                <a:stretch>
                  <a:fillRect l="-540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5F03693F-5766-F643-906E-483748D372C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185971" y="4809362"/>
                <a:ext cx="457200" cy="4572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5F03693F-5766-F643-906E-483748D372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5971" y="4809362"/>
                <a:ext cx="457200" cy="457200"/>
              </a:xfrm>
              <a:prstGeom prst="ellipse">
                <a:avLst/>
              </a:prstGeom>
              <a:blipFill>
                <a:blip r:embed="rId21"/>
                <a:stretch>
                  <a:fillRect l="-789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47F7244A-6014-6E41-B954-C65631D8DF2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938453" y="4718868"/>
                <a:ext cx="687081" cy="687081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47F7244A-6014-6E41-B954-C65631D8DF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8453" y="4718868"/>
                <a:ext cx="687081" cy="687081"/>
              </a:xfrm>
              <a:prstGeom prst="ellipse">
                <a:avLst/>
              </a:prstGeom>
              <a:blipFill>
                <a:blip r:embed="rId2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86C3C6BC-7568-E74F-845F-E9A1CC6A12C8}"/>
              </a:ext>
            </a:extLst>
          </p:cNvPr>
          <p:cNvCxnSpPr>
            <a:cxnSpLocks/>
          </p:cNvCxnSpPr>
          <p:nvPr/>
        </p:nvCxnSpPr>
        <p:spPr>
          <a:xfrm flipH="1">
            <a:off x="7718607" y="4143770"/>
            <a:ext cx="53702" cy="5204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F9FD7456-EC2D-874A-825D-C68AAE470598}"/>
              </a:ext>
            </a:extLst>
          </p:cNvPr>
          <p:cNvCxnSpPr>
            <a:cxnSpLocks/>
          </p:cNvCxnSpPr>
          <p:nvPr/>
        </p:nvCxnSpPr>
        <p:spPr>
          <a:xfrm>
            <a:off x="8070568" y="4098965"/>
            <a:ext cx="482015" cy="6213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C331B52D-8C73-2141-9943-8CE625BB0894}"/>
              </a:ext>
            </a:extLst>
          </p:cNvPr>
          <p:cNvCxnSpPr>
            <a:cxnSpLocks/>
          </p:cNvCxnSpPr>
          <p:nvPr/>
        </p:nvCxnSpPr>
        <p:spPr>
          <a:xfrm>
            <a:off x="8200258" y="3867037"/>
            <a:ext cx="966796" cy="7971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60FCD9C5-0658-5C4A-86EE-EDD0578A946C}"/>
              </a:ext>
            </a:extLst>
          </p:cNvPr>
          <p:cNvCxnSpPr>
            <a:cxnSpLocks/>
          </p:cNvCxnSpPr>
          <p:nvPr/>
        </p:nvCxnSpPr>
        <p:spPr>
          <a:xfrm flipH="1">
            <a:off x="9420085" y="2973118"/>
            <a:ext cx="445823" cy="5377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ACC8C392-6B31-1D42-85A5-A362D0CC4440}"/>
              </a:ext>
            </a:extLst>
          </p:cNvPr>
          <p:cNvCxnSpPr>
            <a:cxnSpLocks/>
          </p:cNvCxnSpPr>
          <p:nvPr/>
        </p:nvCxnSpPr>
        <p:spPr>
          <a:xfrm flipH="1">
            <a:off x="10113498" y="2984513"/>
            <a:ext cx="177310" cy="5841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4FDCD2B7-152B-BC4D-BB03-338334E6D6CE}"/>
              </a:ext>
            </a:extLst>
          </p:cNvPr>
          <p:cNvCxnSpPr>
            <a:cxnSpLocks/>
          </p:cNvCxnSpPr>
          <p:nvPr/>
        </p:nvCxnSpPr>
        <p:spPr>
          <a:xfrm>
            <a:off x="10549970" y="3006664"/>
            <a:ext cx="344285" cy="5914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704DD6B7-F153-594D-9753-4ECACF1A8F29}"/>
              </a:ext>
            </a:extLst>
          </p:cNvPr>
          <p:cNvCxnSpPr>
            <a:cxnSpLocks/>
          </p:cNvCxnSpPr>
          <p:nvPr/>
        </p:nvCxnSpPr>
        <p:spPr>
          <a:xfrm>
            <a:off x="10730836" y="2857181"/>
            <a:ext cx="792566" cy="6537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Oval 147">
            <a:extLst>
              <a:ext uri="{FF2B5EF4-FFF2-40B4-BE49-F238E27FC236}">
                <a16:creationId xmlns:a16="http://schemas.microsoft.com/office/drawing/2014/main" id="{827F7AEF-055D-7645-B788-01CE6D6AE33F}"/>
              </a:ext>
            </a:extLst>
          </p:cNvPr>
          <p:cNvSpPr/>
          <p:nvPr/>
        </p:nvSpPr>
        <p:spPr>
          <a:xfrm>
            <a:off x="9797354" y="3649406"/>
            <a:ext cx="694275" cy="58314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Oval 148">
                <a:extLst>
                  <a:ext uri="{FF2B5EF4-FFF2-40B4-BE49-F238E27FC236}">
                    <a16:creationId xmlns:a16="http://schemas.microsoft.com/office/drawing/2014/main" id="{431BBF08-0D12-184D-A846-741CACC514FB}"/>
                  </a:ext>
                </a:extLst>
              </p:cNvPr>
              <p:cNvSpPr/>
              <p:nvPr/>
            </p:nvSpPr>
            <p:spPr>
              <a:xfrm>
                <a:off x="10522445" y="3678541"/>
                <a:ext cx="874007" cy="56262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14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15</m:t>
                          </m:r>
                        </m:sub>
                      </m:sSub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16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9" name="Oval 148">
                <a:extLst>
                  <a:ext uri="{FF2B5EF4-FFF2-40B4-BE49-F238E27FC236}">
                    <a16:creationId xmlns:a16="http://schemas.microsoft.com/office/drawing/2014/main" id="{431BBF08-0D12-184D-A846-741CACC514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22445" y="3678541"/>
                <a:ext cx="874007" cy="562622"/>
              </a:xfrm>
              <a:prstGeom prst="ellipse">
                <a:avLst/>
              </a:prstGeom>
              <a:blipFill>
                <a:blip r:embed="rId2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0" name="Oval 149">
            <a:extLst>
              <a:ext uri="{FF2B5EF4-FFF2-40B4-BE49-F238E27FC236}">
                <a16:creationId xmlns:a16="http://schemas.microsoft.com/office/drawing/2014/main" id="{57210AA5-CE15-6046-AAF8-4BFDDE75CBE4}"/>
              </a:ext>
            </a:extLst>
          </p:cNvPr>
          <p:cNvSpPr/>
          <p:nvPr/>
        </p:nvSpPr>
        <p:spPr>
          <a:xfrm>
            <a:off x="11493405" y="3539870"/>
            <a:ext cx="694275" cy="58314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Oval 153">
                <a:extLst>
                  <a:ext uri="{FF2B5EF4-FFF2-40B4-BE49-F238E27FC236}">
                    <a16:creationId xmlns:a16="http://schemas.microsoft.com/office/drawing/2014/main" id="{271A5EE8-5ED8-3A4E-B8F3-FA3409777DF6}"/>
                  </a:ext>
                </a:extLst>
              </p:cNvPr>
              <p:cNvSpPr/>
              <p:nvPr/>
            </p:nvSpPr>
            <p:spPr>
              <a:xfrm>
                <a:off x="8997364" y="3595714"/>
                <a:ext cx="694275" cy="58314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4" name="Oval 153">
                <a:extLst>
                  <a:ext uri="{FF2B5EF4-FFF2-40B4-BE49-F238E27FC236}">
                    <a16:creationId xmlns:a16="http://schemas.microsoft.com/office/drawing/2014/main" id="{271A5EE8-5ED8-3A4E-B8F3-FA3409777D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7364" y="3595714"/>
                <a:ext cx="694275" cy="583149"/>
              </a:xfrm>
              <a:prstGeom prst="ellipse">
                <a:avLst/>
              </a:prstGeom>
              <a:blipFill>
                <a:blip r:embed="rId2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7" name="Oval 86">
            <a:extLst>
              <a:ext uri="{FF2B5EF4-FFF2-40B4-BE49-F238E27FC236}">
                <a16:creationId xmlns:a16="http://schemas.microsoft.com/office/drawing/2014/main" id="{419B41AE-BFD4-7F4F-BC7C-CA75DBB778EC}"/>
              </a:ext>
            </a:extLst>
          </p:cNvPr>
          <p:cNvSpPr/>
          <p:nvPr/>
        </p:nvSpPr>
        <p:spPr>
          <a:xfrm>
            <a:off x="4354346" y="2676743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408D41E7-04FA-A040-B670-0E467CB120B0}"/>
              </a:ext>
            </a:extLst>
          </p:cNvPr>
          <p:cNvSpPr/>
          <p:nvPr/>
        </p:nvSpPr>
        <p:spPr>
          <a:xfrm>
            <a:off x="5036273" y="3201029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B32FE30C-8FD3-AC42-9C2C-A3D64B799077}"/>
                  </a:ext>
                </a:extLst>
              </p:cNvPr>
              <p:cNvSpPr txBox="1"/>
              <p:nvPr/>
            </p:nvSpPr>
            <p:spPr>
              <a:xfrm>
                <a:off x="4317850" y="2391697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B32FE30C-8FD3-AC42-9C2C-A3D64B7990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7850" y="2391697"/>
                <a:ext cx="281167" cy="276999"/>
              </a:xfrm>
              <a:prstGeom prst="rect">
                <a:avLst/>
              </a:prstGeom>
              <a:blipFill>
                <a:blip r:embed="rId25"/>
                <a:stretch>
                  <a:fillRect l="-17391" r="-4348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3" name="Oval 92">
            <a:extLst>
              <a:ext uri="{FF2B5EF4-FFF2-40B4-BE49-F238E27FC236}">
                <a16:creationId xmlns:a16="http://schemas.microsoft.com/office/drawing/2014/main" id="{C2C64F3B-9F45-4144-B973-95F08006A85F}"/>
              </a:ext>
            </a:extLst>
          </p:cNvPr>
          <p:cNvSpPr/>
          <p:nvPr/>
        </p:nvSpPr>
        <p:spPr>
          <a:xfrm>
            <a:off x="2499161" y="3618094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0FBB6B63-6015-F94B-B7C1-F9ADA55919B3}"/>
              </a:ext>
            </a:extLst>
          </p:cNvPr>
          <p:cNvSpPr/>
          <p:nvPr/>
        </p:nvSpPr>
        <p:spPr>
          <a:xfrm>
            <a:off x="3316117" y="3881667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197427BF-60A5-784D-9602-99A3ECCE38D1}"/>
                  </a:ext>
                </a:extLst>
              </p:cNvPr>
              <p:cNvSpPr txBox="1"/>
              <p:nvPr/>
            </p:nvSpPr>
            <p:spPr>
              <a:xfrm>
                <a:off x="4955537" y="2901110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197427BF-60A5-784D-9602-99A3ECCE38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5537" y="2901110"/>
                <a:ext cx="281167" cy="276999"/>
              </a:xfrm>
              <a:prstGeom prst="rect">
                <a:avLst/>
              </a:prstGeom>
              <a:blipFill>
                <a:blip r:embed="rId26"/>
                <a:stretch>
                  <a:fillRect l="-17391" r="-4348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23E77E97-DE80-5F41-A364-34BA897B6E88}"/>
                  </a:ext>
                </a:extLst>
              </p:cNvPr>
              <p:cNvSpPr txBox="1"/>
              <p:nvPr/>
            </p:nvSpPr>
            <p:spPr>
              <a:xfrm>
                <a:off x="2431873" y="3691883"/>
                <a:ext cx="3736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23E77E97-DE80-5F41-A364-34BA897B6E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1873" y="3691883"/>
                <a:ext cx="373628" cy="276999"/>
              </a:xfrm>
              <a:prstGeom prst="rect">
                <a:avLst/>
              </a:prstGeom>
              <a:blipFill>
                <a:blip r:embed="rId27"/>
                <a:stretch>
                  <a:fillRect l="-12903" r="-3226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73DDCF26-FAF0-B84D-892C-D6DAD0D72F54}"/>
                  </a:ext>
                </a:extLst>
              </p:cNvPr>
              <p:cNvSpPr txBox="1"/>
              <p:nvPr/>
            </p:nvSpPr>
            <p:spPr>
              <a:xfrm>
                <a:off x="3284357" y="3958577"/>
                <a:ext cx="3736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73DDCF26-FAF0-B84D-892C-D6DAD0D72F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4357" y="3958577"/>
                <a:ext cx="373628" cy="276999"/>
              </a:xfrm>
              <a:prstGeom prst="rect">
                <a:avLst/>
              </a:prstGeom>
              <a:blipFill>
                <a:blip r:embed="rId28"/>
                <a:stretch>
                  <a:fillRect l="-16667" r="-3333" b="-2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Pentagon 2">
            <a:extLst>
              <a:ext uri="{FF2B5EF4-FFF2-40B4-BE49-F238E27FC236}">
                <a16:creationId xmlns:a16="http://schemas.microsoft.com/office/drawing/2014/main" id="{48FD76CF-3F1E-0B46-8C9D-23B2CFDE1812}"/>
              </a:ext>
            </a:extLst>
          </p:cNvPr>
          <p:cNvSpPr/>
          <p:nvPr/>
        </p:nvSpPr>
        <p:spPr>
          <a:xfrm flipH="1">
            <a:off x="7848730" y="5844938"/>
            <a:ext cx="1888188" cy="660720"/>
          </a:xfrm>
          <a:prstGeom prst="homePlat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  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038AC0-5001-2243-B00D-8BFBA4354FC1}"/>
              </a:ext>
            </a:extLst>
          </p:cNvPr>
          <p:cNvSpPr txBox="1"/>
          <p:nvPr/>
        </p:nvSpPr>
        <p:spPr>
          <a:xfrm>
            <a:off x="10288930" y="5985080"/>
            <a:ext cx="8740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BPQ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D2FF36C7-1866-E442-9D32-032704CF3AB8}"/>
              </a:ext>
            </a:extLst>
          </p:cNvPr>
          <p:cNvSpPr txBox="1"/>
          <p:nvPr/>
        </p:nvSpPr>
        <p:spPr>
          <a:xfrm>
            <a:off x="3178312" y="3754550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00B0F0"/>
                </a:solidFill>
              </a:rPr>
              <a:t>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CD0287C1-A57C-8048-BDCE-DD6C4CD72147}"/>
                  </a:ext>
                </a:extLst>
              </p:cNvPr>
              <p:cNvSpPr txBox="1"/>
              <p:nvPr/>
            </p:nvSpPr>
            <p:spPr>
              <a:xfrm>
                <a:off x="1113298" y="5405949"/>
                <a:ext cx="3736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CD0287C1-A57C-8048-BDCE-DD6C4CD721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3298" y="5405949"/>
                <a:ext cx="373628" cy="276999"/>
              </a:xfrm>
              <a:prstGeom prst="rect">
                <a:avLst/>
              </a:prstGeom>
              <a:blipFill>
                <a:blip r:embed="rId29"/>
                <a:stretch>
                  <a:fillRect l="-13333" r="-3333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CD76E888-A5D8-A348-8392-2600829E884B}"/>
                  </a:ext>
                </a:extLst>
              </p:cNvPr>
              <p:cNvSpPr txBox="1"/>
              <p:nvPr/>
            </p:nvSpPr>
            <p:spPr>
              <a:xfrm>
                <a:off x="1364637" y="5026667"/>
                <a:ext cx="3736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CD76E888-A5D8-A348-8392-2600829E88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4637" y="5026667"/>
                <a:ext cx="373628" cy="276999"/>
              </a:xfrm>
              <a:prstGeom prst="rect">
                <a:avLst/>
              </a:prstGeom>
              <a:blipFill>
                <a:blip r:embed="rId30"/>
                <a:stretch>
                  <a:fillRect l="-12903" r="-3226" b="-2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43FE456F-CBC2-484E-8765-C633300C9CF9}"/>
                  </a:ext>
                </a:extLst>
              </p:cNvPr>
              <p:cNvSpPr txBox="1"/>
              <p:nvPr/>
            </p:nvSpPr>
            <p:spPr>
              <a:xfrm>
                <a:off x="837350" y="5698708"/>
                <a:ext cx="3736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16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43FE456F-CBC2-484E-8765-C633300C9C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350" y="5698708"/>
                <a:ext cx="373628" cy="276999"/>
              </a:xfrm>
              <a:prstGeom prst="rect">
                <a:avLst/>
              </a:prstGeom>
              <a:blipFill>
                <a:blip r:embed="rId31"/>
                <a:stretch>
                  <a:fillRect l="-13333" r="-3333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6" name="Oval 105">
            <a:extLst>
              <a:ext uri="{FF2B5EF4-FFF2-40B4-BE49-F238E27FC236}">
                <a16:creationId xmlns:a16="http://schemas.microsoft.com/office/drawing/2014/main" id="{D8B6A722-109D-FC4F-BBC8-91AF778F426A}"/>
              </a:ext>
            </a:extLst>
          </p:cNvPr>
          <p:cNvSpPr/>
          <p:nvPr/>
        </p:nvSpPr>
        <p:spPr>
          <a:xfrm>
            <a:off x="1281371" y="5068243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527BC7A2-2EB5-7545-B6FA-41D43994FE51}"/>
              </a:ext>
            </a:extLst>
          </p:cNvPr>
          <p:cNvSpPr/>
          <p:nvPr/>
        </p:nvSpPr>
        <p:spPr>
          <a:xfrm>
            <a:off x="1119441" y="5377808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A9F62DDF-34AA-F942-98BC-41B12BD1F203}"/>
              </a:ext>
            </a:extLst>
          </p:cNvPr>
          <p:cNvSpPr/>
          <p:nvPr/>
        </p:nvSpPr>
        <p:spPr>
          <a:xfrm>
            <a:off x="857499" y="5630222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0965170-2FF3-487E-9A6D-D3FD1EBEA60E}"/>
              </a:ext>
            </a:extLst>
          </p:cNvPr>
          <p:cNvSpPr/>
          <p:nvPr/>
        </p:nvSpPr>
        <p:spPr>
          <a:xfrm>
            <a:off x="585326" y="1570081"/>
            <a:ext cx="4919657" cy="4438181"/>
          </a:xfrm>
          <a:prstGeom prst="rect">
            <a:avLst/>
          </a:prstGeom>
          <a:solidFill>
            <a:srgbClr val="A9D18E">
              <a:alpha val="3411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01" name="Picture 100">
            <a:extLst>
              <a:ext uri="{FF2B5EF4-FFF2-40B4-BE49-F238E27FC236}">
                <a16:creationId xmlns:a16="http://schemas.microsoft.com/office/drawing/2014/main" id="{AF72439E-8388-4359-821B-8073EE9B8D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5149" y="2810100"/>
            <a:ext cx="323208" cy="2879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B90CF1C-B693-4471-AF7C-396A1EEF42EF}"/>
                  </a:ext>
                </a:extLst>
              </p:cNvPr>
              <p:cNvSpPr txBox="1"/>
              <p:nvPr/>
            </p:nvSpPr>
            <p:spPr>
              <a:xfrm>
                <a:off x="8067027" y="5959118"/>
                <a:ext cx="56550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B90CF1C-B693-4471-AF7C-396A1EEF42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7027" y="5959118"/>
                <a:ext cx="565508" cy="369332"/>
              </a:xfrm>
              <a:prstGeom prst="rect">
                <a:avLst/>
              </a:prstGeom>
              <a:blipFill>
                <a:blip r:embed="rId32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9F06A2D2-669B-4FE0-BB6A-7AF2DD64CB0E}"/>
                  </a:ext>
                </a:extLst>
              </p:cNvPr>
              <p:cNvSpPr txBox="1"/>
              <p:nvPr/>
            </p:nvSpPr>
            <p:spPr>
              <a:xfrm>
                <a:off x="9008315" y="5928442"/>
                <a:ext cx="56550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9F06A2D2-669B-4FE0-BB6A-7AF2DD64CB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8315" y="5928442"/>
                <a:ext cx="565508" cy="369332"/>
              </a:xfrm>
              <a:prstGeom prst="rect">
                <a:avLst/>
              </a:prstGeom>
              <a:blipFill>
                <a:blip r:embed="rId33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317CC5DB-CC79-43E7-BFE9-40ABCD04C2F0}"/>
              </a:ext>
            </a:extLst>
          </p:cNvPr>
          <p:cNvSpPr txBox="1"/>
          <p:nvPr/>
        </p:nvSpPr>
        <p:spPr>
          <a:xfrm>
            <a:off x="10025896" y="5048950"/>
            <a:ext cx="20507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Visit remaining children in </a:t>
            </a:r>
            <a:r>
              <a:rPr lang="en-US" b="1" dirty="0">
                <a:solidFill>
                  <a:srgbClr val="FF0000"/>
                </a:solidFill>
              </a:rPr>
              <a:t>Z-order</a:t>
            </a:r>
            <a:r>
              <a:rPr lang="en-US" dirty="0"/>
              <a:t>!</a:t>
            </a:r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9761886C-A5D0-4F67-ACEC-ECB8CA82CB27}"/>
              </a:ext>
            </a:extLst>
          </p:cNvPr>
          <p:cNvSpPr/>
          <p:nvPr/>
        </p:nvSpPr>
        <p:spPr>
          <a:xfrm>
            <a:off x="2599753" y="2881868"/>
            <a:ext cx="1408176" cy="1404711"/>
          </a:xfrm>
          <a:prstGeom prst="ellipse">
            <a:avLst/>
          </a:prstGeom>
          <a:noFill/>
          <a:ln w="28575">
            <a:solidFill>
              <a:srgbClr val="FF00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71339993-7731-4C08-BBE1-8AF12FEE257D}"/>
              </a:ext>
            </a:extLst>
          </p:cNvPr>
          <p:cNvSpPr/>
          <p:nvPr/>
        </p:nvSpPr>
        <p:spPr>
          <a:xfrm>
            <a:off x="1904486" y="2236646"/>
            <a:ext cx="2798082" cy="2798064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6741633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8C4F378-CD67-8A4D-8ECD-19659C8AE35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651687" y="-80924"/>
                <a:ext cx="9094807" cy="1028777"/>
              </a:xfrm>
            </p:spPr>
            <p:txBody>
              <a:bodyPr/>
              <a:lstStyle/>
              <a:p>
                <a:pPr algn="ctr"/>
                <a:r>
                  <a:rPr lang="en-US" dirty="0"/>
                  <a:t>Example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-NN query in PR-</a:t>
                </a:r>
                <a:r>
                  <a:rPr lang="en-US" dirty="0" err="1"/>
                  <a:t>QuadTree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8C4F378-CD67-8A4D-8ECD-19659C8AE3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651687" y="-80924"/>
                <a:ext cx="9094807" cy="1028777"/>
              </a:xfrm>
              <a:blipFill>
                <a:blip r:embed="rId2"/>
                <a:stretch>
                  <a:fillRect l="-2232" t="-2469" r="-2371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1F1C8300-1158-AF44-8587-F337DADDBF57}"/>
              </a:ext>
            </a:extLst>
          </p:cNvPr>
          <p:cNvSpPr>
            <a:spLocks/>
          </p:cNvSpPr>
          <p:nvPr/>
        </p:nvSpPr>
        <p:spPr>
          <a:xfrm>
            <a:off x="577892" y="1561172"/>
            <a:ext cx="4919659" cy="44381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D4EBE64-0189-9448-AD5F-4A307EE4A47B}"/>
              </a:ext>
            </a:extLst>
          </p:cNvPr>
          <p:cNvSpPr txBox="1"/>
          <p:nvPr/>
        </p:nvSpPr>
        <p:spPr>
          <a:xfrm>
            <a:off x="122102" y="6077415"/>
            <a:ext cx="993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(-16, -16)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3367344-D2C2-644E-AF60-07580BC0BED4}"/>
              </a:ext>
            </a:extLst>
          </p:cNvPr>
          <p:cNvSpPr txBox="1"/>
          <p:nvPr/>
        </p:nvSpPr>
        <p:spPr>
          <a:xfrm>
            <a:off x="5205516" y="6077414"/>
            <a:ext cx="993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(16, -16)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4DEBC0-56B6-454A-91F8-B1862EE00F41}"/>
              </a:ext>
            </a:extLst>
          </p:cNvPr>
          <p:cNvSpPr txBox="1"/>
          <p:nvPr/>
        </p:nvSpPr>
        <p:spPr>
          <a:xfrm>
            <a:off x="5291008" y="1245144"/>
            <a:ext cx="993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(16, 16)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ED43F1C-2803-F74C-9651-112D2BD647D0}"/>
              </a:ext>
            </a:extLst>
          </p:cNvPr>
          <p:cNvSpPr txBox="1"/>
          <p:nvPr/>
        </p:nvSpPr>
        <p:spPr>
          <a:xfrm>
            <a:off x="133565" y="1245143"/>
            <a:ext cx="993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(-16, 16)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0765131-9447-4C44-931A-43E1B93BBEEB}"/>
              </a:ext>
            </a:extLst>
          </p:cNvPr>
          <p:cNvCxnSpPr>
            <a:stCxn id="4" idx="0"/>
            <a:endCxn id="4" idx="2"/>
          </p:cNvCxnSpPr>
          <p:nvPr/>
        </p:nvCxnSpPr>
        <p:spPr>
          <a:xfrm>
            <a:off x="3037722" y="1561172"/>
            <a:ext cx="0" cy="4438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D3FBAC7-85B5-3C47-B35C-27A955D16F67}"/>
              </a:ext>
            </a:extLst>
          </p:cNvPr>
          <p:cNvCxnSpPr>
            <a:cxnSpLocks/>
          </p:cNvCxnSpPr>
          <p:nvPr/>
        </p:nvCxnSpPr>
        <p:spPr>
          <a:xfrm>
            <a:off x="577892" y="3769113"/>
            <a:ext cx="491965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8A41387-28C5-DE48-841A-2335B26C1D70}"/>
              </a:ext>
            </a:extLst>
          </p:cNvPr>
          <p:cNvCxnSpPr>
            <a:cxnSpLocks/>
          </p:cNvCxnSpPr>
          <p:nvPr/>
        </p:nvCxnSpPr>
        <p:spPr>
          <a:xfrm>
            <a:off x="577891" y="2772938"/>
            <a:ext cx="24598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9BEDA4F-10D7-7C49-9BFB-35FB3C88EF64}"/>
              </a:ext>
            </a:extLst>
          </p:cNvPr>
          <p:cNvCxnSpPr>
            <a:cxnSpLocks/>
          </p:cNvCxnSpPr>
          <p:nvPr/>
        </p:nvCxnSpPr>
        <p:spPr>
          <a:xfrm>
            <a:off x="1807802" y="1576042"/>
            <a:ext cx="0" cy="22042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89CC8C9-62FD-CE44-A725-64BA847FCAAD}"/>
              </a:ext>
            </a:extLst>
          </p:cNvPr>
          <p:cNvCxnSpPr>
            <a:cxnSpLocks/>
          </p:cNvCxnSpPr>
          <p:nvPr/>
        </p:nvCxnSpPr>
        <p:spPr>
          <a:xfrm>
            <a:off x="1807802" y="3713356"/>
            <a:ext cx="0" cy="228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FADBD58-BAB1-D649-B8BE-8DED6819B1CF}"/>
              </a:ext>
            </a:extLst>
          </p:cNvPr>
          <p:cNvCxnSpPr>
            <a:cxnSpLocks/>
          </p:cNvCxnSpPr>
          <p:nvPr/>
        </p:nvCxnSpPr>
        <p:spPr>
          <a:xfrm>
            <a:off x="585326" y="4832193"/>
            <a:ext cx="24598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13D531F-986D-BE47-A6B8-ABF050F2A526}"/>
              </a:ext>
            </a:extLst>
          </p:cNvPr>
          <p:cNvCxnSpPr>
            <a:cxnSpLocks/>
          </p:cNvCxnSpPr>
          <p:nvPr/>
        </p:nvCxnSpPr>
        <p:spPr>
          <a:xfrm>
            <a:off x="1807802" y="3289607"/>
            <a:ext cx="123735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FC8060C-B4EF-EC44-8115-288D4A8E64D4}"/>
              </a:ext>
            </a:extLst>
          </p:cNvPr>
          <p:cNvCxnSpPr>
            <a:cxnSpLocks/>
          </p:cNvCxnSpPr>
          <p:nvPr/>
        </p:nvCxnSpPr>
        <p:spPr>
          <a:xfrm>
            <a:off x="2395969" y="2772938"/>
            <a:ext cx="0" cy="10073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>
            <a:extLst>
              <a:ext uri="{FF2B5EF4-FFF2-40B4-BE49-F238E27FC236}">
                <a16:creationId xmlns:a16="http://schemas.microsoft.com/office/drawing/2014/main" id="{E435A33E-DF17-AA4F-ACF3-51283F51EF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7942" y="3485927"/>
            <a:ext cx="323208" cy="2879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C84DB4F-3C32-9E4B-9CBC-D82CA6D7D3EE}"/>
                  </a:ext>
                </a:extLst>
              </p:cNvPr>
              <p:cNvSpPr txBox="1"/>
              <p:nvPr/>
            </p:nvSpPr>
            <p:spPr>
              <a:xfrm>
                <a:off x="421311" y="777388"/>
                <a:ext cx="58632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accent5"/>
                    </a:solidFill>
                  </a:rPr>
                  <a:t>anchor = (2, 2),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chemeClr val="accent2"/>
                    </a:solidFill>
                  </a:rPr>
                  <a:t>=2,  </a:t>
                </a:r>
                <a:r>
                  <a:rPr lang="en-US" dirty="0">
                    <a:solidFill>
                      <a:srgbClr val="7030A0"/>
                    </a:solidFill>
                  </a:rPr>
                  <a:t>Bucket size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endParaRPr lang="en-US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C84DB4F-3C32-9E4B-9CBC-D82CA6D7D3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311" y="777388"/>
                <a:ext cx="5863271" cy="369332"/>
              </a:xfrm>
              <a:prstGeom prst="rect">
                <a:avLst/>
              </a:prstGeom>
              <a:blipFill>
                <a:blip r:embed="rId4"/>
                <a:stretch>
                  <a:fillRect l="-648" t="-3333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Oval 36">
            <a:extLst>
              <a:ext uri="{FF2B5EF4-FFF2-40B4-BE49-F238E27FC236}">
                <a16:creationId xmlns:a16="http://schemas.microsoft.com/office/drawing/2014/main" id="{C40E7FAC-2BA5-204B-AF7C-B13A89D2BA1C}"/>
              </a:ext>
            </a:extLst>
          </p:cNvPr>
          <p:cNvSpPr/>
          <p:nvPr/>
        </p:nvSpPr>
        <p:spPr>
          <a:xfrm>
            <a:off x="1474775" y="1839952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9BC64F6B-B4FF-CC46-9D08-E3240F04BCC4}"/>
              </a:ext>
            </a:extLst>
          </p:cNvPr>
          <p:cNvSpPr/>
          <p:nvPr/>
        </p:nvSpPr>
        <p:spPr>
          <a:xfrm>
            <a:off x="1760377" y="2258122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030A4FD8-FDCA-1240-A03A-50E44C956454}"/>
              </a:ext>
            </a:extLst>
          </p:cNvPr>
          <p:cNvSpPr/>
          <p:nvPr/>
        </p:nvSpPr>
        <p:spPr>
          <a:xfrm>
            <a:off x="943232" y="2401225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858369C6-A3CE-A549-B7E8-894D1B0E3C4F}"/>
              </a:ext>
            </a:extLst>
          </p:cNvPr>
          <p:cNvSpPr/>
          <p:nvPr/>
        </p:nvSpPr>
        <p:spPr>
          <a:xfrm>
            <a:off x="2470945" y="2401225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A8DFBF64-6A63-4941-B76D-0711BFF9E589}"/>
              </a:ext>
            </a:extLst>
          </p:cNvPr>
          <p:cNvSpPr/>
          <p:nvPr/>
        </p:nvSpPr>
        <p:spPr>
          <a:xfrm>
            <a:off x="3258965" y="2810100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3F572112-0688-6D4E-9954-5C92A9766196}"/>
              </a:ext>
            </a:extLst>
          </p:cNvPr>
          <p:cNvSpPr/>
          <p:nvPr/>
        </p:nvSpPr>
        <p:spPr>
          <a:xfrm>
            <a:off x="2489532" y="3066575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29CE63BF-5CF8-D842-864E-357C56C2EF7F}"/>
              </a:ext>
            </a:extLst>
          </p:cNvPr>
          <p:cNvSpPr/>
          <p:nvPr/>
        </p:nvSpPr>
        <p:spPr>
          <a:xfrm>
            <a:off x="2073225" y="3486601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64B5F066-3BDC-2E47-A2A2-65998B32EDA0}"/>
              </a:ext>
            </a:extLst>
          </p:cNvPr>
          <p:cNvSpPr/>
          <p:nvPr/>
        </p:nvSpPr>
        <p:spPr>
          <a:xfrm>
            <a:off x="1556555" y="4241162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06F0AC4F-8993-1441-9484-031E5E3C4383}"/>
              </a:ext>
            </a:extLst>
          </p:cNvPr>
          <p:cNvSpPr/>
          <p:nvPr/>
        </p:nvSpPr>
        <p:spPr>
          <a:xfrm>
            <a:off x="2675385" y="3408542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284C06F-6037-6F4E-9388-4ED478106D7D}"/>
              </a:ext>
            </a:extLst>
          </p:cNvPr>
          <p:cNvSpPr txBox="1"/>
          <p:nvPr/>
        </p:nvSpPr>
        <p:spPr>
          <a:xfrm>
            <a:off x="2839728" y="3765467"/>
            <a:ext cx="2054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0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DC40580-A139-C249-90A1-1AC648FC3614}"/>
              </a:ext>
            </a:extLst>
          </p:cNvPr>
          <p:cNvSpPr txBox="1"/>
          <p:nvPr/>
        </p:nvSpPr>
        <p:spPr>
          <a:xfrm>
            <a:off x="2197241" y="3759315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-4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DD1F80B-070E-5045-9A7B-C782D99A825D}"/>
              </a:ext>
            </a:extLst>
          </p:cNvPr>
          <p:cNvSpPr txBox="1"/>
          <p:nvPr/>
        </p:nvSpPr>
        <p:spPr>
          <a:xfrm>
            <a:off x="3501723" y="3759315"/>
            <a:ext cx="2054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4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383F2446-45E7-AA4E-B621-DE69374595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92812" y="3168792"/>
            <a:ext cx="215900" cy="228600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8017408E-686D-CF48-9D4A-F5D3498FBDA5}"/>
              </a:ext>
            </a:extLst>
          </p:cNvPr>
          <p:cNvSpPr txBox="1"/>
          <p:nvPr/>
        </p:nvSpPr>
        <p:spPr>
          <a:xfrm>
            <a:off x="1592398" y="3768840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-8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89434D0-EFD9-E948-AF48-D52018F7B778}"/>
              </a:ext>
            </a:extLst>
          </p:cNvPr>
          <p:cNvSpPr txBox="1"/>
          <p:nvPr/>
        </p:nvSpPr>
        <p:spPr>
          <a:xfrm>
            <a:off x="4081483" y="3779567"/>
            <a:ext cx="2054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8</a:t>
            </a: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13446AA9-C995-F048-A218-A84FE9DC843B}"/>
              </a:ext>
            </a:extLst>
          </p:cNvPr>
          <p:cNvCxnSpPr>
            <a:cxnSpLocks/>
          </p:cNvCxnSpPr>
          <p:nvPr/>
        </p:nvCxnSpPr>
        <p:spPr>
          <a:xfrm flipH="1">
            <a:off x="3349459" y="3529208"/>
            <a:ext cx="5976" cy="231559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6E462DB3-49F7-4A47-922A-63AADC96AE78}"/>
              </a:ext>
            </a:extLst>
          </p:cNvPr>
          <p:cNvCxnSpPr>
            <a:cxnSpLocks/>
          </p:cNvCxnSpPr>
          <p:nvPr/>
        </p:nvCxnSpPr>
        <p:spPr>
          <a:xfrm>
            <a:off x="3131277" y="3546821"/>
            <a:ext cx="217671" cy="3475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BCC205CA-23A5-1641-A112-80D91CF958DF}"/>
              </a:ext>
            </a:extLst>
          </p:cNvPr>
          <p:cNvSpPr txBox="1"/>
          <p:nvPr/>
        </p:nvSpPr>
        <p:spPr>
          <a:xfrm>
            <a:off x="2983049" y="3430694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00B0F0"/>
                </a:solidFill>
              </a:rPr>
              <a:t>2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359B3557-F84D-874D-BC31-BDABDB1128EF}"/>
              </a:ext>
            </a:extLst>
          </p:cNvPr>
          <p:cNvSpPr txBox="1"/>
          <p:nvPr/>
        </p:nvSpPr>
        <p:spPr>
          <a:xfrm>
            <a:off x="2778255" y="4183182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-4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B980752-22D2-A34A-A952-DA61554DFFDF}"/>
              </a:ext>
            </a:extLst>
          </p:cNvPr>
          <p:cNvSpPr txBox="1"/>
          <p:nvPr/>
        </p:nvSpPr>
        <p:spPr>
          <a:xfrm>
            <a:off x="2802066" y="4664199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-8</a:t>
            </a: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8C929720-BA9D-3C46-BCF3-253BA94B95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87662" y="2614607"/>
            <a:ext cx="215900" cy="2286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1437A734-5F5E-1F4E-AFCE-0B91124B4081}"/>
                  </a:ext>
                </a:extLst>
              </p:cNvPr>
              <p:cNvSpPr txBox="1"/>
              <p:nvPr/>
            </p:nvSpPr>
            <p:spPr>
              <a:xfrm>
                <a:off x="731650" y="2105956"/>
                <a:ext cx="27584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1437A734-5F5E-1F4E-AFCE-0B91124B40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650" y="2105956"/>
                <a:ext cx="275845" cy="276999"/>
              </a:xfrm>
              <a:prstGeom prst="rect">
                <a:avLst/>
              </a:prstGeom>
              <a:blipFill>
                <a:blip r:embed="rId7"/>
                <a:stretch>
                  <a:fillRect l="-22727" r="-4545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87D865D-922E-7D46-B0B6-3DC6B703FAF7}"/>
                  </a:ext>
                </a:extLst>
              </p:cNvPr>
              <p:cNvSpPr txBox="1"/>
              <p:nvPr/>
            </p:nvSpPr>
            <p:spPr>
              <a:xfrm>
                <a:off x="1255534" y="1629692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87D865D-922E-7D46-B0B6-3DC6B703FA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5534" y="1629692"/>
                <a:ext cx="281167" cy="276999"/>
              </a:xfrm>
              <a:prstGeom prst="rect">
                <a:avLst/>
              </a:prstGeom>
              <a:blipFill>
                <a:blip r:embed="rId8"/>
                <a:stretch>
                  <a:fillRect l="-17391" r="-4348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BB3CD07-D837-F44C-A472-66C908F6DB16}"/>
                  </a:ext>
                </a:extLst>
              </p:cNvPr>
              <p:cNvSpPr txBox="1"/>
              <p:nvPr/>
            </p:nvSpPr>
            <p:spPr>
              <a:xfrm>
                <a:off x="1898473" y="1958313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BB3CD07-D837-F44C-A472-66C908F6DB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8473" y="1958313"/>
                <a:ext cx="281167" cy="276999"/>
              </a:xfrm>
              <a:prstGeom prst="rect">
                <a:avLst/>
              </a:prstGeom>
              <a:blipFill>
                <a:blip r:embed="rId9"/>
                <a:stretch>
                  <a:fillRect l="-16667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4A56388C-2791-C543-86A1-29F83A27FAD6}"/>
                  </a:ext>
                </a:extLst>
              </p:cNvPr>
              <p:cNvSpPr txBox="1"/>
              <p:nvPr/>
            </p:nvSpPr>
            <p:spPr>
              <a:xfrm>
                <a:off x="2379493" y="2110708"/>
                <a:ext cx="27943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4A56388C-2791-C543-86A1-29F83A27FA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9493" y="2110708"/>
                <a:ext cx="279435" cy="276999"/>
              </a:xfrm>
              <a:prstGeom prst="rect">
                <a:avLst/>
              </a:prstGeom>
              <a:blipFill>
                <a:blip r:embed="rId10"/>
                <a:stretch>
                  <a:fillRect l="-17391" r="-4348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23C3719B-A6AF-164F-90D4-CEF73935F3C9}"/>
                  </a:ext>
                </a:extLst>
              </p:cNvPr>
              <p:cNvSpPr txBox="1"/>
              <p:nvPr/>
            </p:nvSpPr>
            <p:spPr>
              <a:xfrm>
                <a:off x="3236751" y="2467902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23C3719B-A6AF-164F-90D4-CEF73935F3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6751" y="2467902"/>
                <a:ext cx="281167" cy="276999"/>
              </a:xfrm>
              <a:prstGeom prst="rect">
                <a:avLst/>
              </a:prstGeom>
              <a:blipFill>
                <a:blip r:embed="rId11"/>
                <a:stretch>
                  <a:fillRect l="-17391" r="-4348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CB576CCD-353B-A64A-A8B6-79C729DF5242}"/>
                  </a:ext>
                </a:extLst>
              </p:cNvPr>
              <p:cNvSpPr txBox="1"/>
              <p:nvPr/>
            </p:nvSpPr>
            <p:spPr>
              <a:xfrm>
                <a:off x="2603329" y="2834619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CB576CCD-353B-A64A-A8B6-79C729DF52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3329" y="2834619"/>
                <a:ext cx="281167" cy="276999"/>
              </a:xfrm>
              <a:prstGeom prst="rect">
                <a:avLst/>
              </a:prstGeom>
              <a:blipFill>
                <a:blip r:embed="rId12"/>
                <a:stretch>
                  <a:fillRect l="-17391" r="-4348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1EE9049A-08B4-3D4B-842B-844CD7B49850}"/>
                  </a:ext>
                </a:extLst>
              </p:cNvPr>
              <p:cNvSpPr txBox="1"/>
              <p:nvPr/>
            </p:nvSpPr>
            <p:spPr>
              <a:xfrm>
                <a:off x="2755729" y="3401371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1EE9049A-08B4-3D4B-842B-844CD7B498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5729" y="3401371"/>
                <a:ext cx="281167" cy="276999"/>
              </a:xfrm>
              <a:prstGeom prst="rect">
                <a:avLst/>
              </a:prstGeom>
              <a:blipFill>
                <a:blip r:embed="rId13"/>
                <a:stretch>
                  <a:fillRect l="-17391" r="-4348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3BC46F4D-80C4-8045-966E-89D8A837A63B}"/>
                  </a:ext>
                </a:extLst>
              </p:cNvPr>
              <p:cNvSpPr txBox="1"/>
              <p:nvPr/>
            </p:nvSpPr>
            <p:spPr>
              <a:xfrm>
                <a:off x="1979430" y="3510907"/>
                <a:ext cx="3736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3BC46F4D-80C4-8045-966E-89D8A837A6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9430" y="3510907"/>
                <a:ext cx="373628" cy="276999"/>
              </a:xfrm>
              <a:prstGeom prst="rect">
                <a:avLst/>
              </a:prstGeom>
              <a:blipFill>
                <a:blip r:embed="rId14"/>
                <a:stretch>
                  <a:fillRect l="-17241" r="-3448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A21FCB75-57F2-6B4B-B6D4-2E51392F06B3}"/>
                  </a:ext>
                </a:extLst>
              </p:cNvPr>
              <p:cNvSpPr txBox="1"/>
              <p:nvPr/>
            </p:nvSpPr>
            <p:spPr>
              <a:xfrm>
                <a:off x="1574613" y="4277677"/>
                <a:ext cx="3736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A21FCB75-57F2-6B4B-B6D4-2E51392F06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4613" y="4277677"/>
                <a:ext cx="373628" cy="276999"/>
              </a:xfrm>
              <a:prstGeom prst="rect">
                <a:avLst/>
              </a:prstGeom>
              <a:blipFill>
                <a:blip r:embed="rId15"/>
                <a:stretch>
                  <a:fillRect l="-13333" r="-3333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Oval 85">
            <a:extLst>
              <a:ext uri="{FF2B5EF4-FFF2-40B4-BE49-F238E27FC236}">
                <a16:creationId xmlns:a16="http://schemas.microsoft.com/office/drawing/2014/main" id="{C7225347-B004-2F47-8149-F9A678833807}"/>
              </a:ext>
            </a:extLst>
          </p:cNvPr>
          <p:cNvSpPr/>
          <p:nvPr/>
        </p:nvSpPr>
        <p:spPr>
          <a:xfrm>
            <a:off x="8072437" y="1039170"/>
            <a:ext cx="1728788" cy="482972"/>
          </a:xfrm>
          <a:prstGeom prst="ellipse">
            <a:avLst/>
          </a:prstGeom>
          <a:solidFill>
            <a:srgbClr val="A9D18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111C7B60-146D-7C49-AE2F-67EB5ACFE4E2}"/>
              </a:ext>
            </a:extLst>
          </p:cNvPr>
          <p:cNvCxnSpPr>
            <a:cxnSpLocks/>
          </p:cNvCxnSpPr>
          <p:nvPr/>
        </p:nvCxnSpPr>
        <p:spPr>
          <a:xfrm flipH="1">
            <a:off x="7024504" y="1413529"/>
            <a:ext cx="1142054" cy="6142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B7A097B4-96AB-5B49-B870-C1FACE0D83D2}"/>
              </a:ext>
            </a:extLst>
          </p:cNvPr>
          <p:cNvCxnSpPr>
            <a:cxnSpLocks/>
          </p:cNvCxnSpPr>
          <p:nvPr/>
        </p:nvCxnSpPr>
        <p:spPr>
          <a:xfrm flipH="1">
            <a:off x="8386763" y="1576042"/>
            <a:ext cx="331640" cy="73783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CADC76E4-CC05-974D-9737-328F5B01EFE9}"/>
              </a:ext>
            </a:extLst>
          </p:cNvPr>
          <p:cNvCxnSpPr>
            <a:cxnSpLocks/>
          </p:cNvCxnSpPr>
          <p:nvPr/>
        </p:nvCxnSpPr>
        <p:spPr>
          <a:xfrm>
            <a:off x="9458325" y="1561172"/>
            <a:ext cx="705531" cy="6741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D65B81CE-AB0E-8F4C-9BB4-A473BDD2C31D}"/>
              </a:ext>
            </a:extLst>
          </p:cNvPr>
          <p:cNvCxnSpPr>
            <a:cxnSpLocks/>
          </p:cNvCxnSpPr>
          <p:nvPr/>
        </p:nvCxnSpPr>
        <p:spPr>
          <a:xfrm>
            <a:off x="9797354" y="1413529"/>
            <a:ext cx="1526024" cy="4005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Oval 106">
            <a:extLst>
              <a:ext uri="{FF2B5EF4-FFF2-40B4-BE49-F238E27FC236}">
                <a16:creationId xmlns:a16="http://schemas.microsoft.com/office/drawing/2014/main" id="{E5A97693-7980-8048-90E4-0742CD872138}"/>
              </a:ext>
            </a:extLst>
          </p:cNvPr>
          <p:cNvSpPr/>
          <p:nvPr/>
        </p:nvSpPr>
        <p:spPr>
          <a:xfrm>
            <a:off x="6459979" y="2111847"/>
            <a:ext cx="1076643" cy="542215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983A2BA5-38F6-9B41-9D65-F467C840EA86}"/>
              </a:ext>
            </a:extLst>
          </p:cNvPr>
          <p:cNvSpPr/>
          <p:nvPr/>
        </p:nvSpPr>
        <p:spPr>
          <a:xfrm>
            <a:off x="9625534" y="2400465"/>
            <a:ext cx="1076643" cy="542215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0D11F92F-18CC-5F49-A9E5-F8FEF8B76FC5}"/>
                  </a:ext>
                </a:extLst>
              </p:cNvPr>
              <p:cNvSpPr/>
              <p:nvPr/>
            </p:nvSpPr>
            <p:spPr>
              <a:xfrm>
                <a:off x="7791289" y="2343499"/>
                <a:ext cx="1394217" cy="68974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0D11F92F-18CC-5F49-A9E5-F8FEF8B76F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1289" y="2343499"/>
                <a:ext cx="1394217" cy="689742"/>
              </a:xfrm>
              <a:prstGeom prst="ellipse">
                <a:avLst/>
              </a:prstGeom>
              <a:blipFill>
                <a:blip r:embed="rId1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3A3D12D0-9524-5244-865E-3FB35B4E64CB}"/>
                  </a:ext>
                </a:extLst>
              </p:cNvPr>
              <p:cNvSpPr/>
              <p:nvPr/>
            </p:nvSpPr>
            <p:spPr>
              <a:xfrm>
                <a:off x="10985081" y="1895708"/>
                <a:ext cx="1076643" cy="542215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3A3D12D0-9524-5244-865E-3FB35B4E64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5081" y="1895708"/>
                <a:ext cx="1076643" cy="542215"/>
              </a:xfrm>
              <a:prstGeom prst="ellipse">
                <a:avLst/>
              </a:prstGeom>
              <a:blipFill>
                <a:blip r:embed="rId1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ADE06B88-5EB9-E941-99AB-D2D46618547D}"/>
              </a:ext>
            </a:extLst>
          </p:cNvPr>
          <p:cNvCxnSpPr>
            <a:cxnSpLocks/>
          </p:cNvCxnSpPr>
          <p:nvPr/>
        </p:nvCxnSpPr>
        <p:spPr>
          <a:xfrm flipH="1">
            <a:off x="5991988" y="2521133"/>
            <a:ext cx="544736" cy="2841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592A0D34-9286-6847-AA3B-8DE51A1D2F2E}"/>
              </a:ext>
            </a:extLst>
          </p:cNvPr>
          <p:cNvCxnSpPr>
            <a:cxnSpLocks/>
          </p:cNvCxnSpPr>
          <p:nvPr/>
        </p:nvCxnSpPr>
        <p:spPr>
          <a:xfrm flipH="1">
            <a:off x="6207366" y="2606401"/>
            <a:ext cx="568662" cy="8009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8D157BAD-C517-2B49-BAD7-377C9F5923FC}"/>
              </a:ext>
            </a:extLst>
          </p:cNvPr>
          <p:cNvCxnSpPr>
            <a:cxnSpLocks/>
          </p:cNvCxnSpPr>
          <p:nvPr/>
        </p:nvCxnSpPr>
        <p:spPr>
          <a:xfrm flipH="1">
            <a:off x="6842129" y="2653318"/>
            <a:ext cx="194544" cy="7320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3F21784C-D3B2-8B4F-B5FC-37D7108EEC12}"/>
              </a:ext>
            </a:extLst>
          </p:cNvPr>
          <p:cNvCxnSpPr>
            <a:cxnSpLocks/>
          </p:cNvCxnSpPr>
          <p:nvPr/>
        </p:nvCxnSpPr>
        <p:spPr>
          <a:xfrm>
            <a:off x="7366031" y="2618573"/>
            <a:ext cx="416309" cy="8923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Oval 116">
            <a:extLst>
              <a:ext uri="{FF2B5EF4-FFF2-40B4-BE49-F238E27FC236}">
                <a16:creationId xmlns:a16="http://schemas.microsoft.com/office/drawing/2014/main" id="{9E2EB0A7-82BE-3A4D-AF4C-1131EE464155}"/>
              </a:ext>
            </a:extLst>
          </p:cNvPr>
          <p:cNvSpPr/>
          <p:nvPr/>
        </p:nvSpPr>
        <p:spPr>
          <a:xfrm>
            <a:off x="7472283" y="3518577"/>
            <a:ext cx="694275" cy="58314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14DFBD9B-49EA-8941-812E-EE9DBCBB212D}"/>
              </a:ext>
            </a:extLst>
          </p:cNvPr>
          <p:cNvSpPr/>
          <p:nvPr/>
        </p:nvSpPr>
        <p:spPr>
          <a:xfrm>
            <a:off x="6531303" y="3485133"/>
            <a:ext cx="694275" cy="58314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Oval 121">
                <a:extLst>
                  <a:ext uri="{FF2B5EF4-FFF2-40B4-BE49-F238E27FC236}">
                    <a16:creationId xmlns:a16="http://schemas.microsoft.com/office/drawing/2014/main" id="{B950B928-B08F-FA4D-8639-878213CF86A3}"/>
                  </a:ext>
                </a:extLst>
              </p:cNvPr>
              <p:cNvSpPr/>
              <p:nvPr/>
            </p:nvSpPr>
            <p:spPr>
              <a:xfrm>
                <a:off x="5755733" y="3495491"/>
                <a:ext cx="694275" cy="58314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3,</m:t>
                      </m:r>
                    </m:oMath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2" name="Oval 121">
                <a:extLst>
                  <a:ext uri="{FF2B5EF4-FFF2-40B4-BE49-F238E27FC236}">
                    <a16:creationId xmlns:a16="http://schemas.microsoft.com/office/drawing/2014/main" id="{B950B928-B08F-FA4D-8639-878213CF86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5733" y="3495491"/>
                <a:ext cx="694275" cy="583149"/>
              </a:xfrm>
              <a:prstGeom prst="ellipse">
                <a:avLst/>
              </a:prstGeom>
              <a:blipFill>
                <a:blip r:embed="rId18"/>
                <a:stretch>
                  <a:fillRect b="-1041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B80EAF62-6A74-BC44-A38D-4789B856867E}"/>
                  </a:ext>
                </a:extLst>
              </p:cNvPr>
              <p:cNvSpPr/>
              <p:nvPr/>
            </p:nvSpPr>
            <p:spPr>
              <a:xfrm>
                <a:off x="5495866" y="2805079"/>
                <a:ext cx="694275" cy="58314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1,</m:t>
                      </m:r>
                    </m:oMath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B80EAF62-6A74-BC44-A38D-4789B85686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5866" y="2805079"/>
                <a:ext cx="694275" cy="583149"/>
              </a:xfrm>
              <a:prstGeom prst="ellipse">
                <a:avLst/>
              </a:prstGeom>
              <a:blipFill>
                <a:blip r:embed="rId19"/>
                <a:stretch>
                  <a:fillRect b="-1250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6AF9F15E-DED0-E949-8CBC-6D664601DCBA}"/>
              </a:ext>
            </a:extLst>
          </p:cNvPr>
          <p:cNvCxnSpPr>
            <a:cxnSpLocks/>
          </p:cNvCxnSpPr>
          <p:nvPr/>
        </p:nvCxnSpPr>
        <p:spPr>
          <a:xfrm flipH="1">
            <a:off x="7065249" y="4017633"/>
            <a:ext cx="471373" cy="7026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Oval 127">
            <a:extLst>
              <a:ext uri="{FF2B5EF4-FFF2-40B4-BE49-F238E27FC236}">
                <a16:creationId xmlns:a16="http://schemas.microsoft.com/office/drawing/2014/main" id="{A0B66E87-88B7-A04F-A32B-5928CE8DFC70}"/>
              </a:ext>
            </a:extLst>
          </p:cNvPr>
          <p:cNvSpPr>
            <a:spLocks noChangeAspect="1"/>
          </p:cNvSpPr>
          <p:nvPr/>
        </p:nvSpPr>
        <p:spPr>
          <a:xfrm>
            <a:off x="6727461" y="4771921"/>
            <a:ext cx="457200" cy="4572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AE3FDE38-857D-5640-84DD-8A9C8980D6D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465656" y="4767156"/>
                <a:ext cx="457200" cy="4572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AE3FDE38-857D-5640-84DD-8A9C8980D6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5656" y="4767156"/>
                <a:ext cx="457200" cy="457200"/>
              </a:xfrm>
              <a:prstGeom prst="ellipse">
                <a:avLst/>
              </a:prstGeom>
              <a:blipFill>
                <a:blip r:embed="rId20"/>
                <a:stretch>
                  <a:fillRect l="-540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5F03693F-5766-F643-906E-483748D372C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185971" y="4809362"/>
                <a:ext cx="457200" cy="4572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5F03693F-5766-F643-906E-483748D372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5971" y="4809362"/>
                <a:ext cx="457200" cy="457200"/>
              </a:xfrm>
              <a:prstGeom prst="ellipse">
                <a:avLst/>
              </a:prstGeom>
              <a:blipFill>
                <a:blip r:embed="rId21"/>
                <a:stretch>
                  <a:fillRect l="-789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47F7244A-6014-6E41-B954-C65631D8DF2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938453" y="4718868"/>
                <a:ext cx="687081" cy="687081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47F7244A-6014-6E41-B954-C65631D8DF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8453" y="4718868"/>
                <a:ext cx="687081" cy="687081"/>
              </a:xfrm>
              <a:prstGeom prst="ellipse">
                <a:avLst/>
              </a:prstGeom>
              <a:blipFill>
                <a:blip r:embed="rId2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86C3C6BC-7568-E74F-845F-E9A1CC6A12C8}"/>
              </a:ext>
            </a:extLst>
          </p:cNvPr>
          <p:cNvCxnSpPr>
            <a:cxnSpLocks/>
          </p:cNvCxnSpPr>
          <p:nvPr/>
        </p:nvCxnSpPr>
        <p:spPr>
          <a:xfrm flipH="1">
            <a:off x="7718607" y="4143770"/>
            <a:ext cx="53702" cy="5204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F9FD7456-EC2D-874A-825D-C68AAE470598}"/>
              </a:ext>
            </a:extLst>
          </p:cNvPr>
          <p:cNvCxnSpPr>
            <a:cxnSpLocks/>
          </p:cNvCxnSpPr>
          <p:nvPr/>
        </p:nvCxnSpPr>
        <p:spPr>
          <a:xfrm>
            <a:off x="8070568" y="4098965"/>
            <a:ext cx="482015" cy="6213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C331B52D-8C73-2141-9943-8CE625BB0894}"/>
              </a:ext>
            </a:extLst>
          </p:cNvPr>
          <p:cNvCxnSpPr>
            <a:cxnSpLocks/>
          </p:cNvCxnSpPr>
          <p:nvPr/>
        </p:nvCxnSpPr>
        <p:spPr>
          <a:xfrm>
            <a:off x="8200258" y="3867037"/>
            <a:ext cx="966796" cy="7971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60FCD9C5-0658-5C4A-86EE-EDD0578A946C}"/>
              </a:ext>
            </a:extLst>
          </p:cNvPr>
          <p:cNvCxnSpPr>
            <a:cxnSpLocks/>
          </p:cNvCxnSpPr>
          <p:nvPr/>
        </p:nvCxnSpPr>
        <p:spPr>
          <a:xfrm flipH="1">
            <a:off x="9420085" y="2973118"/>
            <a:ext cx="445823" cy="5377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ACC8C392-6B31-1D42-85A5-A362D0CC4440}"/>
              </a:ext>
            </a:extLst>
          </p:cNvPr>
          <p:cNvCxnSpPr>
            <a:cxnSpLocks/>
          </p:cNvCxnSpPr>
          <p:nvPr/>
        </p:nvCxnSpPr>
        <p:spPr>
          <a:xfrm flipH="1">
            <a:off x="10113498" y="2984513"/>
            <a:ext cx="177310" cy="5841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4FDCD2B7-152B-BC4D-BB03-338334E6D6CE}"/>
              </a:ext>
            </a:extLst>
          </p:cNvPr>
          <p:cNvCxnSpPr>
            <a:cxnSpLocks/>
          </p:cNvCxnSpPr>
          <p:nvPr/>
        </p:nvCxnSpPr>
        <p:spPr>
          <a:xfrm>
            <a:off x="10549970" y="3006664"/>
            <a:ext cx="344285" cy="5914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704DD6B7-F153-594D-9753-4ECACF1A8F29}"/>
              </a:ext>
            </a:extLst>
          </p:cNvPr>
          <p:cNvCxnSpPr>
            <a:cxnSpLocks/>
          </p:cNvCxnSpPr>
          <p:nvPr/>
        </p:nvCxnSpPr>
        <p:spPr>
          <a:xfrm>
            <a:off x="10730836" y="2857181"/>
            <a:ext cx="792566" cy="6537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Oval 147">
            <a:extLst>
              <a:ext uri="{FF2B5EF4-FFF2-40B4-BE49-F238E27FC236}">
                <a16:creationId xmlns:a16="http://schemas.microsoft.com/office/drawing/2014/main" id="{827F7AEF-055D-7645-B788-01CE6D6AE33F}"/>
              </a:ext>
            </a:extLst>
          </p:cNvPr>
          <p:cNvSpPr/>
          <p:nvPr/>
        </p:nvSpPr>
        <p:spPr>
          <a:xfrm>
            <a:off x="9797354" y="3649406"/>
            <a:ext cx="694275" cy="58314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Oval 148">
                <a:extLst>
                  <a:ext uri="{FF2B5EF4-FFF2-40B4-BE49-F238E27FC236}">
                    <a16:creationId xmlns:a16="http://schemas.microsoft.com/office/drawing/2014/main" id="{431BBF08-0D12-184D-A846-741CACC514FB}"/>
                  </a:ext>
                </a:extLst>
              </p:cNvPr>
              <p:cNvSpPr/>
              <p:nvPr/>
            </p:nvSpPr>
            <p:spPr>
              <a:xfrm>
                <a:off x="10522445" y="3678541"/>
                <a:ext cx="874007" cy="56262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14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15</m:t>
                          </m:r>
                        </m:sub>
                      </m:sSub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16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9" name="Oval 148">
                <a:extLst>
                  <a:ext uri="{FF2B5EF4-FFF2-40B4-BE49-F238E27FC236}">
                    <a16:creationId xmlns:a16="http://schemas.microsoft.com/office/drawing/2014/main" id="{431BBF08-0D12-184D-A846-741CACC514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22445" y="3678541"/>
                <a:ext cx="874007" cy="562622"/>
              </a:xfrm>
              <a:prstGeom prst="ellipse">
                <a:avLst/>
              </a:prstGeom>
              <a:blipFill>
                <a:blip r:embed="rId2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0" name="Oval 149">
            <a:extLst>
              <a:ext uri="{FF2B5EF4-FFF2-40B4-BE49-F238E27FC236}">
                <a16:creationId xmlns:a16="http://schemas.microsoft.com/office/drawing/2014/main" id="{57210AA5-CE15-6046-AAF8-4BFDDE75CBE4}"/>
              </a:ext>
            </a:extLst>
          </p:cNvPr>
          <p:cNvSpPr/>
          <p:nvPr/>
        </p:nvSpPr>
        <p:spPr>
          <a:xfrm>
            <a:off x="11493405" y="3539870"/>
            <a:ext cx="694275" cy="58314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Oval 153">
                <a:extLst>
                  <a:ext uri="{FF2B5EF4-FFF2-40B4-BE49-F238E27FC236}">
                    <a16:creationId xmlns:a16="http://schemas.microsoft.com/office/drawing/2014/main" id="{271A5EE8-5ED8-3A4E-B8F3-FA3409777DF6}"/>
                  </a:ext>
                </a:extLst>
              </p:cNvPr>
              <p:cNvSpPr/>
              <p:nvPr/>
            </p:nvSpPr>
            <p:spPr>
              <a:xfrm>
                <a:off x="8997364" y="3595714"/>
                <a:ext cx="694275" cy="58314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4" name="Oval 153">
                <a:extLst>
                  <a:ext uri="{FF2B5EF4-FFF2-40B4-BE49-F238E27FC236}">
                    <a16:creationId xmlns:a16="http://schemas.microsoft.com/office/drawing/2014/main" id="{271A5EE8-5ED8-3A4E-B8F3-FA3409777D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7364" y="3595714"/>
                <a:ext cx="694275" cy="583149"/>
              </a:xfrm>
              <a:prstGeom prst="ellipse">
                <a:avLst/>
              </a:prstGeom>
              <a:blipFill>
                <a:blip r:embed="rId2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7" name="Oval 86">
            <a:extLst>
              <a:ext uri="{FF2B5EF4-FFF2-40B4-BE49-F238E27FC236}">
                <a16:creationId xmlns:a16="http://schemas.microsoft.com/office/drawing/2014/main" id="{419B41AE-BFD4-7F4F-BC7C-CA75DBB778EC}"/>
              </a:ext>
            </a:extLst>
          </p:cNvPr>
          <p:cNvSpPr/>
          <p:nvPr/>
        </p:nvSpPr>
        <p:spPr>
          <a:xfrm>
            <a:off x="4354346" y="2676743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408D41E7-04FA-A040-B670-0E467CB120B0}"/>
              </a:ext>
            </a:extLst>
          </p:cNvPr>
          <p:cNvSpPr/>
          <p:nvPr/>
        </p:nvSpPr>
        <p:spPr>
          <a:xfrm>
            <a:off x="5036273" y="3201029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B32FE30C-8FD3-AC42-9C2C-A3D64B799077}"/>
                  </a:ext>
                </a:extLst>
              </p:cNvPr>
              <p:cNvSpPr txBox="1"/>
              <p:nvPr/>
            </p:nvSpPr>
            <p:spPr>
              <a:xfrm>
                <a:off x="4317850" y="2391697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B32FE30C-8FD3-AC42-9C2C-A3D64B7990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7850" y="2391697"/>
                <a:ext cx="281167" cy="276999"/>
              </a:xfrm>
              <a:prstGeom prst="rect">
                <a:avLst/>
              </a:prstGeom>
              <a:blipFill>
                <a:blip r:embed="rId25"/>
                <a:stretch>
                  <a:fillRect l="-17391" r="-4348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3" name="Oval 92">
            <a:extLst>
              <a:ext uri="{FF2B5EF4-FFF2-40B4-BE49-F238E27FC236}">
                <a16:creationId xmlns:a16="http://schemas.microsoft.com/office/drawing/2014/main" id="{C2C64F3B-9F45-4144-B973-95F08006A85F}"/>
              </a:ext>
            </a:extLst>
          </p:cNvPr>
          <p:cNvSpPr/>
          <p:nvPr/>
        </p:nvSpPr>
        <p:spPr>
          <a:xfrm>
            <a:off x="2499161" y="3618094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0FBB6B63-6015-F94B-B7C1-F9ADA55919B3}"/>
              </a:ext>
            </a:extLst>
          </p:cNvPr>
          <p:cNvSpPr/>
          <p:nvPr/>
        </p:nvSpPr>
        <p:spPr>
          <a:xfrm>
            <a:off x="3316117" y="3881667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197427BF-60A5-784D-9602-99A3ECCE38D1}"/>
                  </a:ext>
                </a:extLst>
              </p:cNvPr>
              <p:cNvSpPr txBox="1"/>
              <p:nvPr/>
            </p:nvSpPr>
            <p:spPr>
              <a:xfrm>
                <a:off x="4955537" y="2901110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197427BF-60A5-784D-9602-99A3ECCE38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5537" y="2901110"/>
                <a:ext cx="281167" cy="276999"/>
              </a:xfrm>
              <a:prstGeom prst="rect">
                <a:avLst/>
              </a:prstGeom>
              <a:blipFill>
                <a:blip r:embed="rId26"/>
                <a:stretch>
                  <a:fillRect l="-17391" r="-4348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23E77E97-DE80-5F41-A364-34BA897B6E88}"/>
                  </a:ext>
                </a:extLst>
              </p:cNvPr>
              <p:cNvSpPr txBox="1"/>
              <p:nvPr/>
            </p:nvSpPr>
            <p:spPr>
              <a:xfrm>
                <a:off x="2431873" y="3691883"/>
                <a:ext cx="3736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23E77E97-DE80-5F41-A364-34BA897B6E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1873" y="3691883"/>
                <a:ext cx="373628" cy="276999"/>
              </a:xfrm>
              <a:prstGeom prst="rect">
                <a:avLst/>
              </a:prstGeom>
              <a:blipFill>
                <a:blip r:embed="rId27"/>
                <a:stretch>
                  <a:fillRect l="-12903" r="-3226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73DDCF26-FAF0-B84D-892C-D6DAD0D72F54}"/>
                  </a:ext>
                </a:extLst>
              </p:cNvPr>
              <p:cNvSpPr txBox="1"/>
              <p:nvPr/>
            </p:nvSpPr>
            <p:spPr>
              <a:xfrm>
                <a:off x="3284357" y="3958577"/>
                <a:ext cx="3736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73DDCF26-FAF0-B84D-892C-D6DAD0D72F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4357" y="3958577"/>
                <a:ext cx="373628" cy="276999"/>
              </a:xfrm>
              <a:prstGeom prst="rect">
                <a:avLst/>
              </a:prstGeom>
              <a:blipFill>
                <a:blip r:embed="rId28"/>
                <a:stretch>
                  <a:fillRect l="-16667" r="-3333" b="-2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Pentagon 2">
            <a:extLst>
              <a:ext uri="{FF2B5EF4-FFF2-40B4-BE49-F238E27FC236}">
                <a16:creationId xmlns:a16="http://schemas.microsoft.com/office/drawing/2014/main" id="{48FD76CF-3F1E-0B46-8C9D-23B2CFDE1812}"/>
              </a:ext>
            </a:extLst>
          </p:cNvPr>
          <p:cNvSpPr/>
          <p:nvPr/>
        </p:nvSpPr>
        <p:spPr>
          <a:xfrm flipH="1">
            <a:off x="7848730" y="5844938"/>
            <a:ext cx="1888188" cy="660720"/>
          </a:xfrm>
          <a:prstGeom prst="homePlat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  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038AC0-5001-2243-B00D-8BFBA4354FC1}"/>
              </a:ext>
            </a:extLst>
          </p:cNvPr>
          <p:cNvSpPr txBox="1"/>
          <p:nvPr/>
        </p:nvSpPr>
        <p:spPr>
          <a:xfrm>
            <a:off x="10288930" y="5985080"/>
            <a:ext cx="8740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BPQ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D2FF36C7-1866-E442-9D32-032704CF3AB8}"/>
              </a:ext>
            </a:extLst>
          </p:cNvPr>
          <p:cNvSpPr txBox="1"/>
          <p:nvPr/>
        </p:nvSpPr>
        <p:spPr>
          <a:xfrm>
            <a:off x="3178312" y="3754550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00B0F0"/>
                </a:solidFill>
              </a:rPr>
              <a:t>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CD0287C1-A57C-8048-BDCE-DD6C4CD72147}"/>
                  </a:ext>
                </a:extLst>
              </p:cNvPr>
              <p:cNvSpPr txBox="1"/>
              <p:nvPr/>
            </p:nvSpPr>
            <p:spPr>
              <a:xfrm>
                <a:off x="1113298" y="5405949"/>
                <a:ext cx="3736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CD0287C1-A57C-8048-BDCE-DD6C4CD721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3298" y="5405949"/>
                <a:ext cx="373628" cy="276999"/>
              </a:xfrm>
              <a:prstGeom prst="rect">
                <a:avLst/>
              </a:prstGeom>
              <a:blipFill>
                <a:blip r:embed="rId29"/>
                <a:stretch>
                  <a:fillRect l="-13333" r="-3333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CD76E888-A5D8-A348-8392-2600829E884B}"/>
                  </a:ext>
                </a:extLst>
              </p:cNvPr>
              <p:cNvSpPr txBox="1"/>
              <p:nvPr/>
            </p:nvSpPr>
            <p:spPr>
              <a:xfrm>
                <a:off x="1364637" y="5026667"/>
                <a:ext cx="3736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CD76E888-A5D8-A348-8392-2600829E88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4637" y="5026667"/>
                <a:ext cx="373628" cy="276999"/>
              </a:xfrm>
              <a:prstGeom prst="rect">
                <a:avLst/>
              </a:prstGeom>
              <a:blipFill>
                <a:blip r:embed="rId30"/>
                <a:stretch>
                  <a:fillRect l="-12903" r="-3226" b="-2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43FE456F-CBC2-484E-8765-C633300C9CF9}"/>
                  </a:ext>
                </a:extLst>
              </p:cNvPr>
              <p:cNvSpPr txBox="1"/>
              <p:nvPr/>
            </p:nvSpPr>
            <p:spPr>
              <a:xfrm>
                <a:off x="837350" y="5698708"/>
                <a:ext cx="3736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16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43FE456F-CBC2-484E-8765-C633300C9C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350" y="5698708"/>
                <a:ext cx="373628" cy="276999"/>
              </a:xfrm>
              <a:prstGeom prst="rect">
                <a:avLst/>
              </a:prstGeom>
              <a:blipFill>
                <a:blip r:embed="rId31"/>
                <a:stretch>
                  <a:fillRect l="-13333" r="-3333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6" name="Oval 105">
            <a:extLst>
              <a:ext uri="{FF2B5EF4-FFF2-40B4-BE49-F238E27FC236}">
                <a16:creationId xmlns:a16="http://schemas.microsoft.com/office/drawing/2014/main" id="{D8B6A722-109D-FC4F-BBC8-91AF778F426A}"/>
              </a:ext>
            </a:extLst>
          </p:cNvPr>
          <p:cNvSpPr/>
          <p:nvPr/>
        </p:nvSpPr>
        <p:spPr>
          <a:xfrm>
            <a:off x="1281371" y="5068243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527BC7A2-2EB5-7545-B6FA-41D43994FE51}"/>
              </a:ext>
            </a:extLst>
          </p:cNvPr>
          <p:cNvSpPr/>
          <p:nvPr/>
        </p:nvSpPr>
        <p:spPr>
          <a:xfrm>
            <a:off x="1119441" y="5377808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A9F62DDF-34AA-F942-98BC-41B12BD1F203}"/>
              </a:ext>
            </a:extLst>
          </p:cNvPr>
          <p:cNvSpPr/>
          <p:nvPr/>
        </p:nvSpPr>
        <p:spPr>
          <a:xfrm>
            <a:off x="857499" y="5630222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0965170-2FF3-487E-9A6D-D3FD1EBEA60E}"/>
              </a:ext>
            </a:extLst>
          </p:cNvPr>
          <p:cNvSpPr/>
          <p:nvPr/>
        </p:nvSpPr>
        <p:spPr>
          <a:xfrm>
            <a:off x="585326" y="1570081"/>
            <a:ext cx="4919657" cy="4438181"/>
          </a:xfrm>
          <a:prstGeom prst="rect">
            <a:avLst/>
          </a:prstGeom>
          <a:solidFill>
            <a:srgbClr val="A9D18E">
              <a:alpha val="3411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01" name="Picture 100">
            <a:extLst>
              <a:ext uri="{FF2B5EF4-FFF2-40B4-BE49-F238E27FC236}">
                <a16:creationId xmlns:a16="http://schemas.microsoft.com/office/drawing/2014/main" id="{AF72439E-8388-4359-821B-8073EE9B8D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5149" y="2810100"/>
            <a:ext cx="323208" cy="2879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B90CF1C-B693-4471-AF7C-396A1EEF42EF}"/>
                  </a:ext>
                </a:extLst>
              </p:cNvPr>
              <p:cNvSpPr txBox="1"/>
              <p:nvPr/>
            </p:nvSpPr>
            <p:spPr>
              <a:xfrm>
                <a:off x="8067027" y="5959118"/>
                <a:ext cx="56550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B90CF1C-B693-4471-AF7C-396A1EEF42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7027" y="5959118"/>
                <a:ext cx="565508" cy="369332"/>
              </a:xfrm>
              <a:prstGeom prst="rect">
                <a:avLst/>
              </a:prstGeom>
              <a:blipFill>
                <a:blip r:embed="rId32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9F06A2D2-669B-4FE0-BB6A-7AF2DD64CB0E}"/>
                  </a:ext>
                </a:extLst>
              </p:cNvPr>
              <p:cNvSpPr txBox="1"/>
              <p:nvPr/>
            </p:nvSpPr>
            <p:spPr>
              <a:xfrm>
                <a:off x="9008315" y="5928442"/>
                <a:ext cx="56550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9F06A2D2-669B-4FE0-BB6A-7AF2DD64CB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8315" y="5928442"/>
                <a:ext cx="565508" cy="369332"/>
              </a:xfrm>
              <a:prstGeom prst="rect">
                <a:avLst/>
              </a:prstGeom>
              <a:blipFill>
                <a:blip r:embed="rId33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317CC5DB-CC79-43E7-BFE9-40ABCD04C2F0}"/>
              </a:ext>
            </a:extLst>
          </p:cNvPr>
          <p:cNvSpPr txBox="1"/>
          <p:nvPr/>
        </p:nvSpPr>
        <p:spPr>
          <a:xfrm>
            <a:off x="10025896" y="5048950"/>
            <a:ext cx="20507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Visit remaining children in </a:t>
            </a:r>
            <a:r>
              <a:rPr lang="en-US" b="1" dirty="0">
                <a:solidFill>
                  <a:srgbClr val="FF0000"/>
                </a:solidFill>
              </a:rPr>
              <a:t>Z-order</a:t>
            </a:r>
            <a:r>
              <a:rPr lang="en-US" dirty="0"/>
              <a:t>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CCB0EE-A487-4812-A177-F6CF2541B404}"/>
              </a:ext>
            </a:extLst>
          </p:cNvPr>
          <p:cNvSpPr txBox="1"/>
          <p:nvPr/>
        </p:nvSpPr>
        <p:spPr>
          <a:xfrm>
            <a:off x="7391530" y="1916165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3A3A45E0-BD5F-4734-B714-D1A998B9A1C4}"/>
              </a:ext>
            </a:extLst>
          </p:cNvPr>
          <p:cNvSpPr txBox="1"/>
          <p:nvPr/>
        </p:nvSpPr>
        <p:spPr>
          <a:xfrm>
            <a:off x="9719181" y="2095108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AB54C0EB-1902-4E62-A1FB-7B42E772C806}"/>
              </a:ext>
            </a:extLst>
          </p:cNvPr>
          <p:cNvSpPr txBox="1"/>
          <p:nvPr/>
        </p:nvSpPr>
        <p:spPr>
          <a:xfrm>
            <a:off x="10936466" y="1280656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10DDE948-51BB-48A6-9940-8E5D57775A8C}"/>
              </a:ext>
            </a:extLst>
          </p:cNvPr>
          <p:cNvSpPr/>
          <p:nvPr/>
        </p:nvSpPr>
        <p:spPr>
          <a:xfrm>
            <a:off x="2599753" y="2881868"/>
            <a:ext cx="1408176" cy="1404711"/>
          </a:xfrm>
          <a:prstGeom prst="ellipse">
            <a:avLst/>
          </a:prstGeom>
          <a:noFill/>
          <a:ln w="28575">
            <a:solidFill>
              <a:srgbClr val="FF00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7FD715B6-8788-4B79-80D9-432661DA0DD3}"/>
              </a:ext>
            </a:extLst>
          </p:cNvPr>
          <p:cNvSpPr/>
          <p:nvPr/>
        </p:nvSpPr>
        <p:spPr>
          <a:xfrm>
            <a:off x="1904486" y="2236646"/>
            <a:ext cx="2798082" cy="2798064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1853821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8C4F378-CD67-8A4D-8ECD-19659C8AE35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651687" y="-80924"/>
                <a:ext cx="9094807" cy="1028777"/>
              </a:xfrm>
            </p:spPr>
            <p:txBody>
              <a:bodyPr/>
              <a:lstStyle/>
              <a:p>
                <a:pPr algn="ctr"/>
                <a:r>
                  <a:rPr lang="en-US" dirty="0"/>
                  <a:t>Example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-NN query in PR-</a:t>
                </a:r>
                <a:r>
                  <a:rPr lang="en-US" dirty="0" err="1"/>
                  <a:t>QuadTree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8C4F378-CD67-8A4D-8ECD-19659C8AE3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651687" y="-80924"/>
                <a:ext cx="9094807" cy="1028777"/>
              </a:xfrm>
              <a:blipFill>
                <a:blip r:embed="rId2"/>
                <a:stretch>
                  <a:fillRect l="-2232" t="-2469" r="-2371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1F1C8300-1158-AF44-8587-F337DADDBF57}"/>
              </a:ext>
            </a:extLst>
          </p:cNvPr>
          <p:cNvSpPr>
            <a:spLocks/>
          </p:cNvSpPr>
          <p:nvPr/>
        </p:nvSpPr>
        <p:spPr>
          <a:xfrm>
            <a:off x="577892" y="1561172"/>
            <a:ext cx="4919659" cy="44381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D4EBE64-0189-9448-AD5F-4A307EE4A47B}"/>
              </a:ext>
            </a:extLst>
          </p:cNvPr>
          <p:cNvSpPr txBox="1"/>
          <p:nvPr/>
        </p:nvSpPr>
        <p:spPr>
          <a:xfrm>
            <a:off x="122102" y="6077415"/>
            <a:ext cx="993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(-16, -16)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3367344-D2C2-644E-AF60-07580BC0BED4}"/>
              </a:ext>
            </a:extLst>
          </p:cNvPr>
          <p:cNvSpPr txBox="1"/>
          <p:nvPr/>
        </p:nvSpPr>
        <p:spPr>
          <a:xfrm>
            <a:off x="5205516" y="6077414"/>
            <a:ext cx="993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(16, -16)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4DEBC0-56B6-454A-91F8-B1862EE00F41}"/>
              </a:ext>
            </a:extLst>
          </p:cNvPr>
          <p:cNvSpPr txBox="1"/>
          <p:nvPr/>
        </p:nvSpPr>
        <p:spPr>
          <a:xfrm>
            <a:off x="5291008" y="1245144"/>
            <a:ext cx="993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(16, 16)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ED43F1C-2803-F74C-9651-112D2BD647D0}"/>
              </a:ext>
            </a:extLst>
          </p:cNvPr>
          <p:cNvSpPr txBox="1"/>
          <p:nvPr/>
        </p:nvSpPr>
        <p:spPr>
          <a:xfrm>
            <a:off x="133565" y="1245143"/>
            <a:ext cx="993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(-16, 16)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0765131-9447-4C44-931A-43E1B93BBEEB}"/>
              </a:ext>
            </a:extLst>
          </p:cNvPr>
          <p:cNvCxnSpPr>
            <a:stCxn id="4" idx="0"/>
            <a:endCxn id="4" idx="2"/>
          </p:cNvCxnSpPr>
          <p:nvPr/>
        </p:nvCxnSpPr>
        <p:spPr>
          <a:xfrm>
            <a:off x="3037722" y="1561172"/>
            <a:ext cx="0" cy="4438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D3FBAC7-85B5-3C47-B35C-27A955D16F67}"/>
              </a:ext>
            </a:extLst>
          </p:cNvPr>
          <p:cNvCxnSpPr>
            <a:cxnSpLocks/>
          </p:cNvCxnSpPr>
          <p:nvPr/>
        </p:nvCxnSpPr>
        <p:spPr>
          <a:xfrm>
            <a:off x="577892" y="3769113"/>
            <a:ext cx="491965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8A41387-28C5-DE48-841A-2335B26C1D70}"/>
              </a:ext>
            </a:extLst>
          </p:cNvPr>
          <p:cNvCxnSpPr>
            <a:cxnSpLocks/>
          </p:cNvCxnSpPr>
          <p:nvPr/>
        </p:nvCxnSpPr>
        <p:spPr>
          <a:xfrm>
            <a:off x="577891" y="2772938"/>
            <a:ext cx="24598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9BEDA4F-10D7-7C49-9BFB-35FB3C88EF64}"/>
              </a:ext>
            </a:extLst>
          </p:cNvPr>
          <p:cNvCxnSpPr>
            <a:cxnSpLocks/>
          </p:cNvCxnSpPr>
          <p:nvPr/>
        </p:nvCxnSpPr>
        <p:spPr>
          <a:xfrm>
            <a:off x="1807802" y="1576042"/>
            <a:ext cx="0" cy="22042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89CC8C9-62FD-CE44-A725-64BA847FCAAD}"/>
              </a:ext>
            </a:extLst>
          </p:cNvPr>
          <p:cNvCxnSpPr>
            <a:cxnSpLocks/>
          </p:cNvCxnSpPr>
          <p:nvPr/>
        </p:nvCxnSpPr>
        <p:spPr>
          <a:xfrm>
            <a:off x="1807802" y="3713356"/>
            <a:ext cx="0" cy="228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FADBD58-BAB1-D649-B8BE-8DED6819B1CF}"/>
              </a:ext>
            </a:extLst>
          </p:cNvPr>
          <p:cNvCxnSpPr>
            <a:cxnSpLocks/>
          </p:cNvCxnSpPr>
          <p:nvPr/>
        </p:nvCxnSpPr>
        <p:spPr>
          <a:xfrm>
            <a:off x="585326" y="4832193"/>
            <a:ext cx="24598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13D531F-986D-BE47-A6B8-ABF050F2A526}"/>
              </a:ext>
            </a:extLst>
          </p:cNvPr>
          <p:cNvCxnSpPr>
            <a:cxnSpLocks/>
          </p:cNvCxnSpPr>
          <p:nvPr/>
        </p:nvCxnSpPr>
        <p:spPr>
          <a:xfrm>
            <a:off x="1807802" y="3289607"/>
            <a:ext cx="123735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FC8060C-B4EF-EC44-8115-288D4A8E64D4}"/>
              </a:ext>
            </a:extLst>
          </p:cNvPr>
          <p:cNvCxnSpPr>
            <a:cxnSpLocks/>
          </p:cNvCxnSpPr>
          <p:nvPr/>
        </p:nvCxnSpPr>
        <p:spPr>
          <a:xfrm>
            <a:off x="2395969" y="2772938"/>
            <a:ext cx="0" cy="10073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>
            <a:extLst>
              <a:ext uri="{FF2B5EF4-FFF2-40B4-BE49-F238E27FC236}">
                <a16:creationId xmlns:a16="http://schemas.microsoft.com/office/drawing/2014/main" id="{E435A33E-DF17-AA4F-ACF3-51283F51EF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7942" y="3485927"/>
            <a:ext cx="323208" cy="2879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C84DB4F-3C32-9E4B-9CBC-D82CA6D7D3EE}"/>
                  </a:ext>
                </a:extLst>
              </p:cNvPr>
              <p:cNvSpPr txBox="1"/>
              <p:nvPr/>
            </p:nvSpPr>
            <p:spPr>
              <a:xfrm>
                <a:off x="421311" y="777388"/>
                <a:ext cx="58632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accent5"/>
                    </a:solidFill>
                  </a:rPr>
                  <a:t>anchor = (2, 2),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chemeClr val="accent2"/>
                    </a:solidFill>
                  </a:rPr>
                  <a:t>=2,  </a:t>
                </a:r>
                <a:r>
                  <a:rPr lang="en-US" dirty="0">
                    <a:solidFill>
                      <a:srgbClr val="7030A0"/>
                    </a:solidFill>
                  </a:rPr>
                  <a:t>Bucket size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endParaRPr lang="en-US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C84DB4F-3C32-9E4B-9CBC-D82CA6D7D3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311" y="777388"/>
                <a:ext cx="5863271" cy="369332"/>
              </a:xfrm>
              <a:prstGeom prst="rect">
                <a:avLst/>
              </a:prstGeom>
              <a:blipFill>
                <a:blip r:embed="rId4"/>
                <a:stretch>
                  <a:fillRect l="-648" t="-3333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Oval 36">
            <a:extLst>
              <a:ext uri="{FF2B5EF4-FFF2-40B4-BE49-F238E27FC236}">
                <a16:creationId xmlns:a16="http://schemas.microsoft.com/office/drawing/2014/main" id="{C40E7FAC-2BA5-204B-AF7C-B13A89D2BA1C}"/>
              </a:ext>
            </a:extLst>
          </p:cNvPr>
          <p:cNvSpPr/>
          <p:nvPr/>
        </p:nvSpPr>
        <p:spPr>
          <a:xfrm>
            <a:off x="1474775" y="1839952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9BC64F6B-B4FF-CC46-9D08-E3240F04BCC4}"/>
              </a:ext>
            </a:extLst>
          </p:cNvPr>
          <p:cNvSpPr/>
          <p:nvPr/>
        </p:nvSpPr>
        <p:spPr>
          <a:xfrm>
            <a:off x="1760377" y="2258122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030A4FD8-FDCA-1240-A03A-50E44C956454}"/>
              </a:ext>
            </a:extLst>
          </p:cNvPr>
          <p:cNvSpPr/>
          <p:nvPr/>
        </p:nvSpPr>
        <p:spPr>
          <a:xfrm>
            <a:off x="943232" y="2401225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858369C6-A3CE-A549-B7E8-894D1B0E3C4F}"/>
              </a:ext>
            </a:extLst>
          </p:cNvPr>
          <p:cNvSpPr/>
          <p:nvPr/>
        </p:nvSpPr>
        <p:spPr>
          <a:xfrm>
            <a:off x="2470945" y="2401225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A8DFBF64-6A63-4941-B76D-0711BFF9E589}"/>
              </a:ext>
            </a:extLst>
          </p:cNvPr>
          <p:cNvSpPr/>
          <p:nvPr/>
        </p:nvSpPr>
        <p:spPr>
          <a:xfrm>
            <a:off x="3258965" y="2810100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3F572112-0688-6D4E-9954-5C92A9766196}"/>
              </a:ext>
            </a:extLst>
          </p:cNvPr>
          <p:cNvSpPr/>
          <p:nvPr/>
        </p:nvSpPr>
        <p:spPr>
          <a:xfrm>
            <a:off x="2489532" y="3066575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29CE63BF-5CF8-D842-864E-357C56C2EF7F}"/>
              </a:ext>
            </a:extLst>
          </p:cNvPr>
          <p:cNvSpPr/>
          <p:nvPr/>
        </p:nvSpPr>
        <p:spPr>
          <a:xfrm>
            <a:off x="2073225" y="3486601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64B5F066-3BDC-2E47-A2A2-65998B32EDA0}"/>
              </a:ext>
            </a:extLst>
          </p:cNvPr>
          <p:cNvSpPr/>
          <p:nvPr/>
        </p:nvSpPr>
        <p:spPr>
          <a:xfrm>
            <a:off x="1556555" y="4241162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06F0AC4F-8993-1441-9484-031E5E3C4383}"/>
              </a:ext>
            </a:extLst>
          </p:cNvPr>
          <p:cNvSpPr/>
          <p:nvPr/>
        </p:nvSpPr>
        <p:spPr>
          <a:xfrm>
            <a:off x="2675385" y="3408542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284C06F-6037-6F4E-9388-4ED478106D7D}"/>
              </a:ext>
            </a:extLst>
          </p:cNvPr>
          <p:cNvSpPr txBox="1"/>
          <p:nvPr/>
        </p:nvSpPr>
        <p:spPr>
          <a:xfrm>
            <a:off x="2839728" y="3765467"/>
            <a:ext cx="2054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0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DC40580-A139-C249-90A1-1AC648FC3614}"/>
              </a:ext>
            </a:extLst>
          </p:cNvPr>
          <p:cNvSpPr txBox="1"/>
          <p:nvPr/>
        </p:nvSpPr>
        <p:spPr>
          <a:xfrm>
            <a:off x="2197241" y="3759315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-4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DD1F80B-070E-5045-9A7B-C782D99A825D}"/>
              </a:ext>
            </a:extLst>
          </p:cNvPr>
          <p:cNvSpPr txBox="1"/>
          <p:nvPr/>
        </p:nvSpPr>
        <p:spPr>
          <a:xfrm>
            <a:off x="3501723" y="3759315"/>
            <a:ext cx="2054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4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383F2446-45E7-AA4E-B621-DE69374595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92812" y="3168792"/>
            <a:ext cx="215900" cy="228600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8017408E-686D-CF48-9D4A-F5D3498FBDA5}"/>
              </a:ext>
            </a:extLst>
          </p:cNvPr>
          <p:cNvSpPr txBox="1"/>
          <p:nvPr/>
        </p:nvSpPr>
        <p:spPr>
          <a:xfrm>
            <a:off x="1592398" y="3768840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-8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89434D0-EFD9-E948-AF48-D52018F7B778}"/>
              </a:ext>
            </a:extLst>
          </p:cNvPr>
          <p:cNvSpPr txBox="1"/>
          <p:nvPr/>
        </p:nvSpPr>
        <p:spPr>
          <a:xfrm>
            <a:off x="4081483" y="3779567"/>
            <a:ext cx="2054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8</a:t>
            </a: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13446AA9-C995-F048-A218-A84FE9DC843B}"/>
              </a:ext>
            </a:extLst>
          </p:cNvPr>
          <p:cNvCxnSpPr>
            <a:cxnSpLocks/>
          </p:cNvCxnSpPr>
          <p:nvPr/>
        </p:nvCxnSpPr>
        <p:spPr>
          <a:xfrm flipH="1">
            <a:off x="3349459" y="3529208"/>
            <a:ext cx="5976" cy="231559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6E462DB3-49F7-4A47-922A-63AADC96AE78}"/>
              </a:ext>
            </a:extLst>
          </p:cNvPr>
          <p:cNvCxnSpPr>
            <a:cxnSpLocks/>
          </p:cNvCxnSpPr>
          <p:nvPr/>
        </p:nvCxnSpPr>
        <p:spPr>
          <a:xfrm>
            <a:off x="3131277" y="3546821"/>
            <a:ext cx="217671" cy="3475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BCC205CA-23A5-1641-A112-80D91CF958DF}"/>
              </a:ext>
            </a:extLst>
          </p:cNvPr>
          <p:cNvSpPr txBox="1"/>
          <p:nvPr/>
        </p:nvSpPr>
        <p:spPr>
          <a:xfrm>
            <a:off x="2983049" y="3430694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00B0F0"/>
                </a:solidFill>
              </a:rPr>
              <a:t>2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359B3557-F84D-874D-BC31-BDABDB1128EF}"/>
              </a:ext>
            </a:extLst>
          </p:cNvPr>
          <p:cNvSpPr txBox="1"/>
          <p:nvPr/>
        </p:nvSpPr>
        <p:spPr>
          <a:xfrm>
            <a:off x="2778255" y="4183182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-4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B980752-22D2-A34A-A952-DA61554DFFDF}"/>
              </a:ext>
            </a:extLst>
          </p:cNvPr>
          <p:cNvSpPr txBox="1"/>
          <p:nvPr/>
        </p:nvSpPr>
        <p:spPr>
          <a:xfrm>
            <a:off x="2802066" y="4664199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-8</a:t>
            </a: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8C929720-BA9D-3C46-BCF3-253BA94B95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87662" y="2614607"/>
            <a:ext cx="215900" cy="2286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1437A734-5F5E-1F4E-AFCE-0B91124B4081}"/>
                  </a:ext>
                </a:extLst>
              </p:cNvPr>
              <p:cNvSpPr txBox="1"/>
              <p:nvPr/>
            </p:nvSpPr>
            <p:spPr>
              <a:xfrm>
                <a:off x="731650" y="2105956"/>
                <a:ext cx="27584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1437A734-5F5E-1F4E-AFCE-0B91124B40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650" y="2105956"/>
                <a:ext cx="275845" cy="276999"/>
              </a:xfrm>
              <a:prstGeom prst="rect">
                <a:avLst/>
              </a:prstGeom>
              <a:blipFill>
                <a:blip r:embed="rId7"/>
                <a:stretch>
                  <a:fillRect l="-22727" r="-4545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87D865D-922E-7D46-B0B6-3DC6B703FAF7}"/>
                  </a:ext>
                </a:extLst>
              </p:cNvPr>
              <p:cNvSpPr txBox="1"/>
              <p:nvPr/>
            </p:nvSpPr>
            <p:spPr>
              <a:xfrm>
                <a:off x="1255534" y="1629692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87D865D-922E-7D46-B0B6-3DC6B703FA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5534" y="1629692"/>
                <a:ext cx="281167" cy="276999"/>
              </a:xfrm>
              <a:prstGeom prst="rect">
                <a:avLst/>
              </a:prstGeom>
              <a:blipFill>
                <a:blip r:embed="rId8"/>
                <a:stretch>
                  <a:fillRect l="-17391" r="-4348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BB3CD07-D837-F44C-A472-66C908F6DB16}"/>
                  </a:ext>
                </a:extLst>
              </p:cNvPr>
              <p:cNvSpPr txBox="1"/>
              <p:nvPr/>
            </p:nvSpPr>
            <p:spPr>
              <a:xfrm>
                <a:off x="1898473" y="1958313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BB3CD07-D837-F44C-A472-66C908F6DB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8473" y="1958313"/>
                <a:ext cx="281167" cy="276999"/>
              </a:xfrm>
              <a:prstGeom prst="rect">
                <a:avLst/>
              </a:prstGeom>
              <a:blipFill>
                <a:blip r:embed="rId9"/>
                <a:stretch>
                  <a:fillRect l="-16667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4A56388C-2791-C543-86A1-29F83A27FAD6}"/>
                  </a:ext>
                </a:extLst>
              </p:cNvPr>
              <p:cNvSpPr txBox="1"/>
              <p:nvPr/>
            </p:nvSpPr>
            <p:spPr>
              <a:xfrm>
                <a:off x="2379493" y="2110708"/>
                <a:ext cx="27943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4A56388C-2791-C543-86A1-29F83A27FA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9493" y="2110708"/>
                <a:ext cx="279435" cy="276999"/>
              </a:xfrm>
              <a:prstGeom prst="rect">
                <a:avLst/>
              </a:prstGeom>
              <a:blipFill>
                <a:blip r:embed="rId10"/>
                <a:stretch>
                  <a:fillRect l="-17391" r="-4348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23C3719B-A6AF-164F-90D4-CEF73935F3C9}"/>
                  </a:ext>
                </a:extLst>
              </p:cNvPr>
              <p:cNvSpPr txBox="1"/>
              <p:nvPr/>
            </p:nvSpPr>
            <p:spPr>
              <a:xfrm>
                <a:off x="3236751" y="2467902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23C3719B-A6AF-164F-90D4-CEF73935F3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6751" y="2467902"/>
                <a:ext cx="281167" cy="276999"/>
              </a:xfrm>
              <a:prstGeom prst="rect">
                <a:avLst/>
              </a:prstGeom>
              <a:blipFill>
                <a:blip r:embed="rId11"/>
                <a:stretch>
                  <a:fillRect l="-17391" r="-4348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CB576CCD-353B-A64A-A8B6-79C729DF5242}"/>
                  </a:ext>
                </a:extLst>
              </p:cNvPr>
              <p:cNvSpPr txBox="1"/>
              <p:nvPr/>
            </p:nvSpPr>
            <p:spPr>
              <a:xfrm>
                <a:off x="2603329" y="2834619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CB576CCD-353B-A64A-A8B6-79C729DF52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3329" y="2834619"/>
                <a:ext cx="281167" cy="276999"/>
              </a:xfrm>
              <a:prstGeom prst="rect">
                <a:avLst/>
              </a:prstGeom>
              <a:blipFill>
                <a:blip r:embed="rId12"/>
                <a:stretch>
                  <a:fillRect l="-17391" r="-4348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1EE9049A-08B4-3D4B-842B-844CD7B49850}"/>
                  </a:ext>
                </a:extLst>
              </p:cNvPr>
              <p:cNvSpPr txBox="1"/>
              <p:nvPr/>
            </p:nvSpPr>
            <p:spPr>
              <a:xfrm>
                <a:off x="2755729" y="3401371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1EE9049A-08B4-3D4B-842B-844CD7B498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5729" y="3401371"/>
                <a:ext cx="281167" cy="276999"/>
              </a:xfrm>
              <a:prstGeom prst="rect">
                <a:avLst/>
              </a:prstGeom>
              <a:blipFill>
                <a:blip r:embed="rId13"/>
                <a:stretch>
                  <a:fillRect l="-17391" r="-4348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3BC46F4D-80C4-8045-966E-89D8A837A63B}"/>
                  </a:ext>
                </a:extLst>
              </p:cNvPr>
              <p:cNvSpPr txBox="1"/>
              <p:nvPr/>
            </p:nvSpPr>
            <p:spPr>
              <a:xfrm>
                <a:off x="1979430" y="3510907"/>
                <a:ext cx="3736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3BC46F4D-80C4-8045-966E-89D8A837A6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9430" y="3510907"/>
                <a:ext cx="373628" cy="276999"/>
              </a:xfrm>
              <a:prstGeom prst="rect">
                <a:avLst/>
              </a:prstGeom>
              <a:blipFill>
                <a:blip r:embed="rId14"/>
                <a:stretch>
                  <a:fillRect l="-17241" r="-3448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A21FCB75-57F2-6B4B-B6D4-2E51392F06B3}"/>
                  </a:ext>
                </a:extLst>
              </p:cNvPr>
              <p:cNvSpPr txBox="1"/>
              <p:nvPr/>
            </p:nvSpPr>
            <p:spPr>
              <a:xfrm>
                <a:off x="1574613" y="4277677"/>
                <a:ext cx="3736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A21FCB75-57F2-6B4B-B6D4-2E51392F06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4613" y="4277677"/>
                <a:ext cx="373628" cy="276999"/>
              </a:xfrm>
              <a:prstGeom prst="rect">
                <a:avLst/>
              </a:prstGeom>
              <a:blipFill>
                <a:blip r:embed="rId15"/>
                <a:stretch>
                  <a:fillRect l="-13333" r="-3333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Oval 85">
            <a:extLst>
              <a:ext uri="{FF2B5EF4-FFF2-40B4-BE49-F238E27FC236}">
                <a16:creationId xmlns:a16="http://schemas.microsoft.com/office/drawing/2014/main" id="{C7225347-B004-2F47-8149-F9A678833807}"/>
              </a:ext>
            </a:extLst>
          </p:cNvPr>
          <p:cNvSpPr/>
          <p:nvPr/>
        </p:nvSpPr>
        <p:spPr>
          <a:xfrm>
            <a:off x="8072437" y="1039170"/>
            <a:ext cx="1728788" cy="482972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111C7B60-146D-7C49-AE2F-67EB5ACFE4E2}"/>
              </a:ext>
            </a:extLst>
          </p:cNvPr>
          <p:cNvCxnSpPr>
            <a:cxnSpLocks/>
          </p:cNvCxnSpPr>
          <p:nvPr/>
        </p:nvCxnSpPr>
        <p:spPr>
          <a:xfrm flipH="1">
            <a:off x="7024504" y="1413529"/>
            <a:ext cx="1142054" cy="6142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B7A097B4-96AB-5B49-B870-C1FACE0D83D2}"/>
              </a:ext>
            </a:extLst>
          </p:cNvPr>
          <p:cNvCxnSpPr>
            <a:cxnSpLocks/>
          </p:cNvCxnSpPr>
          <p:nvPr/>
        </p:nvCxnSpPr>
        <p:spPr>
          <a:xfrm flipH="1">
            <a:off x="8386763" y="1576042"/>
            <a:ext cx="331640" cy="73783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CADC76E4-CC05-974D-9737-328F5B01EFE9}"/>
              </a:ext>
            </a:extLst>
          </p:cNvPr>
          <p:cNvCxnSpPr>
            <a:cxnSpLocks/>
          </p:cNvCxnSpPr>
          <p:nvPr/>
        </p:nvCxnSpPr>
        <p:spPr>
          <a:xfrm>
            <a:off x="9458325" y="1561172"/>
            <a:ext cx="705531" cy="6741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D65B81CE-AB0E-8F4C-9BB4-A473BDD2C31D}"/>
              </a:ext>
            </a:extLst>
          </p:cNvPr>
          <p:cNvCxnSpPr>
            <a:cxnSpLocks/>
          </p:cNvCxnSpPr>
          <p:nvPr/>
        </p:nvCxnSpPr>
        <p:spPr>
          <a:xfrm>
            <a:off x="9797354" y="1413529"/>
            <a:ext cx="1526024" cy="4005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Oval 106">
            <a:extLst>
              <a:ext uri="{FF2B5EF4-FFF2-40B4-BE49-F238E27FC236}">
                <a16:creationId xmlns:a16="http://schemas.microsoft.com/office/drawing/2014/main" id="{E5A97693-7980-8048-90E4-0742CD872138}"/>
              </a:ext>
            </a:extLst>
          </p:cNvPr>
          <p:cNvSpPr/>
          <p:nvPr/>
        </p:nvSpPr>
        <p:spPr>
          <a:xfrm>
            <a:off x="6459979" y="2111847"/>
            <a:ext cx="1076643" cy="542215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983A2BA5-38F6-9B41-9D65-F467C840EA86}"/>
              </a:ext>
            </a:extLst>
          </p:cNvPr>
          <p:cNvSpPr/>
          <p:nvPr/>
        </p:nvSpPr>
        <p:spPr>
          <a:xfrm>
            <a:off x="9625534" y="2400465"/>
            <a:ext cx="1076643" cy="542215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0D11F92F-18CC-5F49-A9E5-F8FEF8B76FC5}"/>
                  </a:ext>
                </a:extLst>
              </p:cNvPr>
              <p:cNvSpPr/>
              <p:nvPr/>
            </p:nvSpPr>
            <p:spPr>
              <a:xfrm>
                <a:off x="7791289" y="2343499"/>
                <a:ext cx="1394217" cy="68974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0D11F92F-18CC-5F49-A9E5-F8FEF8B76F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1289" y="2343499"/>
                <a:ext cx="1394217" cy="689742"/>
              </a:xfrm>
              <a:prstGeom prst="ellipse">
                <a:avLst/>
              </a:prstGeom>
              <a:blipFill>
                <a:blip r:embed="rId1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3A3D12D0-9524-5244-865E-3FB35B4E64CB}"/>
                  </a:ext>
                </a:extLst>
              </p:cNvPr>
              <p:cNvSpPr/>
              <p:nvPr/>
            </p:nvSpPr>
            <p:spPr>
              <a:xfrm>
                <a:off x="10985081" y="1895708"/>
                <a:ext cx="1076643" cy="542215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3A3D12D0-9524-5244-865E-3FB35B4E64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5081" y="1895708"/>
                <a:ext cx="1076643" cy="542215"/>
              </a:xfrm>
              <a:prstGeom prst="ellipse">
                <a:avLst/>
              </a:prstGeom>
              <a:blipFill>
                <a:blip r:embed="rId1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ADE06B88-5EB9-E941-99AB-D2D46618547D}"/>
              </a:ext>
            </a:extLst>
          </p:cNvPr>
          <p:cNvCxnSpPr>
            <a:cxnSpLocks/>
          </p:cNvCxnSpPr>
          <p:nvPr/>
        </p:nvCxnSpPr>
        <p:spPr>
          <a:xfrm flipH="1">
            <a:off x="5991988" y="2521133"/>
            <a:ext cx="544736" cy="2841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592A0D34-9286-6847-AA3B-8DE51A1D2F2E}"/>
              </a:ext>
            </a:extLst>
          </p:cNvPr>
          <p:cNvCxnSpPr>
            <a:cxnSpLocks/>
          </p:cNvCxnSpPr>
          <p:nvPr/>
        </p:nvCxnSpPr>
        <p:spPr>
          <a:xfrm flipH="1">
            <a:off x="6207366" y="2606401"/>
            <a:ext cx="568662" cy="8009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8D157BAD-C517-2B49-BAD7-377C9F5923FC}"/>
              </a:ext>
            </a:extLst>
          </p:cNvPr>
          <p:cNvCxnSpPr>
            <a:cxnSpLocks/>
          </p:cNvCxnSpPr>
          <p:nvPr/>
        </p:nvCxnSpPr>
        <p:spPr>
          <a:xfrm flipH="1">
            <a:off x="6842129" y="2653318"/>
            <a:ext cx="194544" cy="7320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3F21784C-D3B2-8B4F-B5FC-37D7108EEC12}"/>
              </a:ext>
            </a:extLst>
          </p:cNvPr>
          <p:cNvCxnSpPr>
            <a:cxnSpLocks/>
          </p:cNvCxnSpPr>
          <p:nvPr/>
        </p:nvCxnSpPr>
        <p:spPr>
          <a:xfrm>
            <a:off x="7366031" y="2618573"/>
            <a:ext cx="416309" cy="8923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Oval 116">
            <a:extLst>
              <a:ext uri="{FF2B5EF4-FFF2-40B4-BE49-F238E27FC236}">
                <a16:creationId xmlns:a16="http://schemas.microsoft.com/office/drawing/2014/main" id="{9E2EB0A7-82BE-3A4D-AF4C-1131EE464155}"/>
              </a:ext>
            </a:extLst>
          </p:cNvPr>
          <p:cNvSpPr/>
          <p:nvPr/>
        </p:nvSpPr>
        <p:spPr>
          <a:xfrm>
            <a:off x="7472283" y="3518577"/>
            <a:ext cx="694275" cy="58314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14DFBD9B-49EA-8941-812E-EE9DBCBB212D}"/>
              </a:ext>
            </a:extLst>
          </p:cNvPr>
          <p:cNvSpPr/>
          <p:nvPr/>
        </p:nvSpPr>
        <p:spPr>
          <a:xfrm>
            <a:off x="6531303" y="3485133"/>
            <a:ext cx="694275" cy="58314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Oval 121">
                <a:extLst>
                  <a:ext uri="{FF2B5EF4-FFF2-40B4-BE49-F238E27FC236}">
                    <a16:creationId xmlns:a16="http://schemas.microsoft.com/office/drawing/2014/main" id="{B950B928-B08F-FA4D-8639-878213CF86A3}"/>
                  </a:ext>
                </a:extLst>
              </p:cNvPr>
              <p:cNvSpPr/>
              <p:nvPr/>
            </p:nvSpPr>
            <p:spPr>
              <a:xfrm>
                <a:off x="5755733" y="3495491"/>
                <a:ext cx="694275" cy="58314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3,</m:t>
                      </m:r>
                    </m:oMath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2" name="Oval 121">
                <a:extLst>
                  <a:ext uri="{FF2B5EF4-FFF2-40B4-BE49-F238E27FC236}">
                    <a16:creationId xmlns:a16="http://schemas.microsoft.com/office/drawing/2014/main" id="{B950B928-B08F-FA4D-8639-878213CF86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5733" y="3495491"/>
                <a:ext cx="694275" cy="583149"/>
              </a:xfrm>
              <a:prstGeom prst="ellipse">
                <a:avLst/>
              </a:prstGeom>
              <a:blipFill>
                <a:blip r:embed="rId18"/>
                <a:stretch>
                  <a:fillRect b="-1041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B80EAF62-6A74-BC44-A38D-4789B856867E}"/>
                  </a:ext>
                </a:extLst>
              </p:cNvPr>
              <p:cNvSpPr/>
              <p:nvPr/>
            </p:nvSpPr>
            <p:spPr>
              <a:xfrm>
                <a:off x="5495866" y="2805079"/>
                <a:ext cx="694275" cy="58314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1,</m:t>
                      </m:r>
                    </m:oMath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B80EAF62-6A74-BC44-A38D-4789B85686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5866" y="2805079"/>
                <a:ext cx="694275" cy="583149"/>
              </a:xfrm>
              <a:prstGeom prst="ellipse">
                <a:avLst/>
              </a:prstGeom>
              <a:blipFill>
                <a:blip r:embed="rId19"/>
                <a:stretch>
                  <a:fillRect b="-1250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6AF9F15E-DED0-E949-8CBC-6D664601DCBA}"/>
              </a:ext>
            </a:extLst>
          </p:cNvPr>
          <p:cNvCxnSpPr>
            <a:cxnSpLocks/>
          </p:cNvCxnSpPr>
          <p:nvPr/>
        </p:nvCxnSpPr>
        <p:spPr>
          <a:xfrm flipH="1">
            <a:off x="7065249" y="4017633"/>
            <a:ext cx="471373" cy="7026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Oval 127">
            <a:extLst>
              <a:ext uri="{FF2B5EF4-FFF2-40B4-BE49-F238E27FC236}">
                <a16:creationId xmlns:a16="http://schemas.microsoft.com/office/drawing/2014/main" id="{A0B66E87-88B7-A04F-A32B-5928CE8DFC70}"/>
              </a:ext>
            </a:extLst>
          </p:cNvPr>
          <p:cNvSpPr>
            <a:spLocks noChangeAspect="1"/>
          </p:cNvSpPr>
          <p:nvPr/>
        </p:nvSpPr>
        <p:spPr>
          <a:xfrm>
            <a:off x="6727461" y="4771921"/>
            <a:ext cx="457200" cy="4572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AE3FDE38-857D-5640-84DD-8A9C8980D6D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465656" y="4767156"/>
                <a:ext cx="457200" cy="4572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AE3FDE38-857D-5640-84DD-8A9C8980D6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5656" y="4767156"/>
                <a:ext cx="457200" cy="457200"/>
              </a:xfrm>
              <a:prstGeom prst="ellipse">
                <a:avLst/>
              </a:prstGeom>
              <a:blipFill>
                <a:blip r:embed="rId20"/>
                <a:stretch>
                  <a:fillRect l="-540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5F03693F-5766-F643-906E-483748D372C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185971" y="4809362"/>
                <a:ext cx="457200" cy="4572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5F03693F-5766-F643-906E-483748D372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5971" y="4809362"/>
                <a:ext cx="457200" cy="457200"/>
              </a:xfrm>
              <a:prstGeom prst="ellipse">
                <a:avLst/>
              </a:prstGeom>
              <a:blipFill>
                <a:blip r:embed="rId21"/>
                <a:stretch>
                  <a:fillRect l="-789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47F7244A-6014-6E41-B954-C65631D8DF2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938453" y="4718868"/>
                <a:ext cx="687081" cy="687081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47F7244A-6014-6E41-B954-C65631D8DF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8453" y="4718868"/>
                <a:ext cx="687081" cy="687081"/>
              </a:xfrm>
              <a:prstGeom prst="ellipse">
                <a:avLst/>
              </a:prstGeom>
              <a:blipFill>
                <a:blip r:embed="rId2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86C3C6BC-7568-E74F-845F-E9A1CC6A12C8}"/>
              </a:ext>
            </a:extLst>
          </p:cNvPr>
          <p:cNvCxnSpPr>
            <a:cxnSpLocks/>
          </p:cNvCxnSpPr>
          <p:nvPr/>
        </p:nvCxnSpPr>
        <p:spPr>
          <a:xfrm flipH="1">
            <a:off x="7718607" y="4143770"/>
            <a:ext cx="53702" cy="5204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F9FD7456-EC2D-874A-825D-C68AAE470598}"/>
              </a:ext>
            </a:extLst>
          </p:cNvPr>
          <p:cNvCxnSpPr>
            <a:cxnSpLocks/>
          </p:cNvCxnSpPr>
          <p:nvPr/>
        </p:nvCxnSpPr>
        <p:spPr>
          <a:xfrm>
            <a:off x="8070568" y="4098965"/>
            <a:ext cx="482015" cy="6213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C331B52D-8C73-2141-9943-8CE625BB0894}"/>
              </a:ext>
            </a:extLst>
          </p:cNvPr>
          <p:cNvCxnSpPr>
            <a:cxnSpLocks/>
          </p:cNvCxnSpPr>
          <p:nvPr/>
        </p:nvCxnSpPr>
        <p:spPr>
          <a:xfrm>
            <a:off x="8200258" y="3867037"/>
            <a:ext cx="966796" cy="7971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60FCD9C5-0658-5C4A-86EE-EDD0578A946C}"/>
              </a:ext>
            </a:extLst>
          </p:cNvPr>
          <p:cNvCxnSpPr>
            <a:cxnSpLocks/>
          </p:cNvCxnSpPr>
          <p:nvPr/>
        </p:nvCxnSpPr>
        <p:spPr>
          <a:xfrm flipH="1">
            <a:off x="9420085" y="2973118"/>
            <a:ext cx="445823" cy="5377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ACC8C392-6B31-1D42-85A5-A362D0CC4440}"/>
              </a:ext>
            </a:extLst>
          </p:cNvPr>
          <p:cNvCxnSpPr>
            <a:cxnSpLocks/>
          </p:cNvCxnSpPr>
          <p:nvPr/>
        </p:nvCxnSpPr>
        <p:spPr>
          <a:xfrm flipH="1">
            <a:off x="10113498" y="2984513"/>
            <a:ext cx="177310" cy="5841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4FDCD2B7-152B-BC4D-BB03-338334E6D6CE}"/>
              </a:ext>
            </a:extLst>
          </p:cNvPr>
          <p:cNvCxnSpPr>
            <a:cxnSpLocks/>
          </p:cNvCxnSpPr>
          <p:nvPr/>
        </p:nvCxnSpPr>
        <p:spPr>
          <a:xfrm>
            <a:off x="10549970" y="3006664"/>
            <a:ext cx="344285" cy="5914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704DD6B7-F153-594D-9753-4ECACF1A8F29}"/>
              </a:ext>
            </a:extLst>
          </p:cNvPr>
          <p:cNvCxnSpPr>
            <a:cxnSpLocks/>
          </p:cNvCxnSpPr>
          <p:nvPr/>
        </p:nvCxnSpPr>
        <p:spPr>
          <a:xfrm>
            <a:off x="10730836" y="2857181"/>
            <a:ext cx="792566" cy="6537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Oval 147">
            <a:extLst>
              <a:ext uri="{FF2B5EF4-FFF2-40B4-BE49-F238E27FC236}">
                <a16:creationId xmlns:a16="http://schemas.microsoft.com/office/drawing/2014/main" id="{827F7AEF-055D-7645-B788-01CE6D6AE33F}"/>
              </a:ext>
            </a:extLst>
          </p:cNvPr>
          <p:cNvSpPr/>
          <p:nvPr/>
        </p:nvSpPr>
        <p:spPr>
          <a:xfrm>
            <a:off x="9797354" y="3649406"/>
            <a:ext cx="694275" cy="58314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Oval 148">
                <a:extLst>
                  <a:ext uri="{FF2B5EF4-FFF2-40B4-BE49-F238E27FC236}">
                    <a16:creationId xmlns:a16="http://schemas.microsoft.com/office/drawing/2014/main" id="{431BBF08-0D12-184D-A846-741CACC514FB}"/>
                  </a:ext>
                </a:extLst>
              </p:cNvPr>
              <p:cNvSpPr/>
              <p:nvPr/>
            </p:nvSpPr>
            <p:spPr>
              <a:xfrm>
                <a:off x="10522445" y="3678541"/>
                <a:ext cx="874007" cy="56262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14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15</m:t>
                          </m:r>
                        </m:sub>
                      </m:sSub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16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9" name="Oval 148">
                <a:extLst>
                  <a:ext uri="{FF2B5EF4-FFF2-40B4-BE49-F238E27FC236}">
                    <a16:creationId xmlns:a16="http://schemas.microsoft.com/office/drawing/2014/main" id="{431BBF08-0D12-184D-A846-741CACC514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22445" y="3678541"/>
                <a:ext cx="874007" cy="562622"/>
              </a:xfrm>
              <a:prstGeom prst="ellipse">
                <a:avLst/>
              </a:prstGeom>
              <a:blipFill>
                <a:blip r:embed="rId2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0" name="Oval 149">
            <a:extLst>
              <a:ext uri="{FF2B5EF4-FFF2-40B4-BE49-F238E27FC236}">
                <a16:creationId xmlns:a16="http://schemas.microsoft.com/office/drawing/2014/main" id="{57210AA5-CE15-6046-AAF8-4BFDDE75CBE4}"/>
              </a:ext>
            </a:extLst>
          </p:cNvPr>
          <p:cNvSpPr/>
          <p:nvPr/>
        </p:nvSpPr>
        <p:spPr>
          <a:xfrm>
            <a:off x="11493405" y="3539870"/>
            <a:ext cx="694275" cy="58314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Oval 153">
                <a:extLst>
                  <a:ext uri="{FF2B5EF4-FFF2-40B4-BE49-F238E27FC236}">
                    <a16:creationId xmlns:a16="http://schemas.microsoft.com/office/drawing/2014/main" id="{271A5EE8-5ED8-3A4E-B8F3-FA3409777DF6}"/>
                  </a:ext>
                </a:extLst>
              </p:cNvPr>
              <p:cNvSpPr/>
              <p:nvPr/>
            </p:nvSpPr>
            <p:spPr>
              <a:xfrm>
                <a:off x="8997364" y="3595714"/>
                <a:ext cx="694275" cy="58314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4" name="Oval 153">
                <a:extLst>
                  <a:ext uri="{FF2B5EF4-FFF2-40B4-BE49-F238E27FC236}">
                    <a16:creationId xmlns:a16="http://schemas.microsoft.com/office/drawing/2014/main" id="{271A5EE8-5ED8-3A4E-B8F3-FA3409777D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7364" y="3595714"/>
                <a:ext cx="694275" cy="583149"/>
              </a:xfrm>
              <a:prstGeom prst="ellipse">
                <a:avLst/>
              </a:prstGeom>
              <a:blipFill>
                <a:blip r:embed="rId2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7" name="Oval 86">
            <a:extLst>
              <a:ext uri="{FF2B5EF4-FFF2-40B4-BE49-F238E27FC236}">
                <a16:creationId xmlns:a16="http://schemas.microsoft.com/office/drawing/2014/main" id="{419B41AE-BFD4-7F4F-BC7C-CA75DBB778EC}"/>
              </a:ext>
            </a:extLst>
          </p:cNvPr>
          <p:cNvSpPr/>
          <p:nvPr/>
        </p:nvSpPr>
        <p:spPr>
          <a:xfrm>
            <a:off x="4354346" y="2676743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408D41E7-04FA-A040-B670-0E467CB120B0}"/>
              </a:ext>
            </a:extLst>
          </p:cNvPr>
          <p:cNvSpPr/>
          <p:nvPr/>
        </p:nvSpPr>
        <p:spPr>
          <a:xfrm>
            <a:off x="5036273" y="3201029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B32FE30C-8FD3-AC42-9C2C-A3D64B799077}"/>
                  </a:ext>
                </a:extLst>
              </p:cNvPr>
              <p:cNvSpPr txBox="1"/>
              <p:nvPr/>
            </p:nvSpPr>
            <p:spPr>
              <a:xfrm>
                <a:off x="4317850" y="2391697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B32FE30C-8FD3-AC42-9C2C-A3D64B7990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7850" y="2391697"/>
                <a:ext cx="281167" cy="276999"/>
              </a:xfrm>
              <a:prstGeom prst="rect">
                <a:avLst/>
              </a:prstGeom>
              <a:blipFill>
                <a:blip r:embed="rId25"/>
                <a:stretch>
                  <a:fillRect l="-17391" r="-4348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3" name="Oval 92">
            <a:extLst>
              <a:ext uri="{FF2B5EF4-FFF2-40B4-BE49-F238E27FC236}">
                <a16:creationId xmlns:a16="http://schemas.microsoft.com/office/drawing/2014/main" id="{C2C64F3B-9F45-4144-B973-95F08006A85F}"/>
              </a:ext>
            </a:extLst>
          </p:cNvPr>
          <p:cNvSpPr/>
          <p:nvPr/>
        </p:nvSpPr>
        <p:spPr>
          <a:xfrm>
            <a:off x="2499161" y="3618094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0FBB6B63-6015-F94B-B7C1-F9ADA55919B3}"/>
              </a:ext>
            </a:extLst>
          </p:cNvPr>
          <p:cNvSpPr/>
          <p:nvPr/>
        </p:nvSpPr>
        <p:spPr>
          <a:xfrm>
            <a:off x="3316117" y="3881667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197427BF-60A5-784D-9602-99A3ECCE38D1}"/>
                  </a:ext>
                </a:extLst>
              </p:cNvPr>
              <p:cNvSpPr txBox="1"/>
              <p:nvPr/>
            </p:nvSpPr>
            <p:spPr>
              <a:xfrm>
                <a:off x="4955537" y="2901110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197427BF-60A5-784D-9602-99A3ECCE38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5537" y="2901110"/>
                <a:ext cx="281167" cy="276999"/>
              </a:xfrm>
              <a:prstGeom prst="rect">
                <a:avLst/>
              </a:prstGeom>
              <a:blipFill>
                <a:blip r:embed="rId26"/>
                <a:stretch>
                  <a:fillRect l="-17391" r="-4348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23E77E97-DE80-5F41-A364-34BA897B6E88}"/>
                  </a:ext>
                </a:extLst>
              </p:cNvPr>
              <p:cNvSpPr txBox="1"/>
              <p:nvPr/>
            </p:nvSpPr>
            <p:spPr>
              <a:xfrm>
                <a:off x="2431873" y="3691883"/>
                <a:ext cx="3736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23E77E97-DE80-5F41-A364-34BA897B6E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1873" y="3691883"/>
                <a:ext cx="373628" cy="276999"/>
              </a:xfrm>
              <a:prstGeom prst="rect">
                <a:avLst/>
              </a:prstGeom>
              <a:blipFill>
                <a:blip r:embed="rId27"/>
                <a:stretch>
                  <a:fillRect l="-12903" r="-3226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73DDCF26-FAF0-B84D-892C-D6DAD0D72F54}"/>
                  </a:ext>
                </a:extLst>
              </p:cNvPr>
              <p:cNvSpPr txBox="1"/>
              <p:nvPr/>
            </p:nvSpPr>
            <p:spPr>
              <a:xfrm>
                <a:off x="3284357" y="3958577"/>
                <a:ext cx="3736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73DDCF26-FAF0-B84D-892C-D6DAD0D72F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4357" y="3958577"/>
                <a:ext cx="373628" cy="276999"/>
              </a:xfrm>
              <a:prstGeom prst="rect">
                <a:avLst/>
              </a:prstGeom>
              <a:blipFill>
                <a:blip r:embed="rId28"/>
                <a:stretch>
                  <a:fillRect l="-16667" r="-3333" b="-2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Pentagon 2">
            <a:extLst>
              <a:ext uri="{FF2B5EF4-FFF2-40B4-BE49-F238E27FC236}">
                <a16:creationId xmlns:a16="http://schemas.microsoft.com/office/drawing/2014/main" id="{48FD76CF-3F1E-0B46-8C9D-23B2CFDE1812}"/>
              </a:ext>
            </a:extLst>
          </p:cNvPr>
          <p:cNvSpPr/>
          <p:nvPr/>
        </p:nvSpPr>
        <p:spPr>
          <a:xfrm flipH="1">
            <a:off x="7848730" y="5844938"/>
            <a:ext cx="1888188" cy="660720"/>
          </a:xfrm>
          <a:prstGeom prst="homePlat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  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038AC0-5001-2243-B00D-8BFBA4354FC1}"/>
              </a:ext>
            </a:extLst>
          </p:cNvPr>
          <p:cNvSpPr txBox="1"/>
          <p:nvPr/>
        </p:nvSpPr>
        <p:spPr>
          <a:xfrm>
            <a:off x="10288930" y="5985080"/>
            <a:ext cx="8740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BPQ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D2FF36C7-1866-E442-9D32-032704CF3AB8}"/>
              </a:ext>
            </a:extLst>
          </p:cNvPr>
          <p:cNvSpPr txBox="1"/>
          <p:nvPr/>
        </p:nvSpPr>
        <p:spPr>
          <a:xfrm>
            <a:off x="3178312" y="3754550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00B0F0"/>
                </a:solidFill>
              </a:rPr>
              <a:t>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CD0287C1-A57C-8048-BDCE-DD6C4CD72147}"/>
                  </a:ext>
                </a:extLst>
              </p:cNvPr>
              <p:cNvSpPr txBox="1"/>
              <p:nvPr/>
            </p:nvSpPr>
            <p:spPr>
              <a:xfrm>
                <a:off x="1113298" y="5405949"/>
                <a:ext cx="3736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CD0287C1-A57C-8048-BDCE-DD6C4CD721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3298" y="5405949"/>
                <a:ext cx="373628" cy="276999"/>
              </a:xfrm>
              <a:prstGeom prst="rect">
                <a:avLst/>
              </a:prstGeom>
              <a:blipFill>
                <a:blip r:embed="rId29"/>
                <a:stretch>
                  <a:fillRect l="-13333" r="-3333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CD76E888-A5D8-A348-8392-2600829E884B}"/>
                  </a:ext>
                </a:extLst>
              </p:cNvPr>
              <p:cNvSpPr txBox="1"/>
              <p:nvPr/>
            </p:nvSpPr>
            <p:spPr>
              <a:xfrm>
                <a:off x="1364637" y="5026667"/>
                <a:ext cx="3736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CD76E888-A5D8-A348-8392-2600829E88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4637" y="5026667"/>
                <a:ext cx="373628" cy="276999"/>
              </a:xfrm>
              <a:prstGeom prst="rect">
                <a:avLst/>
              </a:prstGeom>
              <a:blipFill>
                <a:blip r:embed="rId30"/>
                <a:stretch>
                  <a:fillRect l="-12903" r="-3226" b="-2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43FE456F-CBC2-484E-8765-C633300C9CF9}"/>
                  </a:ext>
                </a:extLst>
              </p:cNvPr>
              <p:cNvSpPr txBox="1"/>
              <p:nvPr/>
            </p:nvSpPr>
            <p:spPr>
              <a:xfrm>
                <a:off x="837350" y="5698708"/>
                <a:ext cx="3736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16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43FE456F-CBC2-484E-8765-C633300C9C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350" y="5698708"/>
                <a:ext cx="373628" cy="276999"/>
              </a:xfrm>
              <a:prstGeom prst="rect">
                <a:avLst/>
              </a:prstGeom>
              <a:blipFill>
                <a:blip r:embed="rId31"/>
                <a:stretch>
                  <a:fillRect l="-13333" r="-3333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6" name="Oval 105">
            <a:extLst>
              <a:ext uri="{FF2B5EF4-FFF2-40B4-BE49-F238E27FC236}">
                <a16:creationId xmlns:a16="http://schemas.microsoft.com/office/drawing/2014/main" id="{D8B6A722-109D-FC4F-BBC8-91AF778F426A}"/>
              </a:ext>
            </a:extLst>
          </p:cNvPr>
          <p:cNvSpPr/>
          <p:nvPr/>
        </p:nvSpPr>
        <p:spPr>
          <a:xfrm>
            <a:off x="1281371" y="5068243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527BC7A2-2EB5-7545-B6FA-41D43994FE51}"/>
              </a:ext>
            </a:extLst>
          </p:cNvPr>
          <p:cNvSpPr/>
          <p:nvPr/>
        </p:nvSpPr>
        <p:spPr>
          <a:xfrm>
            <a:off x="1119441" y="5377808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A9F62DDF-34AA-F942-98BC-41B12BD1F203}"/>
              </a:ext>
            </a:extLst>
          </p:cNvPr>
          <p:cNvSpPr/>
          <p:nvPr/>
        </p:nvSpPr>
        <p:spPr>
          <a:xfrm>
            <a:off x="857499" y="5630222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0965170-2FF3-487E-9A6D-D3FD1EBEA60E}"/>
              </a:ext>
            </a:extLst>
          </p:cNvPr>
          <p:cNvSpPr/>
          <p:nvPr/>
        </p:nvSpPr>
        <p:spPr>
          <a:xfrm>
            <a:off x="585327" y="1570082"/>
            <a:ext cx="2448998" cy="2203780"/>
          </a:xfrm>
          <a:prstGeom prst="rect">
            <a:avLst/>
          </a:prstGeom>
          <a:solidFill>
            <a:srgbClr val="A9D18E">
              <a:alpha val="3411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01" name="Picture 100">
            <a:extLst>
              <a:ext uri="{FF2B5EF4-FFF2-40B4-BE49-F238E27FC236}">
                <a16:creationId xmlns:a16="http://schemas.microsoft.com/office/drawing/2014/main" id="{AF72439E-8388-4359-821B-8073EE9B8D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5149" y="2810100"/>
            <a:ext cx="323208" cy="2879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B90CF1C-B693-4471-AF7C-396A1EEF42EF}"/>
                  </a:ext>
                </a:extLst>
              </p:cNvPr>
              <p:cNvSpPr txBox="1"/>
              <p:nvPr/>
            </p:nvSpPr>
            <p:spPr>
              <a:xfrm>
                <a:off x="8067027" y="5959118"/>
                <a:ext cx="56550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B90CF1C-B693-4471-AF7C-396A1EEF42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7027" y="5959118"/>
                <a:ext cx="565508" cy="369332"/>
              </a:xfrm>
              <a:prstGeom prst="rect">
                <a:avLst/>
              </a:prstGeom>
              <a:blipFill>
                <a:blip r:embed="rId32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9F06A2D2-669B-4FE0-BB6A-7AF2DD64CB0E}"/>
                  </a:ext>
                </a:extLst>
              </p:cNvPr>
              <p:cNvSpPr txBox="1"/>
              <p:nvPr/>
            </p:nvSpPr>
            <p:spPr>
              <a:xfrm>
                <a:off x="9008315" y="5928442"/>
                <a:ext cx="56550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9F06A2D2-669B-4FE0-BB6A-7AF2DD64CB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8315" y="5928442"/>
                <a:ext cx="565508" cy="369332"/>
              </a:xfrm>
              <a:prstGeom prst="rect">
                <a:avLst/>
              </a:prstGeom>
              <a:blipFill>
                <a:blip r:embed="rId33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F6CCB0EE-A487-4812-A177-F6CF2541B404}"/>
              </a:ext>
            </a:extLst>
          </p:cNvPr>
          <p:cNvSpPr txBox="1"/>
          <p:nvPr/>
        </p:nvSpPr>
        <p:spPr>
          <a:xfrm>
            <a:off x="7391530" y="1916165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3A3A45E0-BD5F-4734-B714-D1A998B9A1C4}"/>
              </a:ext>
            </a:extLst>
          </p:cNvPr>
          <p:cNvSpPr txBox="1"/>
          <p:nvPr/>
        </p:nvSpPr>
        <p:spPr>
          <a:xfrm>
            <a:off x="9719181" y="2095108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AB54C0EB-1902-4E62-A1FB-7B42E772C806}"/>
              </a:ext>
            </a:extLst>
          </p:cNvPr>
          <p:cNvSpPr txBox="1"/>
          <p:nvPr/>
        </p:nvSpPr>
        <p:spPr>
          <a:xfrm>
            <a:off x="10936466" y="1280656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10DDE948-51BB-48A6-9940-8E5D57775A8C}"/>
              </a:ext>
            </a:extLst>
          </p:cNvPr>
          <p:cNvSpPr/>
          <p:nvPr/>
        </p:nvSpPr>
        <p:spPr>
          <a:xfrm>
            <a:off x="2599753" y="2881868"/>
            <a:ext cx="1408176" cy="1404711"/>
          </a:xfrm>
          <a:prstGeom prst="ellipse">
            <a:avLst/>
          </a:prstGeom>
          <a:noFill/>
          <a:ln w="28575">
            <a:solidFill>
              <a:srgbClr val="FF00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7FD715B6-8788-4B79-80D9-432661DA0DD3}"/>
              </a:ext>
            </a:extLst>
          </p:cNvPr>
          <p:cNvSpPr/>
          <p:nvPr/>
        </p:nvSpPr>
        <p:spPr>
          <a:xfrm>
            <a:off x="1904486" y="2236646"/>
            <a:ext cx="2798082" cy="2798064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1609933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8C4F378-CD67-8A4D-8ECD-19659C8AE35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651687" y="-80924"/>
                <a:ext cx="9094807" cy="1028777"/>
              </a:xfrm>
            </p:spPr>
            <p:txBody>
              <a:bodyPr/>
              <a:lstStyle/>
              <a:p>
                <a:pPr algn="ctr"/>
                <a:r>
                  <a:rPr lang="en-US" dirty="0"/>
                  <a:t>Example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-NN query in PR-</a:t>
                </a:r>
                <a:r>
                  <a:rPr lang="en-US" dirty="0" err="1"/>
                  <a:t>QuadTree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8C4F378-CD67-8A4D-8ECD-19659C8AE3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651687" y="-80924"/>
                <a:ext cx="9094807" cy="1028777"/>
              </a:xfrm>
              <a:blipFill>
                <a:blip r:embed="rId2"/>
                <a:stretch>
                  <a:fillRect l="-2232" t="-2469" r="-2371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1F1C8300-1158-AF44-8587-F337DADDBF57}"/>
              </a:ext>
            </a:extLst>
          </p:cNvPr>
          <p:cNvSpPr>
            <a:spLocks/>
          </p:cNvSpPr>
          <p:nvPr/>
        </p:nvSpPr>
        <p:spPr>
          <a:xfrm>
            <a:off x="577892" y="1561172"/>
            <a:ext cx="4919659" cy="44381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D4EBE64-0189-9448-AD5F-4A307EE4A47B}"/>
              </a:ext>
            </a:extLst>
          </p:cNvPr>
          <p:cNvSpPr txBox="1"/>
          <p:nvPr/>
        </p:nvSpPr>
        <p:spPr>
          <a:xfrm>
            <a:off x="122102" y="6077415"/>
            <a:ext cx="993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(-16, -16)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3367344-D2C2-644E-AF60-07580BC0BED4}"/>
              </a:ext>
            </a:extLst>
          </p:cNvPr>
          <p:cNvSpPr txBox="1"/>
          <p:nvPr/>
        </p:nvSpPr>
        <p:spPr>
          <a:xfrm>
            <a:off x="5205516" y="6077414"/>
            <a:ext cx="993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(16, -16)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4DEBC0-56B6-454A-91F8-B1862EE00F41}"/>
              </a:ext>
            </a:extLst>
          </p:cNvPr>
          <p:cNvSpPr txBox="1"/>
          <p:nvPr/>
        </p:nvSpPr>
        <p:spPr>
          <a:xfrm>
            <a:off x="5291008" y="1245144"/>
            <a:ext cx="993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(16, 16)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ED43F1C-2803-F74C-9651-112D2BD647D0}"/>
              </a:ext>
            </a:extLst>
          </p:cNvPr>
          <p:cNvSpPr txBox="1"/>
          <p:nvPr/>
        </p:nvSpPr>
        <p:spPr>
          <a:xfrm>
            <a:off x="133565" y="1245143"/>
            <a:ext cx="993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(-16, 16)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0765131-9447-4C44-931A-43E1B93BBEEB}"/>
              </a:ext>
            </a:extLst>
          </p:cNvPr>
          <p:cNvCxnSpPr>
            <a:stCxn id="4" idx="0"/>
            <a:endCxn id="4" idx="2"/>
          </p:cNvCxnSpPr>
          <p:nvPr/>
        </p:nvCxnSpPr>
        <p:spPr>
          <a:xfrm>
            <a:off x="3037722" y="1561172"/>
            <a:ext cx="0" cy="4438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D3FBAC7-85B5-3C47-B35C-27A955D16F67}"/>
              </a:ext>
            </a:extLst>
          </p:cNvPr>
          <p:cNvCxnSpPr>
            <a:cxnSpLocks/>
          </p:cNvCxnSpPr>
          <p:nvPr/>
        </p:nvCxnSpPr>
        <p:spPr>
          <a:xfrm>
            <a:off x="577892" y="3769113"/>
            <a:ext cx="491965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8A41387-28C5-DE48-841A-2335B26C1D70}"/>
              </a:ext>
            </a:extLst>
          </p:cNvPr>
          <p:cNvCxnSpPr>
            <a:cxnSpLocks/>
          </p:cNvCxnSpPr>
          <p:nvPr/>
        </p:nvCxnSpPr>
        <p:spPr>
          <a:xfrm>
            <a:off x="577891" y="2772938"/>
            <a:ext cx="24598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9BEDA4F-10D7-7C49-9BFB-35FB3C88EF64}"/>
              </a:ext>
            </a:extLst>
          </p:cNvPr>
          <p:cNvCxnSpPr>
            <a:cxnSpLocks/>
          </p:cNvCxnSpPr>
          <p:nvPr/>
        </p:nvCxnSpPr>
        <p:spPr>
          <a:xfrm>
            <a:off x="1807802" y="1576042"/>
            <a:ext cx="0" cy="22042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89CC8C9-62FD-CE44-A725-64BA847FCAAD}"/>
              </a:ext>
            </a:extLst>
          </p:cNvPr>
          <p:cNvCxnSpPr>
            <a:cxnSpLocks/>
          </p:cNvCxnSpPr>
          <p:nvPr/>
        </p:nvCxnSpPr>
        <p:spPr>
          <a:xfrm>
            <a:off x="1807802" y="3713356"/>
            <a:ext cx="0" cy="228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FADBD58-BAB1-D649-B8BE-8DED6819B1CF}"/>
              </a:ext>
            </a:extLst>
          </p:cNvPr>
          <p:cNvCxnSpPr>
            <a:cxnSpLocks/>
          </p:cNvCxnSpPr>
          <p:nvPr/>
        </p:nvCxnSpPr>
        <p:spPr>
          <a:xfrm>
            <a:off x="585326" y="4832193"/>
            <a:ext cx="24598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13D531F-986D-BE47-A6B8-ABF050F2A526}"/>
              </a:ext>
            </a:extLst>
          </p:cNvPr>
          <p:cNvCxnSpPr>
            <a:cxnSpLocks/>
          </p:cNvCxnSpPr>
          <p:nvPr/>
        </p:nvCxnSpPr>
        <p:spPr>
          <a:xfrm>
            <a:off x="1807802" y="3289607"/>
            <a:ext cx="123735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FC8060C-B4EF-EC44-8115-288D4A8E64D4}"/>
              </a:ext>
            </a:extLst>
          </p:cNvPr>
          <p:cNvCxnSpPr>
            <a:cxnSpLocks/>
          </p:cNvCxnSpPr>
          <p:nvPr/>
        </p:nvCxnSpPr>
        <p:spPr>
          <a:xfrm>
            <a:off x="2395969" y="2772938"/>
            <a:ext cx="0" cy="10073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>
            <a:extLst>
              <a:ext uri="{FF2B5EF4-FFF2-40B4-BE49-F238E27FC236}">
                <a16:creationId xmlns:a16="http://schemas.microsoft.com/office/drawing/2014/main" id="{E435A33E-DF17-AA4F-ACF3-51283F51EF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7942" y="3485927"/>
            <a:ext cx="323208" cy="2879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C84DB4F-3C32-9E4B-9CBC-D82CA6D7D3EE}"/>
                  </a:ext>
                </a:extLst>
              </p:cNvPr>
              <p:cNvSpPr txBox="1"/>
              <p:nvPr/>
            </p:nvSpPr>
            <p:spPr>
              <a:xfrm>
                <a:off x="421311" y="777388"/>
                <a:ext cx="58632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accent5"/>
                    </a:solidFill>
                  </a:rPr>
                  <a:t>anchor = (2, 2),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chemeClr val="accent2"/>
                    </a:solidFill>
                  </a:rPr>
                  <a:t>=2,  </a:t>
                </a:r>
                <a:r>
                  <a:rPr lang="en-US" dirty="0">
                    <a:solidFill>
                      <a:srgbClr val="7030A0"/>
                    </a:solidFill>
                  </a:rPr>
                  <a:t>Bucket size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endParaRPr lang="en-US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C84DB4F-3C32-9E4B-9CBC-D82CA6D7D3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311" y="777388"/>
                <a:ext cx="5863271" cy="369332"/>
              </a:xfrm>
              <a:prstGeom prst="rect">
                <a:avLst/>
              </a:prstGeom>
              <a:blipFill>
                <a:blip r:embed="rId4"/>
                <a:stretch>
                  <a:fillRect l="-648" t="-3333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Oval 36">
            <a:extLst>
              <a:ext uri="{FF2B5EF4-FFF2-40B4-BE49-F238E27FC236}">
                <a16:creationId xmlns:a16="http://schemas.microsoft.com/office/drawing/2014/main" id="{C40E7FAC-2BA5-204B-AF7C-B13A89D2BA1C}"/>
              </a:ext>
            </a:extLst>
          </p:cNvPr>
          <p:cNvSpPr/>
          <p:nvPr/>
        </p:nvSpPr>
        <p:spPr>
          <a:xfrm>
            <a:off x="1474775" y="1839952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9BC64F6B-B4FF-CC46-9D08-E3240F04BCC4}"/>
              </a:ext>
            </a:extLst>
          </p:cNvPr>
          <p:cNvSpPr/>
          <p:nvPr/>
        </p:nvSpPr>
        <p:spPr>
          <a:xfrm>
            <a:off x="1760377" y="2258122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030A4FD8-FDCA-1240-A03A-50E44C956454}"/>
              </a:ext>
            </a:extLst>
          </p:cNvPr>
          <p:cNvSpPr/>
          <p:nvPr/>
        </p:nvSpPr>
        <p:spPr>
          <a:xfrm>
            <a:off x="943232" y="2401225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858369C6-A3CE-A549-B7E8-894D1B0E3C4F}"/>
              </a:ext>
            </a:extLst>
          </p:cNvPr>
          <p:cNvSpPr/>
          <p:nvPr/>
        </p:nvSpPr>
        <p:spPr>
          <a:xfrm>
            <a:off x="2470945" y="2401225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A8DFBF64-6A63-4941-B76D-0711BFF9E589}"/>
              </a:ext>
            </a:extLst>
          </p:cNvPr>
          <p:cNvSpPr/>
          <p:nvPr/>
        </p:nvSpPr>
        <p:spPr>
          <a:xfrm>
            <a:off x="3258965" y="2810100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3F572112-0688-6D4E-9954-5C92A9766196}"/>
              </a:ext>
            </a:extLst>
          </p:cNvPr>
          <p:cNvSpPr/>
          <p:nvPr/>
        </p:nvSpPr>
        <p:spPr>
          <a:xfrm>
            <a:off x="2489532" y="3066575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29CE63BF-5CF8-D842-864E-357C56C2EF7F}"/>
              </a:ext>
            </a:extLst>
          </p:cNvPr>
          <p:cNvSpPr/>
          <p:nvPr/>
        </p:nvSpPr>
        <p:spPr>
          <a:xfrm>
            <a:off x="2073225" y="3486601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64B5F066-3BDC-2E47-A2A2-65998B32EDA0}"/>
              </a:ext>
            </a:extLst>
          </p:cNvPr>
          <p:cNvSpPr/>
          <p:nvPr/>
        </p:nvSpPr>
        <p:spPr>
          <a:xfrm>
            <a:off x="1556555" y="4241162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06F0AC4F-8993-1441-9484-031E5E3C4383}"/>
              </a:ext>
            </a:extLst>
          </p:cNvPr>
          <p:cNvSpPr/>
          <p:nvPr/>
        </p:nvSpPr>
        <p:spPr>
          <a:xfrm>
            <a:off x="2675385" y="3408542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284C06F-6037-6F4E-9388-4ED478106D7D}"/>
              </a:ext>
            </a:extLst>
          </p:cNvPr>
          <p:cNvSpPr txBox="1"/>
          <p:nvPr/>
        </p:nvSpPr>
        <p:spPr>
          <a:xfrm>
            <a:off x="2839728" y="3765467"/>
            <a:ext cx="2054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0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DC40580-A139-C249-90A1-1AC648FC3614}"/>
              </a:ext>
            </a:extLst>
          </p:cNvPr>
          <p:cNvSpPr txBox="1"/>
          <p:nvPr/>
        </p:nvSpPr>
        <p:spPr>
          <a:xfrm>
            <a:off x="2197241" y="3759315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-4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DD1F80B-070E-5045-9A7B-C782D99A825D}"/>
              </a:ext>
            </a:extLst>
          </p:cNvPr>
          <p:cNvSpPr txBox="1"/>
          <p:nvPr/>
        </p:nvSpPr>
        <p:spPr>
          <a:xfrm>
            <a:off x="3501723" y="3759315"/>
            <a:ext cx="2054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4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383F2446-45E7-AA4E-B621-DE69374595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92812" y="3168792"/>
            <a:ext cx="215900" cy="228600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8017408E-686D-CF48-9D4A-F5D3498FBDA5}"/>
              </a:ext>
            </a:extLst>
          </p:cNvPr>
          <p:cNvSpPr txBox="1"/>
          <p:nvPr/>
        </p:nvSpPr>
        <p:spPr>
          <a:xfrm>
            <a:off x="1592398" y="3768840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-8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89434D0-EFD9-E948-AF48-D52018F7B778}"/>
              </a:ext>
            </a:extLst>
          </p:cNvPr>
          <p:cNvSpPr txBox="1"/>
          <p:nvPr/>
        </p:nvSpPr>
        <p:spPr>
          <a:xfrm>
            <a:off x="4081483" y="3779567"/>
            <a:ext cx="2054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8</a:t>
            </a: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13446AA9-C995-F048-A218-A84FE9DC843B}"/>
              </a:ext>
            </a:extLst>
          </p:cNvPr>
          <p:cNvCxnSpPr>
            <a:cxnSpLocks/>
          </p:cNvCxnSpPr>
          <p:nvPr/>
        </p:nvCxnSpPr>
        <p:spPr>
          <a:xfrm flipH="1">
            <a:off x="3349459" y="3529208"/>
            <a:ext cx="5976" cy="231559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6E462DB3-49F7-4A47-922A-63AADC96AE78}"/>
              </a:ext>
            </a:extLst>
          </p:cNvPr>
          <p:cNvCxnSpPr>
            <a:cxnSpLocks/>
          </p:cNvCxnSpPr>
          <p:nvPr/>
        </p:nvCxnSpPr>
        <p:spPr>
          <a:xfrm>
            <a:off x="3131277" y="3546821"/>
            <a:ext cx="217671" cy="3475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BCC205CA-23A5-1641-A112-80D91CF958DF}"/>
              </a:ext>
            </a:extLst>
          </p:cNvPr>
          <p:cNvSpPr txBox="1"/>
          <p:nvPr/>
        </p:nvSpPr>
        <p:spPr>
          <a:xfrm>
            <a:off x="2983049" y="3430694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00B0F0"/>
                </a:solidFill>
              </a:rPr>
              <a:t>2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359B3557-F84D-874D-BC31-BDABDB1128EF}"/>
              </a:ext>
            </a:extLst>
          </p:cNvPr>
          <p:cNvSpPr txBox="1"/>
          <p:nvPr/>
        </p:nvSpPr>
        <p:spPr>
          <a:xfrm>
            <a:off x="2778255" y="4183182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-4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B980752-22D2-A34A-A952-DA61554DFFDF}"/>
              </a:ext>
            </a:extLst>
          </p:cNvPr>
          <p:cNvSpPr txBox="1"/>
          <p:nvPr/>
        </p:nvSpPr>
        <p:spPr>
          <a:xfrm>
            <a:off x="2802066" y="4664199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-8</a:t>
            </a: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8C929720-BA9D-3C46-BCF3-253BA94B95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87662" y="2614607"/>
            <a:ext cx="215900" cy="2286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1437A734-5F5E-1F4E-AFCE-0B91124B4081}"/>
                  </a:ext>
                </a:extLst>
              </p:cNvPr>
              <p:cNvSpPr txBox="1"/>
              <p:nvPr/>
            </p:nvSpPr>
            <p:spPr>
              <a:xfrm>
                <a:off x="731650" y="2105956"/>
                <a:ext cx="27584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1437A734-5F5E-1F4E-AFCE-0B91124B40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650" y="2105956"/>
                <a:ext cx="275845" cy="276999"/>
              </a:xfrm>
              <a:prstGeom prst="rect">
                <a:avLst/>
              </a:prstGeom>
              <a:blipFill>
                <a:blip r:embed="rId7"/>
                <a:stretch>
                  <a:fillRect l="-22727" r="-4545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87D865D-922E-7D46-B0B6-3DC6B703FAF7}"/>
                  </a:ext>
                </a:extLst>
              </p:cNvPr>
              <p:cNvSpPr txBox="1"/>
              <p:nvPr/>
            </p:nvSpPr>
            <p:spPr>
              <a:xfrm>
                <a:off x="1255534" y="1629692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87D865D-922E-7D46-B0B6-3DC6B703FA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5534" y="1629692"/>
                <a:ext cx="281167" cy="276999"/>
              </a:xfrm>
              <a:prstGeom prst="rect">
                <a:avLst/>
              </a:prstGeom>
              <a:blipFill>
                <a:blip r:embed="rId8"/>
                <a:stretch>
                  <a:fillRect l="-17391" r="-4348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BB3CD07-D837-F44C-A472-66C908F6DB16}"/>
                  </a:ext>
                </a:extLst>
              </p:cNvPr>
              <p:cNvSpPr txBox="1"/>
              <p:nvPr/>
            </p:nvSpPr>
            <p:spPr>
              <a:xfrm>
                <a:off x="1898473" y="1958313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BB3CD07-D837-F44C-A472-66C908F6DB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8473" y="1958313"/>
                <a:ext cx="281167" cy="276999"/>
              </a:xfrm>
              <a:prstGeom prst="rect">
                <a:avLst/>
              </a:prstGeom>
              <a:blipFill>
                <a:blip r:embed="rId9"/>
                <a:stretch>
                  <a:fillRect l="-16667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4A56388C-2791-C543-86A1-29F83A27FAD6}"/>
                  </a:ext>
                </a:extLst>
              </p:cNvPr>
              <p:cNvSpPr txBox="1"/>
              <p:nvPr/>
            </p:nvSpPr>
            <p:spPr>
              <a:xfrm>
                <a:off x="2379493" y="2110708"/>
                <a:ext cx="27943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4A56388C-2791-C543-86A1-29F83A27FA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9493" y="2110708"/>
                <a:ext cx="279435" cy="276999"/>
              </a:xfrm>
              <a:prstGeom prst="rect">
                <a:avLst/>
              </a:prstGeom>
              <a:blipFill>
                <a:blip r:embed="rId10"/>
                <a:stretch>
                  <a:fillRect l="-17391" r="-4348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23C3719B-A6AF-164F-90D4-CEF73935F3C9}"/>
                  </a:ext>
                </a:extLst>
              </p:cNvPr>
              <p:cNvSpPr txBox="1"/>
              <p:nvPr/>
            </p:nvSpPr>
            <p:spPr>
              <a:xfrm>
                <a:off x="3236751" y="2467902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23C3719B-A6AF-164F-90D4-CEF73935F3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6751" y="2467902"/>
                <a:ext cx="281167" cy="276999"/>
              </a:xfrm>
              <a:prstGeom prst="rect">
                <a:avLst/>
              </a:prstGeom>
              <a:blipFill>
                <a:blip r:embed="rId11"/>
                <a:stretch>
                  <a:fillRect l="-17391" r="-4348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CB576CCD-353B-A64A-A8B6-79C729DF5242}"/>
                  </a:ext>
                </a:extLst>
              </p:cNvPr>
              <p:cNvSpPr txBox="1"/>
              <p:nvPr/>
            </p:nvSpPr>
            <p:spPr>
              <a:xfrm>
                <a:off x="2603329" y="2834619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CB576CCD-353B-A64A-A8B6-79C729DF52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3329" y="2834619"/>
                <a:ext cx="281167" cy="276999"/>
              </a:xfrm>
              <a:prstGeom prst="rect">
                <a:avLst/>
              </a:prstGeom>
              <a:blipFill>
                <a:blip r:embed="rId12"/>
                <a:stretch>
                  <a:fillRect l="-17391" r="-4348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1EE9049A-08B4-3D4B-842B-844CD7B49850}"/>
                  </a:ext>
                </a:extLst>
              </p:cNvPr>
              <p:cNvSpPr txBox="1"/>
              <p:nvPr/>
            </p:nvSpPr>
            <p:spPr>
              <a:xfrm>
                <a:off x="2755729" y="3401371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1EE9049A-08B4-3D4B-842B-844CD7B498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5729" y="3401371"/>
                <a:ext cx="281167" cy="276999"/>
              </a:xfrm>
              <a:prstGeom prst="rect">
                <a:avLst/>
              </a:prstGeom>
              <a:blipFill>
                <a:blip r:embed="rId13"/>
                <a:stretch>
                  <a:fillRect l="-17391" r="-4348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3BC46F4D-80C4-8045-966E-89D8A837A63B}"/>
                  </a:ext>
                </a:extLst>
              </p:cNvPr>
              <p:cNvSpPr txBox="1"/>
              <p:nvPr/>
            </p:nvSpPr>
            <p:spPr>
              <a:xfrm>
                <a:off x="1979430" y="3510907"/>
                <a:ext cx="3736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3BC46F4D-80C4-8045-966E-89D8A837A6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9430" y="3510907"/>
                <a:ext cx="373628" cy="276999"/>
              </a:xfrm>
              <a:prstGeom prst="rect">
                <a:avLst/>
              </a:prstGeom>
              <a:blipFill>
                <a:blip r:embed="rId14"/>
                <a:stretch>
                  <a:fillRect l="-17241" r="-3448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A21FCB75-57F2-6B4B-B6D4-2E51392F06B3}"/>
                  </a:ext>
                </a:extLst>
              </p:cNvPr>
              <p:cNvSpPr txBox="1"/>
              <p:nvPr/>
            </p:nvSpPr>
            <p:spPr>
              <a:xfrm>
                <a:off x="1574613" y="4277677"/>
                <a:ext cx="3736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A21FCB75-57F2-6B4B-B6D4-2E51392F06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4613" y="4277677"/>
                <a:ext cx="373628" cy="276999"/>
              </a:xfrm>
              <a:prstGeom prst="rect">
                <a:avLst/>
              </a:prstGeom>
              <a:blipFill>
                <a:blip r:embed="rId15"/>
                <a:stretch>
                  <a:fillRect l="-13333" r="-3333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Oval 85">
            <a:extLst>
              <a:ext uri="{FF2B5EF4-FFF2-40B4-BE49-F238E27FC236}">
                <a16:creationId xmlns:a16="http://schemas.microsoft.com/office/drawing/2014/main" id="{C7225347-B004-2F47-8149-F9A678833807}"/>
              </a:ext>
            </a:extLst>
          </p:cNvPr>
          <p:cNvSpPr/>
          <p:nvPr/>
        </p:nvSpPr>
        <p:spPr>
          <a:xfrm>
            <a:off x="8072437" y="1039170"/>
            <a:ext cx="1728788" cy="482972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111C7B60-146D-7C49-AE2F-67EB5ACFE4E2}"/>
              </a:ext>
            </a:extLst>
          </p:cNvPr>
          <p:cNvCxnSpPr>
            <a:cxnSpLocks/>
          </p:cNvCxnSpPr>
          <p:nvPr/>
        </p:nvCxnSpPr>
        <p:spPr>
          <a:xfrm flipH="1">
            <a:off x="7024504" y="1413529"/>
            <a:ext cx="1142054" cy="6142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B7A097B4-96AB-5B49-B870-C1FACE0D83D2}"/>
              </a:ext>
            </a:extLst>
          </p:cNvPr>
          <p:cNvCxnSpPr>
            <a:cxnSpLocks/>
          </p:cNvCxnSpPr>
          <p:nvPr/>
        </p:nvCxnSpPr>
        <p:spPr>
          <a:xfrm flipH="1">
            <a:off x="8386763" y="1576042"/>
            <a:ext cx="331640" cy="73783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CADC76E4-CC05-974D-9737-328F5B01EFE9}"/>
              </a:ext>
            </a:extLst>
          </p:cNvPr>
          <p:cNvCxnSpPr>
            <a:cxnSpLocks/>
          </p:cNvCxnSpPr>
          <p:nvPr/>
        </p:nvCxnSpPr>
        <p:spPr>
          <a:xfrm>
            <a:off x="9458325" y="1561172"/>
            <a:ext cx="705531" cy="6741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D65B81CE-AB0E-8F4C-9BB4-A473BDD2C31D}"/>
              </a:ext>
            </a:extLst>
          </p:cNvPr>
          <p:cNvCxnSpPr>
            <a:cxnSpLocks/>
          </p:cNvCxnSpPr>
          <p:nvPr/>
        </p:nvCxnSpPr>
        <p:spPr>
          <a:xfrm>
            <a:off x="9797354" y="1413529"/>
            <a:ext cx="1526024" cy="4005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Oval 106">
            <a:extLst>
              <a:ext uri="{FF2B5EF4-FFF2-40B4-BE49-F238E27FC236}">
                <a16:creationId xmlns:a16="http://schemas.microsoft.com/office/drawing/2014/main" id="{E5A97693-7980-8048-90E4-0742CD872138}"/>
              </a:ext>
            </a:extLst>
          </p:cNvPr>
          <p:cNvSpPr/>
          <p:nvPr/>
        </p:nvSpPr>
        <p:spPr>
          <a:xfrm>
            <a:off x="6459979" y="2111847"/>
            <a:ext cx="1076643" cy="542215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983A2BA5-38F6-9B41-9D65-F467C840EA86}"/>
              </a:ext>
            </a:extLst>
          </p:cNvPr>
          <p:cNvSpPr/>
          <p:nvPr/>
        </p:nvSpPr>
        <p:spPr>
          <a:xfrm>
            <a:off x="9625534" y="2400465"/>
            <a:ext cx="1076643" cy="542215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0D11F92F-18CC-5F49-A9E5-F8FEF8B76FC5}"/>
                  </a:ext>
                </a:extLst>
              </p:cNvPr>
              <p:cNvSpPr/>
              <p:nvPr/>
            </p:nvSpPr>
            <p:spPr>
              <a:xfrm>
                <a:off x="7791289" y="2343499"/>
                <a:ext cx="1394217" cy="68974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0D11F92F-18CC-5F49-A9E5-F8FEF8B76F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1289" y="2343499"/>
                <a:ext cx="1394217" cy="689742"/>
              </a:xfrm>
              <a:prstGeom prst="ellipse">
                <a:avLst/>
              </a:prstGeom>
              <a:blipFill>
                <a:blip r:embed="rId1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3A3D12D0-9524-5244-865E-3FB35B4E64CB}"/>
                  </a:ext>
                </a:extLst>
              </p:cNvPr>
              <p:cNvSpPr/>
              <p:nvPr/>
            </p:nvSpPr>
            <p:spPr>
              <a:xfrm>
                <a:off x="10985081" y="1895708"/>
                <a:ext cx="1076643" cy="542215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3A3D12D0-9524-5244-865E-3FB35B4E64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5081" y="1895708"/>
                <a:ext cx="1076643" cy="542215"/>
              </a:xfrm>
              <a:prstGeom prst="ellipse">
                <a:avLst/>
              </a:prstGeom>
              <a:blipFill>
                <a:blip r:embed="rId1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ADE06B88-5EB9-E941-99AB-D2D46618547D}"/>
              </a:ext>
            </a:extLst>
          </p:cNvPr>
          <p:cNvCxnSpPr>
            <a:cxnSpLocks/>
          </p:cNvCxnSpPr>
          <p:nvPr/>
        </p:nvCxnSpPr>
        <p:spPr>
          <a:xfrm flipH="1">
            <a:off x="5991988" y="2521133"/>
            <a:ext cx="544736" cy="2841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592A0D34-9286-6847-AA3B-8DE51A1D2F2E}"/>
              </a:ext>
            </a:extLst>
          </p:cNvPr>
          <p:cNvCxnSpPr>
            <a:cxnSpLocks/>
          </p:cNvCxnSpPr>
          <p:nvPr/>
        </p:nvCxnSpPr>
        <p:spPr>
          <a:xfrm flipH="1">
            <a:off x="6207366" y="2606401"/>
            <a:ext cx="568662" cy="8009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8D157BAD-C517-2B49-BAD7-377C9F5923FC}"/>
              </a:ext>
            </a:extLst>
          </p:cNvPr>
          <p:cNvCxnSpPr>
            <a:cxnSpLocks/>
          </p:cNvCxnSpPr>
          <p:nvPr/>
        </p:nvCxnSpPr>
        <p:spPr>
          <a:xfrm flipH="1">
            <a:off x="6842129" y="2653318"/>
            <a:ext cx="194544" cy="7320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3F21784C-D3B2-8B4F-B5FC-37D7108EEC12}"/>
              </a:ext>
            </a:extLst>
          </p:cNvPr>
          <p:cNvCxnSpPr>
            <a:cxnSpLocks/>
          </p:cNvCxnSpPr>
          <p:nvPr/>
        </p:nvCxnSpPr>
        <p:spPr>
          <a:xfrm>
            <a:off x="7366031" y="2618573"/>
            <a:ext cx="416309" cy="8923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Oval 116">
            <a:extLst>
              <a:ext uri="{FF2B5EF4-FFF2-40B4-BE49-F238E27FC236}">
                <a16:creationId xmlns:a16="http://schemas.microsoft.com/office/drawing/2014/main" id="{9E2EB0A7-82BE-3A4D-AF4C-1131EE464155}"/>
              </a:ext>
            </a:extLst>
          </p:cNvPr>
          <p:cNvSpPr/>
          <p:nvPr/>
        </p:nvSpPr>
        <p:spPr>
          <a:xfrm>
            <a:off x="7472283" y="3518577"/>
            <a:ext cx="694275" cy="58314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14DFBD9B-49EA-8941-812E-EE9DBCBB212D}"/>
              </a:ext>
            </a:extLst>
          </p:cNvPr>
          <p:cNvSpPr/>
          <p:nvPr/>
        </p:nvSpPr>
        <p:spPr>
          <a:xfrm>
            <a:off x="6531303" y="3485133"/>
            <a:ext cx="694275" cy="58314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Oval 121">
                <a:extLst>
                  <a:ext uri="{FF2B5EF4-FFF2-40B4-BE49-F238E27FC236}">
                    <a16:creationId xmlns:a16="http://schemas.microsoft.com/office/drawing/2014/main" id="{B950B928-B08F-FA4D-8639-878213CF86A3}"/>
                  </a:ext>
                </a:extLst>
              </p:cNvPr>
              <p:cNvSpPr/>
              <p:nvPr/>
            </p:nvSpPr>
            <p:spPr>
              <a:xfrm>
                <a:off x="5755733" y="3495491"/>
                <a:ext cx="694275" cy="58314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3,</m:t>
                      </m:r>
                    </m:oMath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2" name="Oval 121">
                <a:extLst>
                  <a:ext uri="{FF2B5EF4-FFF2-40B4-BE49-F238E27FC236}">
                    <a16:creationId xmlns:a16="http://schemas.microsoft.com/office/drawing/2014/main" id="{B950B928-B08F-FA4D-8639-878213CF86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5733" y="3495491"/>
                <a:ext cx="694275" cy="583149"/>
              </a:xfrm>
              <a:prstGeom prst="ellipse">
                <a:avLst/>
              </a:prstGeom>
              <a:blipFill>
                <a:blip r:embed="rId18"/>
                <a:stretch>
                  <a:fillRect b="-1041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B80EAF62-6A74-BC44-A38D-4789B856867E}"/>
                  </a:ext>
                </a:extLst>
              </p:cNvPr>
              <p:cNvSpPr/>
              <p:nvPr/>
            </p:nvSpPr>
            <p:spPr>
              <a:xfrm>
                <a:off x="5495866" y="2805079"/>
                <a:ext cx="694275" cy="58314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1,</m:t>
                      </m:r>
                    </m:oMath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B80EAF62-6A74-BC44-A38D-4789B85686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5866" y="2805079"/>
                <a:ext cx="694275" cy="583149"/>
              </a:xfrm>
              <a:prstGeom prst="ellipse">
                <a:avLst/>
              </a:prstGeom>
              <a:blipFill>
                <a:blip r:embed="rId19"/>
                <a:stretch>
                  <a:fillRect b="-1250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6AF9F15E-DED0-E949-8CBC-6D664601DCBA}"/>
              </a:ext>
            </a:extLst>
          </p:cNvPr>
          <p:cNvCxnSpPr>
            <a:cxnSpLocks/>
          </p:cNvCxnSpPr>
          <p:nvPr/>
        </p:nvCxnSpPr>
        <p:spPr>
          <a:xfrm flipH="1">
            <a:off x="7065249" y="4017633"/>
            <a:ext cx="471373" cy="7026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Oval 127">
            <a:extLst>
              <a:ext uri="{FF2B5EF4-FFF2-40B4-BE49-F238E27FC236}">
                <a16:creationId xmlns:a16="http://schemas.microsoft.com/office/drawing/2014/main" id="{A0B66E87-88B7-A04F-A32B-5928CE8DFC70}"/>
              </a:ext>
            </a:extLst>
          </p:cNvPr>
          <p:cNvSpPr>
            <a:spLocks noChangeAspect="1"/>
          </p:cNvSpPr>
          <p:nvPr/>
        </p:nvSpPr>
        <p:spPr>
          <a:xfrm>
            <a:off x="6727461" y="4771921"/>
            <a:ext cx="457200" cy="4572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AE3FDE38-857D-5640-84DD-8A9C8980D6D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465656" y="4767156"/>
                <a:ext cx="457200" cy="4572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AE3FDE38-857D-5640-84DD-8A9C8980D6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5656" y="4767156"/>
                <a:ext cx="457200" cy="457200"/>
              </a:xfrm>
              <a:prstGeom prst="ellipse">
                <a:avLst/>
              </a:prstGeom>
              <a:blipFill>
                <a:blip r:embed="rId20"/>
                <a:stretch>
                  <a:fillRect l="-540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5F03693F-5766-F643-906E-483748D372C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185971" y="4809362"/>
                <a:ext cx="457200" cy="4572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5F03693F-5766-F643-906E-483748D372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5971" y="4809362"/>
                <a:ext cx="457200" cy="457200"/>
              </a:xfrm>
              <a:prstGeom prst="ellipse">
                <a:avLst/>
              </a:prstGeom>
              <a:blipFill>
                <a:blip r:embed="rId21"/>
                <a:stretch>
                  <a:fillRect l="-789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47F7244A-6014-6E41-B954-C65631D8DF2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938453" y="4718868"/>
                <a:ext cx="687081" cy="687081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47F7244A-6014-6E41-B954-C65631D8DF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8453" y="4718868"/>
                <a:ext cx="687081" cy="687081"/>
              </a:xfrm>
              <a:prstGeom prst="ellipse">
                <a:avLst/>
              </a:prstGeom>
              <a:blipFill>
                <a:blip r:embed="rId2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86C3C6BC-7568-E74F-845F-E9A1CC6A12C8}"/>
              </a:ext>
            </a:extLst>
          </p:cNvPr>
          <p:cNvCxnSpPr>
            <a:cxnSpLocks/>
          </p:cNvCxnSpPr>
          <p:nvPr/>
        </p:nvCxnSpPr>
        <p:spPr>
          <a:xfrm flipH="1">
            <a:off x="7718607" y="4143770"/>
            <a:ext cx="53702" cy="5204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F9FD7456-EC2D-874A-825D-C68AAE470598}"/>
              </a:ext>
            </a:extLst>
          </p:cNvPr>
          <p:cNvCxnSpPr>
            <a:cxnSpLocks/>
          </p:cNvCxnSpPr>
          <p:nvPr/>
        </p:nvCxnSpPr>
        <p:spPr>
          <a:xfrm>
            <a:off x="8070568" y="4098965"/>
            <a:ext cx="482015" cy="6213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C331B52D-8C73-2141-9943-8CE625BB0894}"/>
              </a:ext>
            </a:extLst>
          </p:cNvPr>
          <p:cNvCxnSpPr>
            <a:cxnSpLocks/>
          </p:cNvCxnSpPr>
          <p:nvPr/>
        </p:nvCxnSpPr>
        <p:spPr>
          <a:xfrm>
            <a:off x="8200258" y="3867037"/>
            <a:ext cx="966796" cy="7971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60FCD9C5-0658-5C4A-86EE-EDD0578A946C}"/>
              </a:ext>
            </a:extLst>
          </p:cNvPr>
          <p:cNvCxnSpPr>
            <a:cxnSpLocks/>
          </p:cNvCxnSpPr>
          <p:nvPr/>
        </p:nvCxnSpPr>
        <p:spPr>
          <a:xfrm flipH="1">
            <a:off x="9420085" y="2973118"/>
            <a:ext cx="445823" cy="5377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ACC8C392-6B31-1D42-85A5-A362D0CC4440}"/>
              </a:ext>
            </a:extLst>
          </p:cNvPr>
          <p:cNvCxnSpPr>
            <a:cxnSpLocks/>
          </p:cNvCxnSpPr>
          <p:nvPr/>
        </p:nvCxnSpPr>
        <p:spPr>
          <a:xfrm flipH="1">
            <a:off x="10113498" y="2984513"/>
            <a:ext cx="177310" cy="5841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4FDCD2B7-152B-BC4D-BB03-338334E6D6CE}"/>
              </a:ext>
            </a:extLst>
          </p:cNvPr>
          <p:cNvCxnSpPr>
            <a:cxnSpLocks/>
          </p:cNvCxnSpPr>
          <p:nvPr/>
        </p:nvCxnSpPr>
        <p:spPr>
          <a:xfrm>
            <a:off x="10549970" y="3006664"/>
            <a:ext cx="344285" cy="5914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704DD6B7-F153-594D-9753-4ECACF1A8F29}"/>
              </a:ext>
            </a:extLst>
          </p:cNvPr>
          <p:cNvCxnSpPr>
            <a:cxnSpLocks/>
          </p:cNvCxnSpPr>
          <p:nvPr/>
        </p:nvCxnSpPr>
        <p:spPr>
          <a:xfrm>
            <a:off x="10730836" y="2857181"/>
            <a:ext cx="792566" cy="6537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Oval 147">
            <a:extLst>
              <a:ext uri="{FF2B5EF4-FFF2-40B4-BE49-F238E27FC236}">
                <a16:creationId xmlns:a16="http://schemas.microsoft.com/office/drawing/2014/main" id="{827F7AEF-055D-7645-B788-01CE6D6AE33F}"/>
              </a:ext>
            </a:extLst>
          </p:cNvPr>
          <p:cNvSpPr/>
          <p:nvPr/>
        </p:nvSpPr>
        <p:spPr>
          <a:xfrm>
            <a:off x="9797354" y="3649406"/>
            <a:ext cx="694275" cy="58314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Oval 148">
                <a:extLst>
                  <a:ext uri="{FF2B5EF4-FFF2-40B4-BE49-F238E27FC236}">
                    <a16:creationId xmlns:a16="http://schemas.microsoft.com/office/drawing/2014/main" id="{431BBF08-0D12-184D-A846-741CACC514FB}"/>
                  </a:ext>
                </a:extLst>
              </p:cNvPr>
              <p:cNvSpPr/>
              <p:nvPr/>
            </p:nvSpPr>
            <p:spPr>
              <a:xfrm>
                <a:off x="10522445" y="3678541"/>
                <a:ext cx="874007" cy="56262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14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15</m:t>
                          </m:r>
                        </m:sub>
                      </m:sSub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16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9" name="Oval 148">
                <a:extLst>
                  <a:ext uri="{FF2B5EF4-FFF2-40B4-BE49-F238E27FC236}">
                    <a16:creationId xmlns:a16="http://schemas.microsoft.com/office/drawing/2014/main" id="{431BBF08-0D12-184D-A846-741CACC514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22445" y="3678541"/>
                <a:ext cx="874007" cy="562622"/>
              </a:xfrm>
              <a:prstGeom prst="ellipse">
                <a:avLst/>
              </a:prstGeom>
              <a:blipFill>
                <a:blip r:embed="rId2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0" name="Oval 149">
            <a:extLst>
              <a:ext uri="{FF2B5EF4-FFF2-40B4-BE49-F238E27FC236}">
                <a16:creationId xmlns:a16="http://schemas.microsoft.com/office/drawing/2014/main" id="{57210AA5-CE15-6046-AAF8-4BFDDE75CBE4}"/>
              </a:ext>
            </a:extLst>
          </p:cNvPr>
          <p:cNvSpPr/>
          <p:nvPr/>
        </p:nvSpPr>
        <p:spPr>
          <a:xfrm>
            <a:off x="11493405" y="3539870"/>
            <a:ext cx="694275" cy="58314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Oval 153">
                <a:extLst>
                  <a:ext uri="{FF2B5EF4-FFF2-40B4-BE49-F238E27FC236}">
                    <a16:creationId xmlns:a16="http://schemas.microsoft.com/office/drawing/2014/main" id="{271A5EE8-5ED8-3A4E-B8F3-FA3409777DF6}"/>
                  </a:ext>
                </a:extLst>
              </p:cNvPr>
              <p:cNvSpPr/>
              <p:nvPr/>
            </p:nvSpPr>
            <p:spPr>
              <a:xfrm>
                <a:off x="8997364" y="3595714"/>
                <a:ext cx="694275" cy="58314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4" name="Oval 153">
                <a:extLst>
                  <a:ext uri="{FF2B5EF4-FFF2-40B4-BE49-F238E27FC236}">
                    <a16:creationId xmlns:a16="http://schemas.microsoft.com/office/drawing/2014/main" id="{271A5EE8-5ED8-3A4E-B8F3-FA3409777D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7364" y="3595714"/>
                <a:ext cx="694275" cy="583149"/>
              </a:xfrm>
              <a:prstGeom prst="ellipse">
                <a:avLst/>
              </a:prstGeom>
              <a:blipFill>
                <a:blip r:embed="rId2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7" name="Oval 86">
            <a:extLst>
              <a:ext uri="{FF2B5EF4-FFF2-40B4-BE49-F238E27FC236}">
                <a16:creationId xmlns:a16="http://schemas.microsoft.com/office/drawing/2014/main" id="{419B41AE-BFD4-7F4F-BC7C-CA75DBB778EC}"/>
              </a:ext>
            </a:extLst>
          </p:cNvPr>
          <p:cNvSpPr/>
          <p:nvPr/>
        </p:nvSpPr>
        <p:spPr>
          <a:xfrm>
            <a:off x="4354346" y="2676743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408D41E7-04FA-A040-B670-0E467CB120B0}"/>
              </a:ext>
            </a:extLst>
          </p:cNvPr>
          <p:cNvSpPr/>
          <p:nvPr/>
        </p:nvSpPr>
        <p:spPr>
          <a:xfrm>
            <a:off x="5036273" y="3201029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B32FE30C-8FD3-AC42-9C2C-A3D64B799077}"/>
                  </a:ext>
                </a:extLst>
              </p:cNvPr>
              <p:cNvSpPr txBox="1"/>
              <p:nvPr/>
            </p:nvSpPr>
            <p:spPr>
              <a:xfrm>
                <a:off x="4317850" y="2391697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B32FE30C-8FD3-AC42-9C2C-A3D64B7990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7850" y="2391697"/>
                <a:ext cx="281167" cy="276999"/>
              </a:xfrm>
              <a:prstGeom prst="rect">
                <a:avLst/>
              </a:prstGeom>
              <a:blipFill>
                <a:blip r:embed="rId25"/>
                <a:stretch>
                  <a:fillRect l="-17391" r="-4348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3" name="Oval 92">
            <a:extLst>
              <a:ext uri="{FF2B5EF4-FFF2-40B4-BE49-F238E27FC236}">
                <a16:creationId xmlns:a16="http://schemas.microsoft.com/office/drawing/2014/main" id="{C2C64F3B-9F45-4144-B973-95F08006A85F}"/>
              </a:ext>
            </a:extLst>
          </p:cNvPr>
          <p:cNvSpPr/>
          <p:nvPr/>
        </p:nvSpPr>
        <p:spPr>
          <a:xfrm>
            <a:off x="2499161" y="3618094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0FBB6B63-6015-F94B-B7C1-F9ADA55919B3}"/>
              </a:ext>
            </a:extLst>
          </p:cNvPr>
          <p:cNvSpPr/>
          <p:nvPr/>
        </p:nvSpPr>
        <p:spPr>
          <a:xfrm>
            <a:off x="3316117" y="3881667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197427BF-60A5-784D-9602-99A3ECCE38D1}"/>
                  </a:ext>
                </a:extLst>
              </p:cNvPr>
              <p:cNvSpPr txBox="1"/>
              <p:nvPr/>
            </p:nvSpPr>
            <p:spPr>
              <a:xfrm>
                <a:off x="4955537" y="2901110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197427BF-60A5-784D-9602-99A3ECCE38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5537" y="2901110"/>
                <a:ext cx="281167" cy="276999"/>
              </a:xfrm>
              <a:prstGeom prst="rect">
                <a:avLst/>
              </a:prstGeom>
              <a:blipFill>
                <a:blip r:embed="rId26"/>
                <a:stretch>
                  <a:fillRect l="-17391" r="-4348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23E77E97-DE80-5F41-A364-34BA897B6E88}"/>
                  </a:ext>
                </a:extLst>
              </p:cNvPr>
              <p:cNvSpPr txBox="1"/>
              <p:nvPr/>
            </p:nvSpPr>
            <p:spPr>
              <a:xfrm>
                <a:off x="2431873" y="3691883"/>
                <a:ext cx="3736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23E77E97-DE80-5F41-A364-34BA897B6E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1873" y="3691883"/>
                <a:ext cx="373628" cy="276999"/>
              </a:xfrm>
              <a:prstGeom prst="rect">
                <a:avLst/>
              </a:prstGeom>
              <a:blipFill>
                <a:blip r:embed="rId27"/>
                <a:stretch>
                  <a:fillRect l="-12903" r="-3226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73DDCF26-FAF0-B84D-892C-D6DAD0D72F54}"/>
                  </a:ext>
                </a:extLst>
              </p:cNvPr>
              <p:cNvSpPr txBox="1"/>
              <p:nvPr/>
            </p:nvSpPr>
            <p:spPr>
              <a:xfrm>
                <a:off x="3284357" y="3958577"/>
                <a:ext cx="3736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73DDCF26-FAF0-B84D-892C-D6DAD0D72F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4357" y="3958577"/>
                <a:ext cx="373628" cy="276999"/>
              </a:xfrm>
              <a:prstGeom prst="rect">
                <a:avLst/>
              </a:prstGeom>
              <a:blipFill>
                <a:blip r:embed="rId28"/>
                <a:stretch>
                  <a:fillRect l="-16667" r="-3333" b="-2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Pentagon 2">
            <a:extLst>
              <a:ext uri="{FF2B5EF4-FFF2-40B4-BE49-F238E27FC236}">
                <a16:creationId xmlns:a16="http://schemas.microsoft.com/office/drawing/2014/main" id="{48FD76CF-3F1E-0B46-8C9D-23B2CFDE1812}"/>
              </a:ext>
            </a:extLst>
          </p:cNvPr>
          <p:cNvSpPr/>
          <p:nvPr/>
        </p:nvSpPr>
        <p:spPr>
          <a:xfrm flipH="1">
            <a:off x="7848730" y="5844938"/>
            <a:ext cx="1888188" cy="660720"/>
          </a:xfrm>
          <a:prstGeom prst="homePlat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  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038AC0-5001-2243-B00D-8BFBA4354FC1}"/>
              </a:ext>
            </a:extLst>
          </p:cNvPr>
          <p:cNvSpPr txBox="1"/>
          <p:nvPr/>
        </p:nvSpPr>
        <p:spPr>
          <a:xfrm>
            <a:off x="10288930" y="5985080"/>
            <a:ext cx="8740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BPQ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D2FF36C7-1866-E442-9D32-032704CF3AB8}"/>
              </a:ext>
            </a:extLst>
          </p:cNvPr>
          <p:cNvSpPr txBox="1"/>
          <p:nvPr/>
        </p:nvSpPr>
        <p:spPr>
          <a:xfrm>
            <a:off x="3178312" y="3754550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00B0F0"/>
                </a:solidFill>
              </a:rPr>
              <a:t>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CD0287C1-A57C-8048-BDCE-DD6C4CD72147}"/>
                  </a:ext>
                </a:extLst>
              </p:cNvPr>
              <p:cNvSpPr txBox="1"/>
              <p:nvPr/>
            </p:nvSpPr>
            <p:spPr>
              <a:xfrm>
                <a:off x="1113298" y="5405949"/>
                <a:ext cx="3736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CD0287C1-A57C-8048-BDCE-DD6C4CD721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3298" y="5405949"/>
                <a:ext cx="373628" cy="276999"/>
              </a:xfrm>
              <a:prstGeom prst="rect">
                <a:avLst/>
              </a:prstGeom>
              <a:blipFill>
                <a:blip r:embed="rId29"/>
                <a:stretch>
                  <a:fillRect l="-13333" r="-3333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CD76E888-A5D8-A348-8392-2600829E884B}"/>
                  </a:ext>
                </a:extLst>
              </p:cNvPr>
              <p:cNvSpPr txBox="1"/>
              <p:nvPr/>
            </p:nvSpPr>
            <p:spPr>
              <a:xfrm>
                <a:off x="1364637" y="5026667"/>
                <a:ext cx="3736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CD76E888-A5D8-A348-8392-2600829E88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4637" y="5026667"/>
                <a:ext cx="373628" cy="276999"/>
              </a:xfrm>
              <a:prstGeom prst="rect">
                <a:avLst/>
              </a:prstGeom>
              <a:blipFill>
                <a:blip r:embed="rId30"/>
                <a:stretch>
                  <a:fillRect l="-12903" r="-3226" b="-2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43FE456F-CBC2-484E-8765-C633300C9CF9}"/>
                  </a:ext>
                </a:extLst>
              </p:cNvPr>
              <p:cNvSpPr txBox="1"/>
              <p:nvPr/>
            </p:nvSpPr>
            <p:spPr>
              <a:xfrm>
                <a:off x="837350" y="5698708"/>
                <a:ext cx="3736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16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43FE456F-CBC2-484E-8765-C633300C9C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350" y="5698708"/>
                <a:ext cx="373628" cy="276999"/>
              </a:xfrm>
              <a:prstGeom prst="rect">
                <a:avLst/>
              </a:prstGeom>
              <a:blipFill>
                <a:blip r:embed="rId31"/>
                <a:stretch>
                  <a:fillRect l="-13333" r="-3333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6" name="Oval 105">
            <a:extLst>
              <a:ext uri="{FF2B5EF4-FFF2-40B4-BE49-F238E27FC236}">
                <a16:creationId xmlns:a16="http://schemas.microsoft.com/office/drawing/2014/main" id="{D8B6A722-109D-FC4F-BBC8-91AF778F426A}"/>
              </a:ext>
            </a:extLst>
          </p:cNvPr>
          <p:cNvSpPr/>
          <p:nvPr/>
        </p:nvSpPr>
        <p:spPr>
          <a:xfrm>
            <a:off x="1281371" y="5068243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527BC7A2-2EB5-7545-B6FA-41D43994FE51}"/>
              </a:ext>
            </a:extLst>
          </p:cNvPr>
          <p:cNvSpPr/>
          <p:nvPr/>
        </p:nvSpPr>
        <p:spPr>
          <a:xfrm>
            <a:off x="1119441" y="5377808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A9F62DDF-34AA-F942-98BC-41B12BD1F203}"/>
              </a:ext>
            </a:extLst>
          </p:cNvPr>
          <p:cNvSpPr/>
          <p:nvPr/>
        </p:nvSpPr>
        <p:spPr>
          <a:xfrm>
            <a:off x="857499" y="5630222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0965170-2FF3-487E-9A6D-D3FD1EBEA60E}"/>
              </a:ext>
            </a:extLst>
          </p:cNvPr>
          <p:cNvSpPr/>
          <p:nvPr/>
        </p:nvSpPr>
        <p:spPr>
          <a:xfrm>
            <a:off x="585327" y="1570082"/>
            <a:ext cx="1209593" cy="1198109"/>
          </a:xfrm>
          <a:prstGeom prst="rect">
            <a:avLst/>
          </a:prstGeom>
          <a:solidFill>
            <a:schemeClr val="accent4">
              <a:lumMod val="75000"/>
              <a:alpha val="34118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01" name="Picture 100">
            <a:extLst>
              <a:ext uri="{FF2B5EF4-FFF2-40B4-BE49-F238E27FC236}">
                <a16:creationId xmlns:a16="http://schemas.microsoft.com/office/drawing/2014/main" id="{AF72439E-8388-4359-821B-8073EE9B8D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5149" y="2810100"/>
            <a:ext cx="323208" cy="2879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B90CF1C-B693-4471-AF7C-396A1EEF42EF}"/>
                  </a:ext>
                </a:extLst>
              </p:cNvPr>
              <p:cNvSpPr txBox="1"/>
              <p:nvPr/>
            </p:nvSpPr>
            <p:spPr>
              <a:xfrm>
                <a:off x="8067027" y="5959118"/>
                <a:ext cx="56550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B90CF1C-B693-4471-AF7C-396A1EEF42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7027" y="5959118"/>
                <a:ext cx="565508" cy="369332"/>
              </a:xfrm>
              <a:prstGeom prst="rect">
                <a:avLst/>
              </a:prstGeom>
              <a:blipFill>
                <a:blip r:embed="rId32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9F06A2D2-669B-4FE0-BB6A-7AF2DD64CB0E}"/>
                  </a:ext>
                </a:extLst>
              </p:cNvPr>
              <p:cNvSpPr txBox="1"/>
              <p:nvPr/>
            </p:nvSpPr>
            <p:spPr>
              <a:xfrm>
                <a:off x="9008315" y="5928442"/>
                <a:ext cx="56550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9F06A2D2-669B-4FE0-BB6A-7AF2DD64CB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8315" y="5928442"/>
                <a:ext cx="565508" cy="369332"/>
              </a:xfrm>
              <a:prstGeom prst="rect">
                <a:avLst/>
              </a:prstGeom>
              <a:blipFill>
                <a:blip r:embed="rId33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8" name="TextBox 117">
            <a:extLst>
              <a:ext uri="{FF2B5EF4-FFF2-40B4-BE49-F238E27FC236}">
                <a16:creationId xmlns:a16="http://schemas.microsoft.com/office/drawing/2014/main" id="{3A3A45E0-BD5F-4734-B714-D1A998B9A1C4}"/>
              </a:ext>
            </a:extLst>
          </p:cNvPr>
          <p:cNvSpPr txBox="1"/>
          <p:nvPr/>
        </p:nvSpPr>
        <p:spPr>
          <a:xfrm>
            <a:off x="9719181" y="2095108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AB54C0EB-1902-4E62-A1FB-7B42E772C806}"/>
              </a:ext>
            </a:extLst>
          </p:cNvPr>
          <p:cNvSpPr txBox="1"/>
          <p:nvPr/>
        </p:nvSpPr>
        <p:spPr>
          <a:xfrm>
            <a:off x="10936466" y="1280656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10DDE948-51BB-48A6-9940-8E5D57775A8C}"/>
              </a:ext>
            </a:extLst>
          </p:cNvPr>
          <p:cNvSpPr/>
          <p:nvPr/>
        </p:nvSpPr>
        <p:spPr>
          <a:xfrm>
            <a:off x="2599753" y="2881868"/>
            <a:ext cx="1408176" cy="1404711"/>
          </a:xfrm>
          <a:prstGeom prst="ellipse">
            <a:avLst/>
          </a:prstGeom>
          <a:noFill/>
          <a:ln w="28575">
            <a:solidFill>
              <a:srgbClr val="FF00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7FD715B6-8788-4B79-80D9-432661DA0DD3}"/>
              </a:ext>
            </a:extLst>
          </p:cNvPr>
          <p:cNvSpPr/>
          <p:nvPr/>
        </p:nvSpPr>
        <p:spPr>
          <a:xfrm>
            <a:off x="1904486" y="2236646"/>
            <a:ext cx="2798082" cy="2798064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CED8DFF0-D453-4C6D-B183-970849AC14C0}"/>
              </a:ext>
            </a:extLst>
          </p:cNvPr>
          <p:cNvSpPr txBox="1"/>
          <p:nvPr/>
        </p:nvSpPr>
        <p:spPr>
          <a:xfrm>
            <a:off x="3976891" y="4487707"/>
            <a:ext cx="161734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u="sng" dirty="0">
                <a:solidFill>
                  <a:schemeClr val="accent4">
                    <a:lumMod val="75000"/>
                  </a:schemeClr>
                </a:solidFill>
              </a:rPr>
              <a:t>Foreshadowing</a:t>
            </a:r>
            <a:r>
              <a:rPr lang="en-US" sz="1600" i="1" dirty="0">
                <a:solidFill>
                  <a:schemeClr val="accent4">
                    <a:lumMod val="75000"/>
                  </a:schemeClr>
                </a:solidFill>
              </a:rPr>
              <a:t>:</a:t>
            </a:r>
            <a:br>
              <a:rPr lang="en-US" sz="1600" i="1" dirty="0">
                <a:solidFill>
                  <a:schemeClr val="accent4">
                    <a:lumMod val="75000"/>
                  </a:schemeClr>
                </a:solidFill>
              </a:rPr>
            </a:br>
            <a:br>
              <a:rPr lang="en-US" sz="1600" i="1" dirty="0">
                <a:solidFill>
                  <a:schemeClr val="accent4">
                    <a:lumMod val="75000"/>
                  </a:schemeClr>
                </a:solidFill>
              </a:rPr>
            </a:br>
            <a:r>
              <a:rPr lang="en-US" sz="1600" dirty="0">
                <a:solidFill>
                  <a:schemeClr val="accent4">
                    <a:lumMod val="75000"/>
                  </a:schemeClr>
                </a:solidFill>
              </a:rPr>
              <a:t>Far NW quadrant </a:t>
            </a:r>
            <a:r>
              <a:rPr lang="en-US" sz="1600" b="1" dirty="0">
                <a:solidFill>
                  <a:schemeClr val="accent4">
                    <a:lumMod val="75000"/>
                  </a:schemeClr>
                </a:solidFill>
              </a:rPr>
              <a:t>won’t even be </a:t>
            </a:r>
            <a:r>
              <a:rPr lang="en-US" sz="1600" dirty="0">
                <a:solidFill>
                  <a:schemeClr val="accent4">
                    <a:lumMod val="75000"/>
                  </a:schemeClr>
                </a:solidFill>
              </a:rPr>
              <a:t>visited because of established tight bounds!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C1CA044-67E4-46D9-A9F2-0708BBEA9AA3}"/>
              </a:ext>
            </a:extLst>
          </p:cNvPr>
          <p:cNvSpPr/>
          <p:nvPr/>
        </p:nvSpPr>
        <p:spPr>
          <a:xfrm>
            <a:off x="1116623" y="2787162"/>
            <a:ext cx="2839915" cy="2725615"/>
          </a:xfrm>
          <a:custGeom>
            <a:avLst/>
            <a:gdLst>
              <a:gd name="connsiteX0" fmla="*/ 2839915 w 2839915"/>
              <a:gd name="connsiteY0" fmla="*/ 2725615 h 2725615"/>
              <a:gd name="connsiteX1" fmla="*/ 1283677 w 2839915"/>
              <a:gd name="connsiteY1" fmla="*/ 2602523 h 2725615"/>
              <a:gd name="connsiteX2" fmla="*/ 316523 w 2839915"/>
              <a:gd name="connsiteY2" fmla="*/ 1512276 h 2725615"/>
              <a:gd name="connsiteX3" fmla="*/ 0 w 2839915"/>
              <a:gd name="connsiteY3" fmla="*/ 0 h 2725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9915" h="2725615">
                <a:moveTo>
                  <a:pt x="2839915" y="2725615"/>
                </a:moveTo>
                <a:lnTo>
                  <a:pt x="1283677" y="2602523"/>
                </a:lnTo>
                <a:cubicBezTo>
                  <a:pt x="863112" y="2400300"/>
                  <a:pt x="530469" y="1946030"/>
                  <a:pt x="316523" y="1512276"/>
                </a:cubicBezTo>
                <a:cubicBezTo>
                  <a:pt x="102577" y="1078522"/>
                  <a:pt x="51288" y="539261"/>
                  <a:pt x="0" y="0"/>
                </a:cubicBezTo>
              </a:path>
            </a:pathLst>
          </a:custGeom>
          <a:noFill/>
          <a:ln>
            <a:solidFill>
              <a:schemeClr val="accent4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E16E52CB-2B27-4F92-BFA9-FFCC7AA2D04D}"/>
              </a:ext>
            </a:extLst>
          </p:cNvPr>
          <p:cNvSpPr txBox="1"/>
          <p:nvPr/>
        </p:nvSpPr>
        <p:spPr>
          <a:xfrm>
            <a:off x="7391530" y="1916165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567012242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8C4F378-CD67-8A4D-8ECD-19659C8AE35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651687" y="-80924"/>
                <a:ext cx="9094807" cy="1028777"/>
              </a:xfrm>
            </p:spPr>
            <p:txBody>
              <a:bodyPr/>
              <a:lstStyle/>
              <a:p>
                <a:pPr algn="ctr"/>
                <a:r>
                  <a:rPr lang="en-US" dirty="0"/>
                  <a:t>Example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-NN query in PR-</a:t>
                </a:r>
                <a:r>
                  <a:rPr lang="en-US" dirty="0" err="1"/>
                  <a:t>QuadTree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8C4F378-CD67-8A4D-8ECD-19659C8AE3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651687" y="-80924"/>
                <a:ext cx="9094807" cy="1028777"/>
              </a:xfrm>
              <a:blipFill>
                <a:blip r:embed="rId2"/>
                <a:stretch>
                  <a:fillRect l="-2232" t="-2469" r="-2371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1F1C8300-1158-AF44-8587-F337DADDBF57}"/>
              </a:ext>
            </a:extLst>
          </p:cNvPr>
          <p:cNvSpPr>
            <a:spLocks/>
          </p:cNvSpPr>
          <p:nvPr/>
        </p:nvSpPr>
        <p:spPr>
          <a:xfrm>
            <a:off x="577892" y="1561172"/>
            <a:ext cx="4919659" cy="44381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D4EBE64-0189-9448-AD5F-4A307EE4A47B}"/>
              </a:ext>
            </a:extLst>
          </p:cNvPr>
          <p:cNvSpPr txBox="1"/>
          <p:nvPr/>
        </p:nvSpPr>
        <p:spPr>
          <a:xfrm>
            <a:off x="122102" y="6077415"/>
            <a:ext cx="993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(-16, -16)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3367344-D2C2-644E-AF60-07580BC0BED4}"/>
              </a:ext>
            </a:extLst>
          </p:cNvPr>
          <p:cNvSpPr txBox="1"/>
          <p:nvPr/>
        </p:nvSpPr>
        <p:spPr>
          <a:xfrm>
            <a:off x="5205516" y="6077414"/>
            <a:ext cx="993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(16, -16)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4DEBC0-56B6-454A-91F8-B1862EE00F41}"/>
              </a:ext>
            </a:extLst>
          </p:cNvPr>
          <p:cNvSpPr txBox="1"/>
          <p:nvPr/>
        </p:nvSpPr>
        <p:spPr>
          <a:xfrm>
            <a:off x="5291008" y="1245144"/>
            <a:ext cx="993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(16, 16)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ED43F1C-2803-F74C-9651-112D2BD647D0}"/>
              </a:ext>
            </a:extLst>
          </p:cNvPr>
          <p:cNvSpPr txBox="1"/>
          <p:nvPr/>
        </p:nvSpPr>
        <p:spPr>
          <a:xfrm>
            <a:off x="133565" y="1245143"/>
            <a:ext cx="993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(-16, 16)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0765131-9447-4C44-931A-43E1B93BBEEB}"/>
              </a:ext>
            </a:extLst>
          </p:cNvPr>
          <p:cNvCxnSpPr>
            <a:stCxn id="4" idx="0"/>
            <a:endCxn id="4" idx="2"/>
          </p:cNvCxnSpPr>
          <p:nvPr/>
        </p:nvCxnSpPr>
        <p:spPr>
          <a:xfrm>
            <a:off x="3037722" y="1561172"/>
            <a:ext cx="0" cy="4438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D3FBAC7-85B5-3C47-B35C-27A955D16F67}"/>
              </a:ext>
            </a:extLst>
          </p:cNvPr>
          <p:cNvCxnSpPr>
            <a:cxnSpLocks/>
          </p:cNvCxnSpPr>
          <p:nvPr/>
        </p:nvCxnSpPr>
        <p:spPr>
          <a:xfrm>
            <a:off x="577892" y="3769113"/>
            <a:ext cx="491965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8A41387-28C5-DE48-841A-2335B26C1D70}"/>
              </a:ext>
            </a:extLst>
          </p:cNvPr>
          <p:cNvCxnSpPr>
            <a:cxnSpLocks/>
          </p:cNvCxnSpPr>
          <p:nvPr/>
        </p:nvCxnSpPr>
        <p:spPr>
          <a:xfrm>
            <a:off x="577891" y="2772938"/>
            <a:ext cx="24598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9BEDA4F-10D7-7C49-9BFB-35FB3C88EF64}"/>
              </a:ext>
            </a:extLst>
          </p:cNvPr>
          <p:cNvCxnSpPr>
            <a:cxnSpLocks/>
          </p:cNvCxnSpPr>
          <p:nvPr/>
        </p:nvCxnSpPr>
        <p:spPr>
          <a:xfrm>
            <a:off x="1807802" y="1576042"/>
            <a:ext cx="0" cy="22042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89CC8C9-62FD-CE44-A725-64BA847FCAAD}"/>
              </a:ext>
            </a:extLst>
          </p:cNvPr>
          <p:cNvCxnSpPr>
            <a:cxnSpLocks/>
          </p:cNvCxnSpPr>
          <p:nvPr/>
        </p:nvCxnSpPr>
        <p:spPr>
          <a:xfrm>
            <a:off x="1807802" y="3713356"/>
            <a:ext cx="0" cy="228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FADBD58-BAB1-D649-B8BE-8DED6819B1CF}"/>
              </a:ext>
            </a:extLst>
          </p:cNvPr>
          <p:cNvCxnSpPr>
            <a:cxnSpLocks/>
          </p:cNvCxnSpPr>
          <p:nvPr/>
        </p:nvCxnSpPr>
        <p:spPr>
          <a:xfrm>
            <a:off x="585326" y="4832193"/>
            <a:ext cx="24598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13D531F-986D-BE47-A6B8-ABF050F2A526}"/>
              </a:ext>
            </a:extLst>
          </p:cNvPr>
          <p:cNvCxnSpPr>
            <a:cxnSpLocks/>
          </p:cNvCxnSpPr>
          <p:nvPr/>
        </p:nvCxnSpPr>
        <p:spPr>
          <a:xfrm>
            <a:off x="1807802" y="3289607"/>
            <a:ext cx="123735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FC8060C-B4EF-EC44-8115-288D4A8E64D4}"/>
              </a:ext>
            </a:extLst>
          </p:cNvPr>
          <p:cNvCxnSpPr>
            <a:cxnSpLocks/>
          </p:cNvCxnSpPr>
          <p:nvPr/>
        </p:nvCxnSpPr>
        <p:spPr>
          <a:xfrm>
            <a:off x="2395969" y="2772938"/>
            <a:ext cx="0" cy="10073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>
            <a:extLst>
              <a:ext uri="{FF2B5EF4-FFF2-40B4-BE49-F238E27FC236}">
                <a16:creationId xmlns:a16="http://schemas.microsoft.com/office/drawing/2014/main" id="{E435A33E-DF17-AA4F-ACF3-51283F51EF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7942" y="3485927"/>
            <a:ext cx="323208" cy="2879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C84DB4F-3C32-9E4B-9CBC-D82CA6D7D3EE}"/>
                  </a:ext>
                </a:extLst>
              </p:cNvPr>
              <p:cNvSpPr txBox="1"/>
              <p:nvPr/>
            </p:nvSpPr>
            <p:spPr>
              <a:xfrm>
                <a:off x="421311" y="777388"/>
                <a:ext cx="58632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accent5"/>
                    </a:solidFill>
                  </a:rPr>
                  <a:t>anchor = (2, 2),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chemeClr val="accent2"/>
                    </a:solidFill>
                  </a:rPr>
                  <a:t>=2,  </a:t>
                </a:r>
                <a:r>
                  <a:rPr lang="en-US" dirty="0">
                    <a:solidFill>
                      <a:srgbClr val="7030A0"/>
                    </a:solidFill>
                  </a:rPr>
                  <a:t>Bucket size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endParaRPr lang="en-US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C84DB4F-3C32-9E4B-9CBC-D82CA6D7D3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311" y="777388"/>
                <a:ext cx="5863271" cy="369332"/>
              </a:xfrm>
              <a:prstGeom prst="rect">
                <a:avLst/>
              </a:prstGeom>
              <a:blipFill>
                <a:blip r:embed="rId4"/>
                <a:stretch>
                  <a:fillRect l="-648" t="-3333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Oval 36">
            <a:extLst>
              <a:ext uri="{FF2B5EF4-FFF2-40B4-BE49-F238E27FC236}">
                <a16:creationId xmlns:a16="http://schemas.microsoft.com/office/drawing/2014/main" id="{C40E7FAC-2BA5-204B-AF7C-B13A89D2BA1C}"/>
              </a:ext>
            </a:extLst>
          </p:cNvPr>
          <p:cNvSpPr/>
          <p:nvPr/>
        </p:nvSpPr>
        <p:spPr>
          <a:xfrm>
            <a:off x="1474775" y="1839952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9BC64F6B-B4FF-CC46-9D08-E3240F04BCC4}"/>
              </a:ext>
            </a:extLst>
          </p:cNvPr>
          <p:cNvSpPr/>
          <p:nvPr/>
        </p:nvSpPr>
        <p:spPr>
          <a:xfrm>
            <a:off x="1760377" y="2258122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030A4FD8-FDCA-1240-A03A-50E44C956454}"/>
              </a:ext>
            </a:extLst>
          </p:cNvPr>
          <p:cNvSpPr/>
          <p:nvPr/>
        </p:nvSpPr>
        <p:spPr>
          <a:xfrm>
            <a:off x="943232" y="2401225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858369C6-A3CE-A549-B7E8-894D1B0E3C4F}"/>
              </a:ext>
            </a:extLst>
          </p:cNvPr>
          <p:cNvSpPr/>
          <p:nvPr/>
        </p:nvSpPr>
        <p:spPr>
          <a:xfrm>
            <a:off x="2470945" y="2401225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A8DFBF64-6A63-4941-B76D-0711BFF9E589}"/>
              </a:ext>
            </a:extLst>
          </p:cNvPr>
          <p:cNvSpPr/>
          <p:nvPr/>
        </p:nvSpPr>
        <p:spPr>
          <a:xfrm>
            <a:off x="3258965" y="2810100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3F572112-0688-6D4E-9954-5C92A9766196}"/>
              </a:ext>
            </a:extLst>
          </p:cNvPr>
          <p:cNvSpPr/>
          <p:nvPr/>
        </p:nvSpPr>
        <p:spPr>
          <a:xfrm>
            <a:off x="2489532" y="3066575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29CE63BF-5CF8-D842-864E-357C56C2EF7F}"/>
              </a:ext>
            </a:extLst>
          </p:cNvPr>
          <p:cNvSpPr/>
          <p:nvPr/>
        </p:nvSpPr>
        <p:spPr>
          <a:xfrm>
            <a:off x="2073225" y="3486601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64B5F066-3BDC-2E47-A2A2-65998B32EDA0}"/>
              </a:ext>
            </a:extLst>
          </p:cNvPr>
          <p:cNvSpPr/>
          <p:nvPr/>
        </p:nvSpPr>
        <p:spPr>
          <a:xfrm>
            <a:off x="1556555" y="4241162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06F0AC4F-8993-1441-9484-031E5E3C4383}"/>
              </a:ext>
            </a:extLst>
          </p:cNvPr>
          <p:cNvSpPr/>
          <p:nvPr/>
        </p:nvSpPr>
        <p:spPr>
          <a:xfrm>
            <a:off x="2675385" y="3408542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284C06F-6037-6F4E-9388-4ED478106D7D}"/>
              </a:ext>
            </a:extLst>
          </p:cNvPr>
          <p:cNvSpPr txBox="1"/>
          <p:nvPr/>
        </p:nvSpPr>
        <p:spPr>
          <a:xfrm>
            <a:off x="2839728" y="3765467"/>
            <a:ext cx="2054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0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DC40580-A139-C249-90A1-1AC648FC3614}"/>
              </a:ext>
            </a:extLst>
          </p:cNvPr>
          <p:cNvSpPr txBox="1"/>
          <p:nvPr/>
        </p:nvSpPr>
        <p:spPr>
          <a:xfrm>
            <a:off x="2197241" y="3759315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-4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DD1F80B-070E-5045-9A7B-C782D99A825D}"/>
              </a:ext>
            </a:extLst>
          </p:cNvPr>
          <p:cNvSpPr txBox="1"/>
          <p:nvPr/>
        </p:nvSpPr>
        <p:spPr>
          <a:xfrm>
            <a:off x="3501723" y="3759315"/>
            <a:ext cx="2054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4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383F2446-45E7-AA4E-B621-DE69374595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92812" y="3168792"/>
            <a:ext cx="215900" cy="228600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8017408E-686D-CF48-9D4A-F5D3498FBDA5}"/>
              </a:ext>
            </a:extLst>
          </p:cNvPr>
          <p:cNvSpPr txBox="1"/>
          <p:nvPr/>
        </p:nvSpPr>
        <p:spPr>
          <a:xfrm>
            <a:off x="1592398" y="3768840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-8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89434D0-EFD9-E948-AF48-D52018F7B778}"/>
              </a:ext>
            </a:extLst>
          </p:cNvPr>
          <p:cNvSpPr txBox="1"/>
          <p:nvPr/>
        </p:nvSpPr>
        <p:spPr>
          <a:xfrm>
            <a:off x="4081483" y="3779567"/>
            <a:ext cx="2054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8</a:t>
            </a: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13446AA9-C995-F048-A218-A84FE9DC843B}"/>
              </a:ext>
            </a:extLst>
          </p:cNvPr>
          <p:cNvCxnSpPr>
            <a:cxnSpLocks/>
          </p:cNvCxnSpPr>
          <p:nvPr/>
        </p:nvCxnSpPr>
        <p:spPr>
          <a:xfrm flipH="1">
            <a:off x="3349459" y="3529208"/>
            <a:ext cx="5976" cy="231559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6E462DB3-49F7-4A47-922A-63AADC96AE78}"/>
              </a:ext>
            </a:extLst>
          </p:cNvPr>
          <p:cNvCxnSpPr>
            <a:cxnSpLocks/>
          </p:cNvCxnSpPr>
          <p:nvPr/>
        </p:nvCxnSpPr>
        <p:spPr>
          <a:xfrm>
            <a:off x="3131277" y="3546821"/>
            <a:ext cx="217671" cy="3475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BCC205CA-23A5-1641-A112-80D91CF958DF}"/>
              </a:ext>
            </a:extLst>
          </p:cNvPr>
          <p:cNvSpPr txBox="1"/>
          <p:nvPr/>
        </p:nvSpPr>
        <p:spPr>
          <a:xfrm>
            <a:off x="2983049" y="3430694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00B0F0"/>
                </a:solidFill>
              </a:rPr>
              <a:t>2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359B3557-F84D-874D-BC31-BDABDB1128EF}"/>
              </a:ext>
            </a:extLst>
          </p:cNvPr>
          <p:cNvSpPr txBox="1"/>
          <p:nvPr/>
        </p:nvSpPr>
        <p:spPr>
          <a:xfrm>
            <a:off x="2778255" y="4183182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-4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B980752-22D2-A34A-A952-DA61554DFFDF}"/>
              </a:ext>
            </a:extLst>
          </p:cNvPr>
          <p:cNvSpPr txBox="1"/>
          <p:nvPr/>
        </p:nvSpPr>
        <p:spPr>
          <a:xfrm>
            <a:off x="2802066" y="4664199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-8</a:t>
            </a: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8C929720-BA9D-3C46-BCF3-253BA94B95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87662" y="2614607"/>
            <a:ext cx="215900" cy="2286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1437A734-5F5E-1F4E-AFCE-0B91124B4081}"/>
                  </a:ext>
                </a:extLst>
              </p:cNvPr>
              <p:cNvSpPr txBox="1"/>
              <p:nvPr/>
            </p:nvSpPr>
            <p:spPr>
              <a:xfrm>
                <a:off x="731650" y="2105956"/>
                <a:ext cx="27584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1437A734-5F5E-1F4E-AFCE-0B91124B40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650" y="2105956"/>
                <a:ext cx="275845" cy="276999"/>
              </a:xfrm>
              <a:prstGeom prst="rect">
                <a:avLst/>
              </a:prstGeom>
              <a:blipFill>
                <a:blip r:embed="rId7"/>
                <a:stretch>
                  <a:fillRect l="-22727" r="-4545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87D865D-922E-7D46-B0B6-3DC6B703FAF7}"/>
                  </a:ext>
                </a:extLst>
              </p:cNvPr>
              <p:cNvSpPr txBox="1"/>
              <p:nvPr/>
            </p:nvSpPr>
            <p:spPr>
              <a:xfrm>
                <a:off x="1255534" y="1629692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87D865D-922E-7D46-B0B6-3DC6B703FA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5534" y="1629692"/>
                <a:ext cx="281167" cy="276999"/>
              </a:xfrm>
              <a:prstGeom prst="rect">
                <a:avLst/>
              </a:prstGeom>
              <a:blipFill>
                <a:blip r:embed="rId8"/>
                <a:stretch>
                  <a:fillRect l="-17391" r="-4348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BB3CD07-D837-F44C-A472-66C908F6DB16}"/>
                  </a:ext>
                </a:extLst>
              </p:cNvPr>
              <p:cNvSpPr txBox="1"/>
              <p:nvPr/>
            </p:nvSpPr>
            <p:spPr>
              <a:xfrm>
                <a:off x="1898473" y="1958313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BB3CD07-D837-F44C-A472-66C908F6DB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8473" y="1958313"/>
                <a:ext cx="281167" cy="276999"/>
              </a:xfrm>
              <a:prstGeom prst="rect">
                <a:avLst/>
              </a:prstGeom>
              <a:blipFill>
                <a:blip r:embed="rId9"/>
                <a:stretch>
                  <a:fillRect l="-16667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4A56388C-2791-C543-86A1-29F83A27FAD6}"/>
                  </a:ext>
                </a:extLst>
              </p:cNvPr>
              <p:cNvSpPr txBox="1"/>
              <p:nvPr/>
            </p:nvSpPr>
            <p:spPr>
              <a:xfrm>
                <a:off x="2379493" y="2110708"/>
                <a:ext cx="27943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4A56388C-2791-C543-86A1-29F83A27FA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9493" y="2110708"/>
                <a:ext cx="279435" cy="276999"/>
              </a:xfrm>
              <a:prstGeom prst="rect">
                <a:avLst/>
              </a:prstGeom>
              <a:blipFill>
                <a:blip r:embed="rId10"/>
                <a:stretch>
                  <a:fillRect l="-17391" r="-4348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23C3719B-A6AF-164F-90D4-CEF73935F3C9}"/>
                  </a:ext>
                </a:extLst>
              </p:cNvPr>
              <p:cNvSpPr txBox="1"/>
              <p:nvPr/>
            </p:nvSpPr>
            <p:spPr>
              <a:xfrm>
                <a:off x="3236751" y="2467902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23C3719B-A6AF-164F-90D4-CEF73935F3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6751" y="2467902"/>
                <a:ext cx="281167" cy="276999"/>
              </a:xfrm>
              <a:prstGeom prst="rect">
                <a:avLst/>
              </a:prstGeom>
              <a:blipFill>
                <a:blip r:embed="rId11"/>
                <a:stretch>
                  <a:fillRect l="-17391" r="-4348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CB576CCD-353B-A64A-A8B6-79C729DF5242}"/>
                  </a:ext>
                </a:extLst>
              </p:cNvPr>
              <p:cNvSpPr txBox="1"/>
              <p:nvPr/>
            </p:nvSpPr>
            <p:spPr>
              <a:xfrm>
                <a:off x="2603329" y="2834619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CB576CCD-353B-A64A-A8B6-79C729DF52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3329" y="2834619"/>
                <a:ext cx="281167" cy="276999"/>
              </a:xfrm>
              <a:prstGeom prst="rect">
                <a:avLst/>
              </a:prstGeom>
              <a:blipFill>
                <a:blip r:embed="rId12"/>
                <a:stretch>
                  <a:fillRect l="-17391" r="-4348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1EE9049A-08B4-3D4B-842B-844CD7B49850}"/>
                  </a:ext>
                </a:extLst>
              </p:cNvPr>
              <p:cNvSpPr txBox="1"/>
              <p:nvPr/>
            </p:nvSpPr>
            <p:spPr>
              <a:xfrm>
                <a:off x="2755729" y="3401371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1EE9049A-08B4-3D4B-842B-844CD7B498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5729" y="3401371"/>
                <a:ext cx="281167" cy="276999"/>
              </a:xfrm>
              <a:prstGeom prst="rect">
                <a:avLst/>
              </a:prstGeom>
              <a:blipFill>
                <a:blip r:embed="rId13"/>
                <a:stretch>
                  <a:fillRect l="-17391" r="-4348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3BC46F4D-80C4-8045-966E-89D8A837A63B}"/>
                  </a:ext>
                </a:extLst>
              </p:cNvPr>
              <p:cNvSpPr txBox="1"/>
              <p:nvPr/>
            </p:nvSpPr>
            <p:spPr>
              <a:xfrm>
                <a:off x="1979430" y="3510907"/>
                <a:ext cx="3736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3BC46F4D-80C4-8045-966E-89D8A837A6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9430" y="3510907"/>
                <a:ext cx="373628" cy="276999"/>
              </a:xfrm>
              <a:prstGeom prst="rect">
                <a:avLst/>
              </a:prstGeom>
              <a:blipFill>
                <a:blip r:embed="rId14"/>
                <a:stretch>
                  <a:fillRect l="-17241" r="-3448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A21FCB75-57F2-6B4B-B6D4-2E51392F06B3}"/>
                  </a:ext>
                </a:extLst>
              </p:cNvPr>
              <p:cNvSpPr txBox="1"/>
              <p:nvPr/>
            </p:nvSpPr>
            <p:spPr>
              <a:xfrm>
                <a:off x="1574613" y="4277677"/>
                <a:ext cx="3736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A21FCB75-57F2-6B4B-B6D4-2E51392F06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4613" y="4277677"/>
                <a:ext cx="373628" cy="276999"/>
              </a:xfrm>
              <a:prstGeom prst="rect">
                <a:avLst/>
              </a:prstGeom>
              <a:blipFill>
                <a:blip r:embed="rId15"/>
                <a:stretch>
                  <a:fillRect l="-13333" r="-3333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Oval 85">
            <a:extLst>
              <a:ext uri="{FF2B5EF4-FFF2-40B4-BE49-F238E27FC236}">
                <a16:creationId xmlns:a16="http://schemas.microsoft.com/office/drawing/2014/main" id="{C7225347-B004-2F47-8149-F9A678833807}"/>
              </a:ext>
            </a:extLst>
          </p:cNvPr>
          <p:cNvSpPr/>
          <p:nvPr/>
        </p:nvSpPr>
        <p:spPr>
          <a:xfrm>
            <a:off x="8072437" y="1039170"/>
            <a:ext cx="1728788" cy="482972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111C7B60-146D-7C49-AE2F-67EB5ACFE4E2}"/>
              </a:ext>
            </a:extLst>
          </p:cNvPr>
          <p:cNvCxnSpPr>
            <a:cxnSpLocks/>
          </p:cNvCxnSpPr>
          <p:nvPr/>
        </p:nvCxnSpPr>
        <p:spPr>
          <a:xfrm flipH="1">
            <a:off x="7024504" y="1413529"/>
            <a:ext cx="1142054" cy="6142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B7A097B4-96AB-5B49-B870-C1FACE0D83D2}"/>
              </a:ext>
            </a:extLst>
          </p:cNvPr>
          <p:cNvCxnSpPr>
            <a:cxnSpLocks/>
          </p:cNvCxnSpPr>
          <p:nvPr/>
        </p:nvCxnSpPr>
        <p:spPr>
          <a:xfrm flipH="1">
            <a:off x="8386763" y="1576042"/>
            <a:ext cx="331640" cy="73783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CADC76E4-CC05-974D-9737-328F5B01EFE9}"/>
              </a:ext>
            </a:extLst>
          </p:cNvPr>
          <p:cNvCxnSpPr>
            <a:cxnSpLocks/>
          </p:cNvCxnSpPr>
          <p:nvPr/>
        </p:nvCxnSpPr>
        <p:spPr>
          <a:xfrm>
            <a:off x="9458325" y="1561172"/>
            <a:ext cx="705531" cy="6741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D65B81CE-AB0E-8F4C-9BB4-A473BDD2C31D}"/>
              </a:ext>
            </a:extLst>
          </p:cNvPr>
          <p:cNvCxnSpPr>
            <a:cxnSpLocks/>
          </p:cNvCxnSpPr>
          <p:nvPr/>
        </p:nvCxnSpPr>
        <p:spPr>
          <a:xfrm>
            <a:off x="9797354" y="1413529"/>
            <a:ext cx="1526024" cy="4005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Oval 106">
            <a:extLst>
              <a:ext uri="{FF2B5EF4-FFF2-40B4-BE49-F238E27FC236}">
                <a16:creationId xmlns:a16="http://schemas.microsoft.com/office/drawing/2014/main" id="{E5A97693-7980-8048-90E4-0742CD872138}"/>
              </a:ext>
            </a:extLst>
          </p:cNvPr>
          <p:cNvSpPr/>
          <p:nvPr/>
        </p:nvSpPr>
        <p:spPr>
          <a:xfrm>
            <a:off x="6459979" y="2111847"/>
            <a:ext cx="1076643" cy="542215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983A2BA5-38F6-9B41-9D65-F467C840EA86}"/>
              </a:ext>
            </a:extLst>
          </p:cNvPr>
          <p:cNvSpPr/>
          <p:nvPr/>
        </p:nvSpPr>
        <p:spPr>
          <a:xfrm>
            <a:off x="9625534" y="2400465"/>
            <a:ext cx="1076643" cy="542215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0D11F92F-18CC-5F49-A9E5-F8FEF8B76FC5}"/>
                  </a:ext>
                </a:extLst>
              </p:cNvPr>
              <p:cNvSpPr/>
              <p:nvPr/>
            </p:nvSpPr>
            <p:spPr>
              <a:xfrm>
                <a:off x="7791289" y="2343499"/>
                <a:ext cx="1394217" cy="68974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0D11F92F-18CC-5F49-A9E5-F8FEF8B76F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1289" y="2343499"/>
                <a:ext cx="1394217" cy="689742"/>
              </a:xfrm>
              <a:prstGeom prst="ellipse">
                <a:avLst/>
              </a:prstGeom>
              <a:blipFill>
                <a:blip r:embed="rId1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3A3D12D0-9524-5244-865E-3FB35B4E64CB}"/>
                  </a:ext>
                </a:extLst>
              </p:cNvPr>
              <p:cNvSpPr/>
              <p:nvPr/>
            </p:nvSpPr>
            <p:spPr>
              <a:xfrm>
                <a:off x="10985081" y="1895708"/>
                <a:ext cx="1076643" cy="542215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3A3D12D0-9524-5244-865E-3FB35B4E64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5081" y="1895708"/>
                <a:ext cx="1076643" cy="542215"/>
              </a:xfrm>
              <a:prstGeom prst="ellipse">
                <a:avLst/>
              </a:prstGeom>
              <a:blipFill>
                <a:blip r:embed="rId1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ADE06B88-5EB9-E941-99AB-D2D46618547D}"/>
              </a:ext>
            </a:extLst>
          </p:cNvPr>
          <p:cNvCxnSpPr>
            <a:cxnSpLocks/>
          </p:cNvCxnSpPr>
          <p:nvPr/>
        </p:nvCxnSpPr>
        <p:spPr>
          <a:xfrm flipH="1">
            <a:off x="5991988" y="2521133"/>
            <a:ext cx="544736" cy="2841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592A0D34-9286-6847-AA3B-8DE51A1D2F2E}"/>
              </a:ext>
            </a:extLst>
          </p:cNvPr>
          <p:cNvCxnSpPr>
            <a:cxnSpLocks/>
          </p:cNvCxnSpPr>
          <p:nvPr/>
        </p:nvCxnSpPr>
        <p:spPr>
          <a:xfrm flipH="1">
            <a:off x="6207366" y="2606401"/>
            <a:ext cx="568662" cy="8009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8D157BAD-C517-2B49-BAD7-377C9F5923FC}"/>
              </a:ext>
            </a:extLst>
          </p:cNvPr>
          <p:cNvCxnSpPr>
            <a:cxnSpLocks/>
          </p:cNvCxnSpPr>
          <p:nvPr/>
        </p:nvCxnSpPr>
        <p:spPr>
          <a:xfrm flipH="1">
            <a:off x="6842129" y="2653318"/>
            <a:ext cx="194544" cy="7320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3F21784C-D3B2-8B4F-B5FC-37D7108EEC12}"/>
              </a:ext>
            </a:extLst>
          </p:cNvPr>
          <p:cNvCxnSpPr>
            <a:cxnSpLocks/>
          </p:cNvCxnSpPr>
          <p:nvPr/>
        </p:nvCxnSpPr>
        <p:spPr>
          <a:xfrm>
            <a:off x="7366031" y="2618573"/>
            <a:ext cx="416309" cy="892334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Oval 116">
            <a:extLst>
              <a:ext uri="{FF2B5EF4-FFF2-40B4-BE49-F238E27FC236}">
                <a16:creationId xmlns:a16="http://schemas.microsoft.com/office/drawing/2014/main" id="{9E2EB0A7-82BE-3A4D-AF4C-1131EE464155}"/>
              </a:ext>
            </a:extLst>
          </p:cNvPr>
          <p:cNvSpPr/>
          <p:nvPr/>
        </p:nvSpPr>
        <p:spPr>
          <a:xfrm>
            <a:off x="7472283" y="3518577"/>
            <a:ext cx="694275" cy="58314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14DFBD9B-49EA-8941-812E-EE9DBCBB212D}"/>
              </a:ext>
            </a:extLst>
          </p:cNvPr>
          <p:cNvSpPr/>
          <p:nvPr/>
        </p:nvSpPr>
        <p:spPr>
          <a:xfrm>
            <a:off x="6531303" y="3485133"/>
            <a:ext cx="694275" cy="58314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Oval 121">
                <a:extLst>
                  <a:ext uri="{FF2B5EF4-FFF2-40B4-BE49-F238E27FC236}">
                    <a16:creationId xmlns:a16="http://schemas.microsoft.com/office/drawing/2014/main" id="{B950B928-B08F-FA4D-8639-878213CF86A3}"/>
                  </a:ext>
                </a:extLst>
              </p:cNvPr>
              <p:cNvSpPr/>
              <p:nvPr/>
            </p:nvSpPr>
            <p:spPr>
              <a:xfrm>
                <a:off x="5755733" y="3495491"/>
                <a:ext cx="694275" cy="58314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3,</m:t>
                      </m:r>
                    </m:oMath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2" name="Oval 121">
                <a:extLst>
                  <a:ext uri="{FF2B5EF4-FFF2-40B4-BE49-F238E27FC236}">
                    <a16:creationId xmlns:a16="http://schemas.microsoft.com/office/drawing/2014/main" id="{B950B928-B08F-FA4D-8639-878213CF86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5733" y="3495491"/>
                <a:ext cx="694275" cy="583149"/>
              </a:xfrm>
              <a:prstGeom prst="ellipse">
                <a:avLst/>
              </a:prstGeom>
              <a:blipFill>
                <a:blip r:embed="rId18"/>
                <a:stretch>
                  <a:fillRect b="-1041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B80EAF62-6A74-BC44-A38D-4789B856867E}"/>
                  </a:ext>
                </a:extLst>
              </p:cNvPr>
              <p:cNvSpPr/>
              <p:nvPr/>
            </p:nvSpPr>
            <p:spPr>
              <a:xfrm>
                <a:off x="5495866" y="2805079"/>
                <a:ext cx="694275" cy="58314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1,</m:t>
                      </m:r>
                    </m:oMath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B80EAF62-6A74-BC44-A38D-4789B85686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5866" y="2805079"/>
                <a:ext cx="694275" cy="583149"/>
              </a:xfrm>
              <a:prstGeom prst="ellipse">
                <a:avLst/>
              </a:prstGeom>
              <a:blipFill>
                <a:blip r:embed="rId19"/>
                <a:stretch>
                  <a:fillRect b="-1250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6AF9F15E-DED0-E949-8CBC-6D664601DCBA}"/>
              </a:ext>
            </a:extLst>
          </p:cNvPr>
          <p:cNvCxnSpPr>
            <a:cxnSpLocks/>
          </p:cNvCxnSpPr>
          <p:nvPr/>
        </p:nvCxnSpPr>
        <p:spPr>
          <a:xfrm flipH="1">
            <a:off x="7065249" y="4017633"/>
            <a:ext cx="471373" cy="7026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Oval 127">
            <a:extLst>
              <a:ext uri="{FF2B5EF4-FFF2-40B4-BE49-F238E27FC236}">
                <a16:creationId xmlns:a16="http://schemas.microsoft.com/office/drawing/2014/main" id="{A0B66E87-88B7-A04F-A32B-5928CE8DFC70}"/>
              </a:ext>
            </a:extLst>
          </p:cNvPr>
          <p:cNvSpPr>
            <a:spLocks noChangeAspect="1"/>
          </p:cNvSpPr>
          <p:nvPr/>
        </p:nvSpPr>
        <p:spPr>
          <a:xfrm>
            <a:off x="6727461" y="4771921"/>
            <a:ext cx="457200" cy="4572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AE3FDE38-857D-5640-84DD-8A9C8980D6D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465656" y="4767156"/>
                <a:ext cx="457200" cy="4572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AE3FDE38-857D-5640-84DD-8A9C8980D6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5656" y="4767156"/>
                <a:ext cx="457200" cy="457200"/>
              </a:xfrm>
              <a:prstGeom prst="ellipse">
                <a:avLst/>
              </a:prstGeom>
              <a:blipFill>
                <a:blip r:embed="rId20"/>
                <a:stretch>
                  <a:fillRect l="-540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5F03693F-5766-F643-906E-483748D372C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185971" y="4809362"/>
                <a:ext cx="457200" cy="4572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5F03693F-5766-F643-906E-483748D372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5971" y="4809362"/>
                <a:ext cx="457200" cy="457200"/>
              </a:xfrm>
              <a:prstGeom prst="ellipse">
                <a:avLst/>
              </a:prstGeom>
              <a:blipFill>
                <a:blip r:embed="rId21"/>
                <a:stretch>
                  <a:fillRect l="-789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47F7244A-6014-6E41-B954-C65631D8DF2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938453" y="4718868"/>
                <a:ext cx="687081" cy="687081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47F7244A-6014-6E41-B954-C65631D8DF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8453" y="4718868"/>
                <a:ext cx="687081" cy="687081"/>
              </a:xfrm>
              <a:prstGeom prst="ellipse">
                <a:avLst/>
              </a:prstGeom>
              <a:blipFill>
                <a:blip r:embed="rId2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86C3C6BC-7568-E74F-845F-E9A1CC6A12C8}"/>
              </a:ext>
            </a:extLst>
          </p:cNvPr>
          <p:cNvCxnSpPr>
            <a:cxnSpLocks/>
          </p:cNvCxnSpPr>
          <p:nvPr/>
        </p:nvCxnSpPr>
        <p:spPr>
          <a:xfrm flipH="1">
            <a:off x="7718607" y="4143770"/>
            <a:ext cx="53702" cy="5204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F9FD7456-EC2D-874A-825D-C68AAE470598}"/>
              </a:ext>
            </a:extLst>
          </p:cNvPr>
          <p:cNvCxnSpPr>
            <a:cxnSpLocks/>
          </p:cNvCxnSpPr>
          <p:nvPr/>
        </p:nvCxnSpPr>
        <p:spPr>
          <a:xfrm>
            <a:off x="8070568" y="4098965"/>
            <a:ext cx="482015" cy="6213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C331B52D-8C73-2141-9943-8CE625BB0894}"/>
              </a:ext>
            </a:extLst>
          </p:cNvPr>
          <p:cNvCxnSpPr>
            <a:cxnSpLocks/>
          </p:cNvCxnSpPr>
          <p:nvPr/>
        </p:nvCxnSpPr>
        <p:spPr>
          <a:xfrm>
            <a:off x="8200258" y="3867037"/>
            <a:ext cx="966796" cy="7971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60FCD9C5-0658-5C4A-86EE-EDD0578A946C}"/>
              </a:ext>
            </a:extLst>
          </p:cNvPr>
          <p:cNvCxnSpPr>
            <a:cxnSpLocks/>
          </p:cNvCxnSpPr>
          <p:nvPr/>
        </p:nvCxnSpPr>
        <p:spPr>
          <a:xfrm flipH="1">
            <a:off x="9420085" y="2973118"/>
            <a:ext cx="445823" cy="5377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ACC8C392-6B31-1D42-85A5-A362D0CC4440}"/>
              </a:ext>
            </a:extLst>
          </p:cNvPr>
          <p:cNvCxnSpPr>
            <a:cxnSpLocks/>
          </p:cNvCxnSpPr>
          <p:nvPr/>
        </p:nvCxnSpPr>
        <p:spPr>
          <a:xfrm flipH="1">
            <a:off x="10113498" y="2984513"/>
            <a:ext cx="177310" cy="5841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4FDCD2B7-152B-BC4D-BB03-338334E6D6CE}"/>
              </a:ext>
            </a:extLst>
          </p:cNvPr>
          <p:cNvCxnSpPr>
            <a:cxnSpLocks/>
          </p:cNvCxnSpPr>
          <p:nvPr/>
        </p:nvCxnSpPr>
        <p:spPr>
          <a:xfrm>
            <a:off x="10549970" y="3006664"/>
            <a:ext cx="344285" cy="5914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704DD6B7-F153-594D-9753-4ECACF1A8F29}"/>
              </a:ext>
            </a:extLst>
          </p:cNvPr>
          <p:cNvCxnSpPr>
            <a:cxnSpLocks/>
          </p:cNvCxnSpPr>
          <p:nvPr/>
        </p:nvCxnSpPr>
        <p:spPr>
          <a:xfrm>
            <a:off x="10730836" y="2857181"/>
            <a:ext cx="792566" cy="6537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Oval 147">
            <a:extLst>
              <a:ext uri="{FF2B5EF4-FFF2-40B4-BE49-F238E27FC236}">
                <a16:creationId xmlns:a16="http://schemas.microsoft.com/office/drawing/2014/main" id="{827F7AEF-055D-7645-B788-01CE6D6AE33F}"/>
              </a:ext>
            </a:extLst>
          </p:cNvPr>
          <p:cNvSpPr/>
          <p:nvPr/>
        </p:nvSpPr>
        <p:spPr>
          <a:xfrm>
            <a:off x="9797354" y="3649406"/>
            <a:ext cx="694275" cy="58314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Oval 148">
                <a:extLst>
                  <a:ext uri="{FF2B5EF4-FFF2-40B4-BE49-F238E27FC236}">
                    <a16:creationId xmlns:a16="http://schemas.microsoft.com/office/drawing/2014/main" id="{431BBF08-0D12-184D-A846-741CACC514FB}"/>
                  </a:ext>
                </a:extLst>
              </p:cNvPr>
              <p:cNvSpPr/>
              <p:nvPr/>
            </p:nvSpPr>
            <p:spPr>
              <a:xfrm>
                <a:off x="10522445" y="3678541"/>
                <a:ext cx="874007" cy="56262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14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15</m:t>
                          </m:r>
                        </m:sub>
                      </m:sSub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16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9" name="Oval 148">
                <a:extLst>
                  <a:ext uri="{FF2B5EF4-FFF2-40B4-BE49-F238E27FC236}">
                    <a16:creationId xmlns:a16="http://schemas.microsoft.com/office/drawing/2014/main" id="{431BBF08-0D12-184D-A846-741CACC514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22445" y="3678541"/>
                <a:ext cx="874007" cy="562622"/>
              </a:xfrm>
              <a:prstGeom prst="ellipse">
                <a:avLst/>
              </a:prstGeom>
              <a:blipFill>
                <a:blip r:embed="rId2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0" name="Oval 149">
            <a:extLst>
              <a:ext uri="{FF2B5EF4-FFF2-40B4-BE49-F238E27FC236}">
                <a16:creationId xmlns:a16="http://schemas.microsoft.com/office/drawing/2014/main" id="{57210AA5-CE15-6046-AAF8-4BFDDE75CBE4}"/>
              </a:ext>
            </a:extLst>
          </p:cNvPr>
          <p:cNvSpPr/>
          <p:nvPr/>
        </p:nvSpPr>
        <p:spPr>
          <a:xfrm>
            <a:off x="11493405" y="3539870"/>
            <a:ext cx="694275" cy="58314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Oval 153">
                <a:extLst>
                  <a:ext uri="{FF2B5EF4-FFF2-40B4-BE49-F238E27FC236}">
                    <a16:creationId xmlns:a16="http://schemas.microsoft.com/office/drawing/2014/main" id="{271A5EE8-5ED8-3A4E-B8F3-FA3409777DF6}"/>
                  </a:ext>
                </a:extLst>
              </p:cNvPr>
              <p:cNvSpPr/>
              <p:nvPr/>
            </p:nvSpPr>
            <p:spPr>
              <a:xfrm>
                <a:off x="8997364" y="3595714"/>
                <a:ext cx="694275" cy="58314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4" name="Oval 153">
                <a:extLst>
                  <a:ext uri="{FF2B5EF4-FFF2-40B4-BE49-F238E27FC236}">
                    <a16:creationId xmlns:a16="http://schemas.microsoft.com/office/drawing/2014/main" id="{271A5EE8-5ED8-3A4E-B8F3-FA3409777D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7364" y="3595714"/>
                <a:ext cx="694275" cy="583149"/>
              </a:xfrm>
              <a:prstGeom prst="ellipse">
                <a:avLst/>
              </a:prstGeom>
              <a:blipFill>
                <a:blip r:embed="rId2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7" name="Oval 86">
            <a:extLst>
              <a:ext uri="{FF2B5EF4-FFF2-40B4-BE49-F238E27FC236}">
                <a16:creationId xmlns:a16="http://schemas.microsoft.com/office/drawing/2014/main" id="{419B41AE-BFD4-7F4F-BC7C-CA75DBB778EC}"/>
              </a:ext>
            </a:extLst>
          </p:cNvPr>
          <p:cNvSpPr/>
          <p:nvPr/>
        </p:nvSpPr>
        <p:spPr>
          <a:xfrm>
            <a:off x="4354346" y="2676743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408D41E7-04FA-A040-B670-0E467CB120B0}"/>
              </a:ext>
            </a:extLst>
          </p:cNvPr>
          <p:cNvSpPr/>
          <p:nvPr/>
        </p:nvSpPr>
        <p:spPr>
          <a:xfrm>
            <a:off x="5036273" y="3201029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B32FE30C-8FD3-AC42-9C2C-A3D64B799077}"/>
                  </a:ext>
                </a:extLst>
              </p:cNvPr>
              <p:cNvSpPr txBox="1"/>
              <p:nvPr/>
            </p:nvSpPr>
            <p:spPr>
              <a:xfrm>
                <a:off x="4317850" y="2391697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B32FE30C-8FD3-AC42-9C2C-A3D64B7990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7850" y="2391697"/>
                <a:ext cx="281167" cy="276999"/>
              </a:xfrm>
              <a:prstGeom prst="rect">
                <a:avLst/>
              </a:prstGeom>
              <a:blipFill>
                <a:blip r:embed="rId25"/>
                <a:stretch>
                  <a:fillRect l="-17391" r="-4348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3" name="Oval 92">
            <a:extLst>
              <a:ext uri="{FF2B5EF4-FFF2-40B4-BE49-F238E27FC236}">
                <a16:creationId xmlns:a16="http://schemas.microsoft.com/office/drawing/2014/main" id="{C2C64F3B-9F45-4144-B973-95F08006A85F}"/>
              </a:ext>
            </a:extLst>
          </p:cNvPr>
          <p:cNvSpPr/>
          <p:nvPr/>
        </p:nvSpPr>
        <p:spPr>
          <a:xfrm>
            <a:off x="2499161" y="3618094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0FBB6B63-6015-F94B-B7C1-F9ADA55919B3}"/>
              </a:ext>
            </a:extLst>
          </p:cNvPr>
          <p:cNvSpPr/>
          <p:nvPr/>
        </p:nvSpPr>
        <p:spPr>
          <a:xfrm>
            <a:off x="3316117" y="3881667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197427BF-60A5-784D-9602-99A3ECCE38D1}"/>
                  </a:ext>
                </a:extLst>
              </p:cNvPr>
              <p:cNvSpPr txBox="1"/>
              <p:nvPr/>
            </p:nvSpPr>
            <p:spPr>
              <a:xfrm>
                <a:off x="4955537" y="2901110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197427BF-60A5-784D-9602-99A3ECCE38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5537" y="2901110"/>
                <a:ext cx="281167" cy="276999"/>
              </a:xfrm>
              <a:prstGeom prst="rect">
                <a:avLst/>
              </a:prstGeom>
              <a:blipFill>
                <a:blip r:embed="rId26"/>
                <a:stretch>
                  <a:fillRect l="-17391" r="-4348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23E77E97-DE80-5F41-A364-34BA897B6E88}"/>
                  </a:ext>
                </a:extLst>
              </p:cNvPr>
              <p:cNvSpPr txBox="1"/>
              <p:nvPr/>
            </p:nvSpPr>
            <p:spPr>
              <a:xfrm>
                <a:off x="2431873" y="3691883"/>
                <a:ext cx="3736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23E77E97-DE80-5F41-A364-34BA897B6E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1873" y="3691883"/>
                <a:ext cx="373628" cy="276999"/>
              </a:xfrm>
              <a:prstGeom prst="rect">
                <a:avLst/>
              </a:prstGeom>
              <a:blipFill>
                <a:blip r:embed="rId27"/>
                <a:stretch>
                  <a:fillRect l="-12903" r="-3226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73DDCF26-FAF0-B84D-892C-D6DAD0D72F54}"/>
                  </a:ext>
                </a:extLst>
              </p:cNvPr>
              <p:cNvSpPr txBox="1"/>
              <p:nvPr/>
            </p:nvSpPr>
            <p:spPr>
              <a:xfrm>
                <a:off x="3284357" y="3958577"/>
                <a:ext cx="3736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73DDCF26-FAF0-B84D-892C-D6DAD0D72F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4357" y="3958577"/>
                <a:ext cx="373628" cy="276999"/>
              </a:xfrm>
              <a:prstGeom prst="rect">
                <a:avLst/>
              </a:prstGeom>
              <a:blipFill>
                <a:blip r:embed="rId28"/>
                <a:stretch>
                  <a:fillRect l="-16667" r="-3333" b="-2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Pentagon 2">
            <a:extLst>
              <a:ext uri="{FF2B5EF4-FFF2-40B4-BE49-F238E27FC236}">
                <a16:creationId xmlns:a16="http://schemas.microsoft.com/office/drawing/2014/main" id="{48FD76CF-3F1E-0B46-8C9D-23B2CFDE1812}"/>
              </a:ext>
            </a:extLst>
          </p:cNvPr>
          <p:cNvSpPr/>
          <p:nvPr/>
        </p:nvSpPr>
        <p:spPr>
          <a:xfrm flipH="1">
            <a:off x="7848730" y="5844938"/>
            <a:ext cx="1888188" cy="660720"/>
          </a:xfrm>
          <a:prstGeom prst="homePlat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  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038AC0-5001-2243-B00D-8BFBA4354FC1}"/>
              </a:ext>
            </a:extLst>
          </p:cNvPr>
          <p:cNvSpPr txBox="1"/>
          <p:nvPr/>
        </p:nvSpPr>
        <p:spPr>
          <a:xfrm>
            <a:off x="10288930" y="5985080"/>
            <a:ext cx="8740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BPQ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D2FF36C7-1866-E442-9D32-032704CF3AB8}"/>
              </a:ext>
            </a:extLst>
          </p:cNvPr>
          <p:cNvSpPr txBox="1"/>
          <p:nvPr/>
        </p:nvSpPr>
        <p:spPr>
          <a:xfrm>
            <a:off x="3178312" y="3754550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00B0F0"/>
                </a:solidFill>
              </a:rPr>
              <a:t>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CD0287C1-A57C-8048-BDCE-DD6C4CD72147}"/>
                  </a:ext>
                </a:extLst>
              </p:cNvPr>
              <p:cNvSpPr txBox="1"/>
              <p:nvPr/>
            </p:nvSpPr>
            <p:spPr>
              <a:xfrm>
                <a:off x="1113298" y="5405949"/>
                <a:ext cx="3736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CD0287C1-A57C-8048-BDCE-DD6C4CD721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3298" y="5405949"/>
                <a:ext cx="373628" cy="276999"/>
              </a:xfrm>
              <a:prstGeom prst="rect">
                <a:avLst/>
              </a:prstGeom>
              <a:blipFill>
                <a:blip r:embed="rId29"/>
                <a:stretch>
                  <a:fillRect l="-13333" r="-3333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CD76E888-A5D8-A348-8392-2600829E884B}"/>
                  </a:ext>
                </a:extLst>
              </p:cNvPr>
              <p:cNvSpPr txBox="1"/>
              <p:nvPr/>
            </p:nvSpPr>
            <p:spPr>
              <a:xfrm>
                <a:off x="1364637" y="5026667"/>
                <a:ext cx="3736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CD76E888-A5D8-A348-8392-2600829E88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4637" y="5026667"/>
                <a:ext cx="373628" cy="276999"/>
              </a:xfrm>
              <a:prstGeom prst="rect">
                <a:avLst/>
              </a:prstGeom>
              <a:blipFill>
                <a:blip r:embed="rId30"/>
                <a:stretch>
                  <a:fillRect l="-12903" r="-3226" b="-2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43FE456F-CBC2-484E-8765-C633300C9CF9}"/>
                  </a:ext>
                </a:extLst>
              </p:cNvPr>
              <p:cNvSpPr txBox="1"/>
              <p:nvPr/>
            </p:nvSpPr>
            <p:spPr>
              <a:xfrm>
                <a:off x="837350" y="5698708"/>
                <a:ext cx="3736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16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43FE456F-CBC2-484E-8765-C633300C9C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350" y="5698708"/>
                <a:ext cx="373628" cy="276999"/>
              </a:xfrm>
              <a:prstGeom prst="rect">
                <a:avLst/>
              </a:prstGeom>
              <a:blipFill>
                <a:blip r:embed="rId31"/>
                <a:stretch>
                  <a:fillRect l="-13333" r="-3333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6" name="Oval 105">
            <a:extLst>
              <a:ext uri="{FF2B5EF4-FFF2-40B4-BE49-F238E27FC236}">
                <a16:creationId xmlns:a16="http://schemas.microsoft.com/office/drawing/2014/main" id="{D8B6A722-109D-FC4F-BBC8-91AF778F426A}"/>
              </a:ext>
            </a:extLst>
          </p:cNvPr>
          <p:cNvSpPr/>
          <p:nvPr/>
        </p:nvSpPr>
        <p:spPr>
          <a:xfrm>
            <a:off x="1281371" y="5068243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527BC7A2-2EB5-7545-B6FA-41D43994FE51}"/>
              </a:ext>
            </a:extLst>
          </p:cNvPr>
          <p:cNvSpPr/>
          <p:nvPr/>
        </p:nvSpPr>
        <p:spPr>
          <a:xfrm>
            <a:off x="1119441" y="5377808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A9F62DDF-34AA-F942-98BC-41B12BD1F203}"/>
              </a:ext>
            </a:extLst>
          </p:cNvPr>
          <p:cNvSpPr/>
          <p:nvPr/>
        </p:nvSpPr>
        <p:spPr>
          <a:xfrm>
            <a:off x="857499" y="5630222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0965170-2FF3-487E-9A6D-D3FD1EBEA60E}"/>
              </a:ext>
            </a:extLst>
          </p:cNvPr>
          <p:cNvSpPr/>
          <p:nvPr/>
        </p:nvSpPr>
        <p:spPr>
          <a:xfrm>
            <a:off x="585327" y="1570082"/>
            <a:ext cx="2448998" cy="2203780"/>
          </a:xfrm>
          <a:prstGeom prst="rect">
            <a:avLst/>
          </a:prstGeom>
          <a:solidFill>
            <a:srgbClr val="A9D18E">
              <a:alpha val="3411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01" name="Picture 100">
            <a:extLst>
              <a:ext uri="{FF2B5EF4-FFF2-40B4-BE49-F238E27FC236}">
                <a16:creationId xmlns:a16="http://schemas.microsoft.com/office/drawing/2014/main" id="{AF72439E-8388-4359-821B-8073EE9B8D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5149" y="2810100"/>
            <a:ext cx="323208" cy="2879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B90CF1C-B693-4471-AF7C-396A1EEF42EF}"/>
                  </a:ext>
                </a:extLst>
              </p:cNvPr>
              <p:cNvSpPr txBox="1"/>
              <p:nvPr/>
            </p:nvSpPr>
            <p:spPr>
              <a:xfrm>
                <a:off x="8067027" y="5959118"/>
                <a:ext cx="56550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B90CF1C-B693-4471-AF7C-396A1EEF42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7027" y="5959118"/>
                <a:ext cx="565508" cy="369332"/>
              </a:xfrm>
              <a:prstGeom prst="rect">
                <a:avLst/>
              </a:prstGeom>
              <a:blipFill>
                <a:blip r:embed="rId32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9F06A2D2-669B-4FE0-BB6A-7AF2DD64CB0E}"/>
                  </a:ext>
                </a:extLst>
              </p:cNvPr>
              <p:cNvSpPr txBox="1"/>
              <p:nvPr/>
            </p:nvSpPr>
            <p:spPr>
              <a:xfrm>
                <a:off x="9008315" y="5928442"/>
                <a:ext cx="56550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9F06A2D2-669B-4FE0-BB6A-7AF2DD64CB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8315" y="5928442"/>
                <a:ext cx="565508" cy="369332"/>
              </a:xfrm>
              <a:prstGeom prst="rect">
                <a:avLst/>
              </a:prstGeom>
              <a:blipFill>
                <a:blip r:embed="rId33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F6CCB0EE-A487-4812-A177-F6CF2541B404}"/>
              </a:ext>
            </a:extLst>
          </p:cNvPr>
          <p:cNvSpPr txBox="1"/>
          <p:nvPr/>
        </p:nvSpPr>
        <p:spPr>
          <a:xfrm>
            <a:off x="7391530" y="1916165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3A3A45E0-BD5F-4734-B714-D1A998B9A1C4}"/>
              </a:ext>
            </a:extLst>
          </p:cNvPr>
          <p:cNvSpPr txBox="1"/>
          <p:nvPr/>
        </p:nvSpPr>
        <p:spPr>
          <a:xfrm>
            <a:off x="9719181" y="2095108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AB54C0EB-1902-4E62-A1FB-7B42E772C806}"/>
              </a:ext>
            </a:extLst>
          </p:cNvPr>
          <p:cNvSpPr txBox="1"/>
          <p:nvPr/>
        </p:nvSpPr>
        <p:spPr>
          <a:xfrm>
            <a:off x="10936466" y="1280656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10DDE948-51BB-48A6-9940-8E5D57775A8C}"/>
              </a:ext>
            </a:extLst>
          </p:cNvPr>
          <p:cNvSpPr/>
          <p:nvPr/>
        </p:nvSpPr>
        <p:spPr>
          <a:xfrm>
            <a:off x="2599753" y="2881868"/>
            <a:ext cx="1408176" cy="1404711"/>
          </a:xfrm>
          <a:prstGeom prst="ellipse">
            <a:avLst/>
          </a:prstGeom>
          <a:noFill/>
          <a:ln w="28575">
            <a:solidFill>
              <a:srgbClr val="FF00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7FD715B6-8788-4B79-80D9-432661DA0DD3}"/>
              </a:ext>
            </a:extLst>
          </p:cNvPr>
          <p:cNvSpPr/>
          <p:nvPr/>
        </p:nvSpPr>
        <p:spPr>
          <a:xfrm>
            <a:off x="1904486" y="2236646"/>
            <a:ext cx="2798082" cy="2798064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E918E9E4-8E1D-4BE5-B791-EC82D979365D}"/>
              </a:ext>
            </a:extLst>
          </p:cNvPr>
          <p:cNvSpPr txBox="1"/>
          <p:nvPr/>
        </p:nvSpPr>
        <p:spPr>
          <a:xfrm>
            <a:off x="9954414" y="4612854"/>
            <a:ext cx="213771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Again, aggressively branch towards the anchor to bound the solution above fast!</a:t>
            </a:r>
          </a:p>
        </p:txBody>
      </p:sp>
    </p:spTree>
    <p:extLst>
      <p:ext uri="{BB962C8B-B14F-4D97-AF65-F5344CB8AC3E}">
        <p14:creationId xmlns:p14="http://schemas.microsoft.com/office/powerpoint/2010/main" val="1472828426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8C4F378-CD67-8A4D-8ECD-19659C8AE35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651687" y="-80924"/>
                <a:ext cx="9094807" cy="1028777"/>
              </a:xfrm>
            </p:spPr>
            <p:txBody>
              <a:bodyPr/>
              <a:lstStyle/>
              <a:p>
                <a:pPr algn="ctr"/>
                <a:r>
                  <a:rPr lang="en-US" dirty="0"/>
                  <a:t>Example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-NN query in PR-</a:t>
                </a:r>
                <a:r>
                  <a:rPr lang="en-US" dirty="0" err="1"/>
                  <a:t>QuadTree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8C4F378-CD67-8A4D-8ECD-19659C8AE3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651687" y="-80924"/>
                <a:ext cx="9094807" cy="1028777"/>
              </a:xfrm>
              <a:blipFill>
                <a:blip r:embed="rId2"/>
                <a:stretch>
                  <a:fillRect l="-2232" t="-2469" r="-2371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1F1C8300-1158-AF44-8587-F337DADDBF57}"/>
              </a:ext>
            </a:extLst>
          </p:cNvPr>
          <p:cNvSpPr>
            <a:spLocks/>
          </p:cNvSpPr>
          <p:nvPr/>
        </p:nvSpPr>
        <p:spPr>
          <a:xfrm>
            <a:off x="577892" y="1561172"/>
            <a:ext cx="4919659" cy="44381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D4EBE64-0189-9448-AD5F-4A307EE4A47B}"/>
              </a:ext>
            </a:extLst>
          </p:cNvPr>
          <p:cNvSpPr txBox="1"/>
          <p:nvPr/>
        </p:nvSpPr>
        <p:spPr>
          <a:xfrm>
            <a:off x="122102" y="6077415"/>
            <a:ext cx="993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(-16, -16)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3367344-D2C2-644E-AF60-07580BC0BED4}"/>
              </a:ext>
            </a:extLst>
          </p:cNvPr>
          <p:cNvSpPr txBox="1"/>
          <p:nvPr/>
        </p:nvSpPr>
        <p:spPr>
          <a:xfrm>
            <a:off x="5205516" y="6077414"/>
            <a:ext cx="993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(16, -16)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4DEBC0-56B6-454A-91F8-B1862EE00F41}"/>
              </a:ext>
            </a:extLst>
          </p:cNvPr>
          <p:cNvSpPr txBox="1"/>
          <p:nvPr/>
        </p:nvSpPr>
        <p:spPr>
          <a:xfrm>
            <a:off x="5291008" y="1245144"/>
            <a:ext cx="993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(16, 16)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ED43F1C-2803-F74C-9651-112D2BD647D0}"/>
              </a:ext>
            </a:extLst>
          </p:cNvPr>
          <p:cNvSpPr txBox="1"/>
          <p:nvPr/>
        </p:nvSpPr>
        <p:spPr>
          <a:xfrm>
            <a:off x="133565" y="1245143"/>
            <a:ext cx="993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(-16, 16)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0765131-9447-4C44-931A-43E1B93BBEEB}"/>
              </a:ext>
            </a:extLst>
          </p:cNvPr>
          <p:cNvCxnSpPr>
            <a:stCxn id="4" idx="0"/>
            <a:endCxn id="4" idx="2"/>
          </p:cNvCxnSpPr>
          <p:nvPr/>
        </p:nvCxnSpPr>
        <p:spPr>
          <a:xfrm>
            <a:off x="3037722" y="1561172"/>
            <a:ext cx="0" cy="4438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D3FBAC7-85B5-3C47-B35C-27A955D16F67}"/>
              </a:ext>
            </a:extLst>
          </p:cNvPr>
          <p:cNvCxnSpPr>
            <a:cxnSpLocks/>
          </p:cNvCxnSpPr>
          <p:nvPr/>
        </p:nvCxnSpPr>
        <p:spPr>
          <a:xfrm>
            <a:off x="577892" y="3769113"/>
            <a:ext cx="491965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8A41387-28C5-DE48-841A-2335B26C1D70}"/>
              </a:ext>
            </a:extLst>
          </p:cNvPr>
          <p:cNvCxnSpPr>
            <a:cxnSpLocks/>
          </p:cNvCxnSpPr>
          <p:nvPr/>
        </p:nvCxnSpPr>
        <p:spPr>
          <a:xfrm>
            <a:off x="577891" y="2772938"/>
            <a:ext cx="24598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9BEDA4F-10D7-7C49-9BFB-35FB3C88EF64}"/>
              </a:ext>
            </a:extLst>
          </p:cNvPr>
          <p:cNvCxnSpPr>
            <a:cxnSpLocks/>
          </p:cNvCxnSpPr>
          <p:nvPr/>
        </p:nvCxnSpPr>
        <p:spPr>
          <a:xfrm>
            <a:off x="1807802" y="1576042"/>
            <a:ext cx="0" cy="22042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89CC8C9-62FD-CE44-A725-64BA847FCAAD}"/>
              </a:ext>
            </a:extLst>
          </p:cNvPr>
          <p:cNvCxnSpPr>
            <a:cxnSpLocks/>
          </p:cNvCxnSpPr>
          <p:nvPr/>
        </p:nvCxnSpPr>
        <p:spPr>
          <a:xfrm>
            <a:off x="1807802" y="3713356"/>
            <a:ext cx="0" cy="228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FADBD58-BAB1-D649-B8BE-8DED6819B1CF}"/>
              </a:ext>
            </a:extLst>
          </p:cNvPr>
          <p:cNvCxnSpPr>
            <a:cxnSpLocks/>
          </p:cNvCxnSpPr>
          <p:nvPr/>
        </p:nvCxnSpPr>
        <p:spPr>
          <a:xfrm>
            <a:off x="585326" y="4832193"/>
            <a:ext cx="24598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13D531F-986D-BE47-A6B8-ABF050F2A526}"/>
              </a:ext>
            </a:extLst>
          </p:cNvPr>
          <p:cNvCxnSpPr>
            <a:cxnSpLocks/>
          </p:cNvCxnSpPr>
          <p:nvPr/>
        </p:nvCxnSpPr>
        <p:spPr>
          <a:xfrm>
            <a:off x="1807802" y="3289607"/>
            <a:ext cx="123735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FC8060C-B4EF-EC44-8115-288D4A8E64D4}"/>
              </a:ext>
            </a:extLst>
          </p:cNvPr>
          <p:cNvCxnSpPr>
            <a:cxnSpLocks/>
          </p:cNvCxnSpPr>
          <p:nvPr/>
        </p:nvCxnSpPr>
        <p:spPr>
          <a:xfrm>
            <a:off x="2395969" y="2772938"/>
            <a:ext cx="0" cy="10073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>
            <a:extLst>
              <a:ext uri="{FF2B5EF4-FFF2-40B4-BE49-F238E27FC236}">
                <a16:creationId xmlns:a16="http://schemas.microsoft.com/office/drawing/2014/main" id="{E435A33E-DF17-AA4F-ACF3-51283F51EF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7942" y="3485927"/>
            <a:ext cx="323208" cy="2879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C84DB4F-3C32-9E4B-9CBC-D82CA6D7D3EE}"/>
                  </a:ext>
                </a:extLst>
              </p:cNvPr>
              <p:cNvSpPr txBox="1"/>
              <p:nvPr/>
            </p:nvSpPr>
            <p:spPr>
              <a:xfrm>
                <a:off x="421311" y="777388"/>
                <a:ext cx="58632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accent5"/>
                    </a:solidFill>
                  </a:rPr>
                  <a:t>anchor = (2, 2),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chemeClr val="accent2"/>
                    </a:solidFill>
                  </a:rPr>
                  <a:t>=2,  </a:t>
                </a:r>
                <a:r>
                  <a:rPr lang="en-US" dirty="0">
                    <a:solidFill>
                      <a:srgbClr val="7030A0"/>
                    </a:solidFill>
                  </a:rPr>
                  <a:t>Bucket size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endParaRPr lang="en-US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C84DB4F-3C32-9E4B-9CBC-D82CA6D7D3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311" y="777388"/>
                <a:ext cx="5863271" cy="369332"/>
              </a:xfrm>
              <a:prstGeom prst="rect">
                <a:avLst/>
              </a:prstGeom>
              <a:blipFill>
                <a:blip r:embed="rId4"/>
                <a:stretch>
                  <a:fillRect l="-648" t="-3333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Oval 36">
            <a:extLst>
              <a:ext uri="{FF2B5EF4-FFF2-40B4-BE49-F238E27FC236}">
                <a16:creationId xmlns:a16="http://schemas.microsoft.com/office/drawing/2014/main" id="{C40E7FAC-2BA5-204B-AF7C-B13A89D2BA1C}"/>
              </a:ext>
            </a:extLst>
          </p:cNvPr>
          <p:cNvSpPr/>
          <p:nvPr/>
        </p:nvSpPr>
        <p:spPr>
          <a:xfrm>
            <a:off x="1474775" y="1839952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9BC64F6B-B4FF-CC46-9D08-E3240F04BCC4}"/>
              </a:ext>
            </a:extLst>
          </p:cNvPr>
          <p:cNvSpPr/>
          <p:nvPr/>
        </p:nvSpPr>
        <p:spPr>
          <a:xfrm>
            <a:off x="1760377" y="2258122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030A4FD8-FDCA-1240-A03A-50E44C956454}"/>
              </a:ext>
            </a:extLst>
          </p:cNvPr>
          <p:cNvSpPr/>
          <p:nvPr/>
        </p:nvSpPr>
        <p:spPr>
          <a:xfrm>
            <a:off x="943232" y="2401225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858369C6-A3CE-A549-B7E8-894D1B0E3C4F}"/>
              </a:ext>
            </a:extLst>
          </p:cNvPr>
          <p:cNvSpPr/>
          <p:nvPr/>
        </p:nvSpPr>
        <p:spPr>
          <a:xfrm>
            <a:off x="2470945" y="2401225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A8DFBF64-6A63-4941-B76D-0711BFF9E589}"/>
              </a:ext>
            </a:extLst>
          </p:cNvPr>
          <p:cNvSpPr/>
          <p:nvPr/>
        </p:nvSpPr>
        <p:spPr>
          <a:xfrm>
            <a:off x="3258965" y="2810100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3F572112-0688-6D4E-9954-5C92A9766196}"/>
              </a:ext>
            </a:extLst>
          </p:cNvPr>
          <p:cNvSpPr/>
          <p:nvPr/>
        </p:nvSpPr>
        <p:spPr>
          <a:xfrm>
            <a:off x="2489532" y="3066575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29CE63BF-5CF8-D842-864E-357C56C2EF7F}"/>
              </a:ext>
            </a:extLst>
          </p:cNvPr>
          <p:cNvSpPr/>
          <p:nvPr/>
        </p:nvSpPr>
        <p:spPr>
          <a:xfrm>
            <a:off x="2073225" y="3486601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64B5F066-3BDC-2E47-A2A2-65998B32EDA0}"/>
              </a:ext>
            </a:extLst>
          </p:cNvPr>
          <p:cNvSpPr/>
          <p:nvPr/>
        </p:nvSpPr>
        <p:spPr>
          <a:xfrm>
            <a:off x="1556555" y="4241162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06F0AC4F-8993-1441-9484-031E5E3C4383}"/>
              </a:ext>
            </a:extLst>
          </p:cNvPr>
          <p:cNvSpPr/>
          <p:nvPr/>
        </p:nvSpPr>
        <p:spPr>
          <a:xfrm>
            <a:off x="2675385" y="3408542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284C06F-6037-6F4E-9388-4ED478106D7D}"/>
              </a:ext>
            </a:extLst>
          </p:cNvPr>
          <p:cNvSpPr txBox="1"/>
          <p:nvPr/>
        </p:nvSpPr>
        <p:spPr>
          <a:xfrm>
            <a:off x="2839728" y="3765467"/>
            <a:ext cx="2054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0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DC40580-A139-C249-90A1-1AC648FC3614}"/>
              </a:ext>
            </a:extLst>
          </p:cNvPr>
          <p:cNvSpPr txBox="1"/>
          <p:nvPr/>
        </p:nvSpPr>
        <p:spPr>
          <a:xfrm>
            <a:off x="2197241" y="3759315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-4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DD1F80B-070E-5045-9A7B-C782D99A825D}"/>
              </a:ext>
            </a:extLst>
          </p:cNvPr>
          <p:cNvSpPr txBox="1"/>
          <p:nvPr/>
        </p:nvSpPr>
        <p:spPr>
          <a:xfrm>
            <a:off x="3501723" y="3759315"/>
            <a:ext cx="2054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4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383F2446-45E7-AA4E-B621-DE69374595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92812" y="3168792"/>
            <a:ext cx="215900" cy="228600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8017408E-686D-CF48-9D4A-F5D3498FBDA5}"/>
              </a:ext>
            </a:extLst>
          </p:cNvPr>
          <p:cNvSpPr txBox="1"/>
          <p:nvPr/>
        </p:nvSpPr>
        <p:spPr>
          <a:xfrm>
            <a:off x="1592398" y="3768840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-8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89434D0-EFD9-E948-AF48-D52018F7B778}"/>
              </a:ext>
            </a:extLst>
          </p:cNvPr>
          <p:cNvSpPr txBox="1"/>
          <p:nvPr/>
        </p:nvSpPr>
        <p:spPr>
          <a:xfrm>
            <a:off x="4081483" y="3779567"/>
            <a:ext cx="2054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8</a:t>
            </a: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13446AA9-C995-F048-A218-A84FE9DC843B}"/>
              </a:ext>
            </a:extLst>
          </p:cNvPr>
          <p:cNvCxnSpPr>
            <a:cxnSpLocks/>
          </p:cNvCxnSpPr>
          <p:nvPr/>
        </p:nvCxnSpPr>
        <p:spPr>
          <a:xfrm flipH="1">
            <a:off x="3349459" y="3529208"/>
            <a:ext cx="5976" cy="231559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6E462DB3-49F7-4A47-922A-63AADC96AE78}"/>
              </a:ext>
            </a:extLst>
          </p:cNvPr>
          <p:cNvCxnSpPr>
            <a:cxnSpLocks/>
          </p:cNvCxnSpPr>
          <p:nvPr/>
        </p:nvCxnSpPr>
        <p:spPr>
          <a:xfrm>
            <a:off x="3131277" y="3546821"/>
            <a:ext cx="217671" cy="3475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BCC205CA-23A5-1641-A112-80D91CF958DF}"/>
              </a:ext>
            </a:extLst>
          </p:cNvPr>
          <p:cNvSpPr txBox="1"/>
          <p:nvPr/>
        </p:nvSpPr>
        <p:spPr>
          <a:xfrm>
            <a:off x="2983049" y="3430694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00B0F0"/>
                </a:solidFill>
              </a:rPr>
              <a:t>2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359B3557-F84D-874D-BC31-BDABDB1128EF}"/>
              </a:ext>
            </a:extLst>
          </p:cNvPr>
          <p:cNvSpPr txBox="1"/>
          <p:nvPr/>
        </p:nvSpPr>
        <p:spPr>
          <a:xfrm>
            <a:off x="2778255" y="4183182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-4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B980752-22D2-A34A-A952-DA61554DFFDF}"/>
              </a:ext>
            </a:extLst>
          </p:cNvPr>
          <p:cNvSpPr txBox="1"/>
          <p:nvPr/>
        </p:nvSpPr>
        <p:spPr>
          <a:xfrm>
            <a:off x="2802066" y="4664199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-8</a:t>
            </a: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8C929720-BA9D-3C46-BCF3-253BA94B95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87662" y="2614607"/>
            <a:ext cx="215900" cy="2286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1437A734-5F5E-1F4E-AFCE-0B91124B4081}"/>
                  </a:ext>
                </a:extLst>
              </p:cNvPr>
              <p:cNvSpPr txBox="1"/>
              <p:nvPr/>
            </p:nvSpPr>
            <p:spPr>
              <a:xfrm>
                <a:off x="731650" y="2105956"/>
                <a:ext cx="27584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1437A734-5F5E-1F4E-AFCE-0B91124B40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650" y="2105956"/>
                <a:ext cx="275845" cy="276999"/>
              </a:xfrm>
              <a:prstGeom prst="rect">
                <a:avLst/>
              </a:prstGeom>
              <a:blipFill>
                <a:blip r:embed="rId7"/>
                <a:stretch>
                  <a:fillRect l="-22727" r="-4545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87D865D-922E-7D46-B0B6-3DC6B703FAF7}"/>
                  </a:ext>
                </a:extLst>
              </p:cNvPr>
              <p:cNvSpPr txBox="1"/>
              <p:nvPr/>
            </p:nvSpPr>
            <p:spPr>
              <a:xfrm>
                <a:off x="1255534" y="1629692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87D865D-922E-7D46-B0B6-3DC6B703FA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5534" y="1629692"/>
                <a:ext cx="281167" cy="276999"/>
              </a:xfrm>
              <a:prstGeom prst="rect">
                <a:avLst/>
              </a:prstGeom>
              <a:blipFill>
                <a:blip r:embed="rId8"/>
                <a:stretch>
                  <a:fillRect l="-17391" r="-4348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BB3CD07-D837-F44C-A472-66C908F6DB16}"/>
                  </a:ext>
                </a:extLst>
              </p:cNvPr>
              <p:cNvSpPr txBox="1"/>
              <p:nvPr/>
            </p:nvSpPr>
            <p:spPr>
              <a:xfrm>
                <a:off x="1898473" y="1958313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BB3CD07-D837-F44C-A472-66C908F6DB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8473" y="1958313"/>
                <a:ext cx="281167" cy="276999"/>
              </a:xfrm>
              <a:prstGeom prst="rect">
                <a:avLst/>
              </a:prstGeom>
              <a:blipFill>
                <a:blip r:embed="rId9"/>
                <a:stretch>
                  <a:fillRect l="-16667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4A56388C-2791-C543-86A1-29F83A27FAD6}"/>
                  </a:ext>
                </a:extLst>
              </p:cNvPr>
              <p:cNvSpPr txBox="1"/>
              <p:nvPr/>
            </p:nvSpPr>
            <p:spPr>
              <a:xfrm>
                <a:off x="2379493" y="2110708"/>
                <a:ext cx="27943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4A56388C-2791-C543-86A1-29F83A27FA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9493" y="2110708"/>
                <a:ext cx="279435" cy="276999"/>
              </a:xfrm>
              <a:prstGeom prst="rect">
                <a:avLst/>
              </a:prstGeom>
              <a:blipFill>
                <a:blip r:embed="rId10"/>
                <a:stretch>
                  <a:fillRect l="-17391" r="-4348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23C3719B-A6AF-164F-90D4-CEF73935F3C9}"/>
                  </a:ext>
                </a:extLst>
              </p:cNvPr>
              <p:cNvSpPr txBox="1"/>
              <p:nvPr/>
            </p:nvSpPr>
            <p:spPr>
              <a:xfrm>
                <a:off x="3236751" y="2467902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23C3719B-A6AF-164F-90D4-CEF73935F3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6751" y="2467902"/>
                <a:ext cx="281167" cy="276999"/>
              </a:xfrm>
              <a:prstGeom prst="rect">
                <a:avLst/>
              </a:prstGeom>
              <a:blipFill>
                <a:blip r:embed="rId11"/>
                <a:stretch>
                  <a:fillRect l="-17391" r="-4348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CB576CCD-353B-A64A-A8B6-79C729DF5242}"/>
                  </a:ext>
                </a:extLst>
              </p:cNvPr>
              <p:cNvSpPr txBox="1"/>
              <p:nvPr/>
            </p:nvSpPr>
            <p:spPr>
              <a:xfrm>
                <a:off x="2603329" y="2834619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CB576CCD-353B-A64A-A8B6-79C729DF52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3329" y="2834619"/>
                <a:ext cx="281167" cy="276999"/>
              </a:xfrm>
              <a:prstGeom prst="rect">
                <a:avLst/>
              </a:prstGeom>
              <a:blipFill>
                <a:blip r:embed="rId12"/>
                <a:stretch>
                  <a:fillRect l="-17391" r="-4348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1EE9049A-08B4-3D4B-842B-844CD7B49850}"/>
                  </a:ext>
                </a:extLst>
              </p:cNvPr>
              <p:cNvSpPr txBox="1"/>
              <p:nvPr/>
            </p:nvSpPr>
            <p:spPr>
              <a:xfrm>
                <a:off x="2755729" y="3401371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1EE9049A-08B4-3D4B-842B-844CD7B498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5729" y="3401371"/>
                <a:ext cx="281167" cy="276999"/>
              </a:xfrm>
              <a:prstGeom prst="rect">
                <a:avLst/>
              </a:prstGeom>
              <a:blipFill>
                <a:blip r:embed="rId13"/>
                <a:stretch>
                  <a:fillRect l="-17391" r="-4348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3BC46F4D-80C4-8045-966E-89D8A837A63B}"/>
                  </a:ext>
                </a:extLst>
              </p:cNvPr>
              <p:cNvSpPr txBox="1"/>
              <p:nvPr/>
            </p:nvSpPr>
            <p:spPr>
              <a:xfrm>
                <a:off x="1979430" y="3510907"/>
                <a:ext cx="3736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3BC46F4D-80C4-8045-966E-89D8A837A6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9430" y="3510907"/>
                <a:ext cx="373628" cy="276999"/>
              </a:xfrm>
              <a:prstGeom prst="rect">
                <a:avLst/>
              </a:prstGeom>
              <a:blipFill>
                <a:blip r:embed="rId14"/>
                <a:stretch>
                  <a:fillRect l="-17241" r="-3448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A21FCB75-57F2-6B4B-B6D4-2E51392F06B3}"/>
                  </a:ext>
                </a:extLst>
              </p:cNvPr>
              <p:cNvSpPr txBox="1"/>
              <p:nvPr/>
            </p:nvSpPr>
            <p:spPr>
              <a:xfrm>
                <a:off x="1574613" y="4277677"/>
                <a:ext cx="3736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A21FCB75-57F2-6B4B-B6D4-2E51392F06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4613" y="4277677"/>
                <a:ext cx="373628" cy="276999"/>
              </a:xfrm>
              <a:prstGeom prst="rect">
                <a:avLst/>
              </a:prstGeom>
              <a:blipFill>
                <a:blip r:embed="rId15"/>
                <a:stretch>
                  <a:fillRect l="-13333" r="-3333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Oval 85">
            <a:extLst>
              <a:ext uri="{FF2B5EF4-FFF2-40B4-BE49-F238E27FC236}">
                <a16:creationId xmlns:a16="http://schemas.microsoft.com/office/drawing/2014/main" id="{C7225347-B004-2F47-8149-F9A678833807}"/>
              </a:ext>
            </a:extLst>
          </p:cNvPr>
          <p:cNvSpPr/>
          <p:nvPr/>
        </p:nvSpPr>
        <p:spPr>
          <a:xfrm>
            <a:off x="8072437" y="1039170"/>
            <a:ext cx="1728788" cy="482972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111C7B60-146D-7C49-AE2F-67EB5ACFE4E2}"/>
              </a:ext>
            </a:extLst>
          </p:cNvPr>
          <p:cNvCxnSpPr>
            <a:cxnSpLocks/>
          </p:cNvCxnSpPr>
          <p:nvPr/>
        </p:nvCxnSpPr>
        <p:spPr>
          <a:xfrm flipH="1">
            <a:off x="7024504" y="1413529"/>
            <a:ext cx="1142054" cy="6142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B7A097B4-96AB-5B49-B870-C1FACE0D83D2}"/>
              </a:ext>
            </a:extLst>
          </p:cNvPr>
          <p:cNvCxnSpPr>
            <a:cxnSpLocks/>
          </p:cNvCxnSpPr>
          <p:nvPr/>
        </p:nvCxnSpPr>
        <p:spPr>
          <a:xfrm flipH="1">
            <a:off x="8386763" y="1576042"/>
            <a:ext cx="331640" cy="73783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CADC76E4-CC05-974D-9737-328F5B01EFE9}"/>
              </a:ext>
            </a:extLst>
          </p:cNvPr>
          <p:cNvCxnSpPr>
            <a:cxnSpLocks/>
          </p:cNvCxnSpPr>
          <p:nvPr/>
        </p:nvCxnSpPr>
        <p:spPr>
          <a:xfrm>
            <a:off x="9458325" y="1561172"/>
            <a:ext cx="705531" cy="6741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D65B81CE-AB0E-8F4C-9BB4-A473BDD2C31D}"/>
              </a:ext>
            </a:extLst>
          </p:cNvPr>
          <p:cNvCxnSpPr>
            <a:cxnSpLocks/>
          </p:cNvCxnSpPr>
          <p:nvPr/>
        </p:nvCxnSpPr>
        <p:spPr>
          <a:xfrm>
            <a:off x="9797354" y="1413529"/>
            <a:ext cx="1526024" cy="4005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Oval 106">
            <a:extLst>
              <a:ext uri="{FF2B5EF4-FFF2-40B4-BE49-F238E27FC236}">
                <a16:creationId xmlns:a16="http://schemas.microsoft.com/office/drawing/2014/main" id="{E5A97693-7980-8048-90E4-0742CD872138}"/>
              </a:ext>
            </a:extLst>
          </p:cNvPr>
          <p:cNvSpPr/>
          <p:nvPr/>
        </p:nvSpPr>
        <p:spPr>
          <a:xfrm>
            <a:off x="6459979" y="2111847"/>
            <a:ext cx="1076643" cy="542215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983A2BA5-38F6-9B41-9D65-F467C840EA86}"/>
              </a:ext>
            </a:extLst>
          </p:cNvPr>
          <p:cNvSpPr/>
          <p:nvPr/>
        </p:nvSpPr>
        <p:spPr>
          <a:xfrm>
            <a:off x="9625534" y="2400465"/>
            <a:ext cx="1076643" cy="542215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0D11F92F-18CC-5F49-A9E5-F8FEF8B76FC5}"/>
                  </a:ext>
                </a:extLst>
              </p:cNvPr>
              <p:cNvSpPr/>
              <p:nvPr/>
            </p:nvSpPr>
            <p:spPr>
              <a:xfrm>
                <a:off x="7791289" y="2343499"/>
                <a:ext cx="1394217" cy="68974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0D11F92F-18CC-5F49-A9E5-F8FEF8B76F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1289" y="2343499"/>
                <a:ext cx="1394217" cy="689742"/>
              </a:xfrm>
              <a:prstGeom prst="ellipse">
                <a:avLst/>
              </a:prstGeom>
              <a:blipFill>
                <a:blip r:embed="rId1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3A3D12D0-9524-5244-865E-3FB35B4E64CB}"/>
                  </a:ext>
                </a:extLst>
              </p:cNvPr>
              <p:cNvSpPr/>
              <p:nvPr/>
            </p:nvSpPr>
            <p:spPr>
              <a:xfrm>
                <a:off x="10985081" y="1895708"/>
                <a:ext cx="1076643" cy="542215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3A3D12D0-9524-5244-865E-3FB35B4E64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5081" y="1895708"/>
                <a:ext cx="1076643" cy="542215"/>
              </a:xfrm>
              <a:prstGeom prst="ellipse">
                <a:avLst/>
              </a:prstGeom>
              <a:blipFill>
                <a:blip r:embed="rId1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ADE06B88-5EB9-E941-99AB-D2D46618547D}"/>
              </a:ext>
            </a:extLst>
          </p:cNvPr>
          <p:cNvCxnSpPr>
            <a:cxnSpLocks/>
          </p:cNvCxnSpPr>
          <p:nvPr/>
        </p:nvCxnSpPr>
        <p:spPr>
          <a:xfrm flipH="1">
            <a:off x="5991988" y="2521133"/>
            <a:ext cx="544736" cy="2841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592A0D34-9286-6847-AA3B-8DE51A1D2F2E}"/>
              </a:ext>
            </a:extLst>
          </p:cNvPr>
          <p:cNvCxnSpPr>
            <a:cxnSpLocks/>
          </p:cNvCxnSpPr>
          <p:nvPr/>
        </p:nvCxnSpPr>
        <p:spPr>
          <a:xfrm flipH="1">
            <a:off x="6207366" y="2606401"/>
            <a:ext cx="568662" cy="8009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8D157BAD-C517-2B49-BAD7-377C9F5923FC}"/>
              </a:ext>
            </a:extLst>
          </p:cNvPr>
          <p:cNvCxnSpPr>
            <a:cxnSpLocks/>
          </p:cNvCxnSpPr>
          <p:nvPr/>
        </p:nvCxnSpPr>
        <p:spPr>
          <a:xfrm flipH="1">
            <a:off x="6842129" y="2653318"/>
            <a:ext cx="194544" cy="7320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3F21784C-D3B2-8B4F-B5FC-37D7108EEC12}"/>
              </a:ext>
            </a:extLst>
          </p:cNvPr>
          <p:cNvCxnSpPr>
            <a:cxnSpLocks/>
          </p:cNvCxnSpPr>
          <p:nvPr/>
        </p:nvCxnSpPr>
        <p:spPr>
          <a:xfrm>
            <a:off x="7366031" y="2618573"/>
            <a:ext cx="416309" cy="8923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Oval 116">
            <a:extLst>
              <a:ext uri="{FF2B5EF4-FFF2-40B4-BE49-F238E27FC236}">
                <a16:creationId xmlns:a16="http://schemas.microsoft.com/office/drawing/2014/main" id="{9E2EB0A7-82BE-3A4D-AF4C-1131EE464155}"/>
              </a:ext>
            </a:extLst>
          </p:cNvPr>
          <p:cNvSpPr/>
          <p:nvPr/>
        </p:nvSpPr>
        <p:spPr>
          <a:xfrm>
            <a:off x="7472283" y="3518577"/>
            <a:ext cx="694275" cy="583149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14DFBD9B-49EA-8941-812E-EE9DBCBB212D}"/>
              </a:ext>
            </a:extLst>
          </p:cNvPr>
          <p:cNvSpPr/>
          <p:nvPr/>
        </p:nvSpPr>
        <p:spPr>
          <a:xfrm>
            <a:off x="6531303" y="3485133"/>
            <a:ext cx="694275" cy="58314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Oval 121">
                <a:extLst>
                  <a:ext uri="{FF2B5EF4-FFF2-40B4-BE49-F238E27FC236}">
                    <a16:creationId xmlns:a16="http://schemas.microsoft.com/office/drawing/2014/main" id="{B950B928-B08F-FA4D-8639-878213CF86A3}"/>
                  </a:ext>
                </a:extLst>
              </p:cNvPr>
              <p:cNvSpPr/>
              <p:nvPr/>
            </p:nvSpPr>
            <p:spPr>
              <a:xfrm>
                <a:off x="5755733" y="3495491"/>
                <a:ext cx="694275" cy="58314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3,</m:t>
                      </m:r>
                    </m:oMath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2" name="Oval 121">
                <a:extLst>
                  <a:ext uri="{FF2B5EF4-FFF2-40B4-BE49-F238E27FC236}">
                    <a16:creationId xmlns:a16="http://schemas.microsoft.com/office/drawing/2014/main" id="{B950B928-B08F-FA4D-8639-878213CF86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5733" y="3495491"/>
                <a:ext cx="694275" cy="583149"/>
              </a:xfrm>
              <a:prstGeom prst="ellipse">
                <a:avLst/>
              </a:prstGeom>
              <a:blipFill>
                <a:blip r:embed="rId18"/>
                <a:stretch>
                  <a:fillRect b="-1041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B80EAF62-6A74-BC44-A38D-4789B856867E}"/>
                  </a:ext>
                </a:extLst>
              </p:cNvPr>
              <p:cNvSpPr/>
              <p:nvPr/>
            </p:nvSpPr>
            <p:spPr>
              <a:xfrm>
                <a:off x="5495866" y="2805079"/>
                <a:ext cx="694275" cy="58314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1,</m:t>
                      </m:r>
                    </m:oMath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B80EAF62-6A74-BC44-A38D-4789B85686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5866" y="2805079"/>
                <a:ext cx="694275" cy="583149"/>
              </a:xfrm>
              <a:prstGeom prst="ellipse">
                <a:avLst/>
              </a:prstGeom>
              <a:blipFill>
                <a:blip r:embed="rId19"/>
                <a:stretch>
                  <a:fillRect b="-1250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6AF9F15E-DED0-E949-8CBC-6D664601DCBA}"/>
              </a:ext>
            </a:extLst>
          </p:cNvPr>
          <p:cNvCxnSpPr>
            <a:cxnSpLocks/>
          </p:cNvCxnSpPr>
          <p:nvPr/>
        </p:nvCxnSpPr>
        <p:spPr>
          <a:xfrm flipH="1">
            <a:off x="7065249" y="4017633"/>
            <a:ext cx="471373" cy="7026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Oval 127">
            <a:extLst>
              <a:ext uri="{FF2B5EF4-FFF2-40B4-BE49-F238E27FC236}">
                <a16:creationId xmlns:a16="http://schemas.microsoft.com/office/drawing/2014/main" id="{A0B66E87-88B7-A04F-A32B-5928CE8DFC70}"/>
              </a:ext>
            </a:extLst>
          </p:cNvPr>
          <p:cNvSpPr>
            <a:spLocks noChangeAspect="1"/>
          </p:cNvSpPr>
          <p:nvPr/>
        </p:nvSpPr>
        <p:spPr>
          <a:xfrm>
            <a:off x="6727461" y="4771921"/>
            <a:ext cx="457200" cy="4572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AE3FDE38-857D-5640-84DD-8A9C8980D6D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465656" y="4767156"/>
                <a:ext cx="457200" cy="4572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AE3FDE38-857D-5640-84DD-8A9C8980D6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5656" y="4767156"/>
                <a:ext cx="457200" cy="457200"/>
              </a:xfrm>
              <a:prstGeom prst="ellipse">
                <a:avLst/>
              </a:prstGeom>
              <a:blipFill>
                <a:blip r:embed="rId20"/>
                <a:stretch>
                  <a:fillRect l="-540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5F03693F-5766-F643-906E-483748D372C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185971" y="4809362"/>
                <a:ext cx="457200" cy="4572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5F03693F-5766-F643-906E-483748D372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5971" y="4809362"/>
                <a:ext cx="457200" cy="457200"/>
              </a:xfrm>
              <a:prstGeom prst="ellipse">
                <a:avLst/>
              </a:prstGeom>
              <a:blipFill>
                <a:blip r:embed="rId21"/>
                <a:stretch>
                  <a:fillRect l="-789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47F7244A-6014-6E41-B954-C65631D8DF2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938453" y="4718868"/>
                <a:ext cx="687081" cy="687081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47F7244A-6014-6E41-B954-C65631D8DF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8453" y="4718868"/>
                <a:ext cx="687081" cy="687081"/>
              </a:xfrm>
              <a:prstGeom prst="ellipse">
                <a:avLst/>
              </a:prstGeom>
              <a:blipFill>
                <a:blip r:embed="rId2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86C3C6BC-7568-E74F-845F-E9A1CC6A12C8}"/>
              </a:ext>
            </a:extLst>
          </p:cNvPr>
          <p:cNvCxnSpPr>
            <a:cxnSpLocks/>
          </p:cNvCxnSpPr>
          <p:nvPr/>
        </p:nvCxnSpPr>
        <p:spPr>
          <a:xfrm flipH="1">
            <a:off x="7718607" y="4143770"/>
            <a:ext cx="53702" cy="5204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F9FD7456-EC2D-874A-825D-C68AAE470598}"/>
              </a:ext>
            </a:extLst>
          </p:cNvPr>
          <p:cNvCxnSpPr>
            <a:cxnSpLocks/>
          </p:cNvCxnSpPr>
          <p:nvPr/>
        </p:nvCxnSpPr>
        <p:spPr>
          <a:xfrm>
            <a:off x="8070568" y="4098965"/>
            <a:ext cx="482015" cy="6213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C331B52D-8C73-2141-9943-8CE625BB0894}"/>
              </a:ext>
            </a:extLst>
          </p:cNvPr>
          <p:cNvCxnSpPr>
            <a:cxnSpLocks/>
          </p:cNvCxnSpPr>
          <p:nvPr/>
        </p:nvCxnSpPr>
        <p:spPr>
          <a:xfrm>
            <a:off x="8200258" y="3867037"/>
            <a:ext cx="966796" cy="7971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60FCD9C5-0658-5C4A-86EE-EDD0578A946C}"/>
              </a:ext>
            </a:extLst>
          </p:cNvPr>
          <p:cNvCxnSpPr>
            <a:cxnSpLocks/>
          </p:cNvCxnSpPr>
          <p:nvPr/>
        </p:nvCxnSpPr>
        <p:spPr>
          <a:xfrm flipH="1">
            <a:off x="9420085" y="2973118"/>
            <a:ext cx="445823" cy="5377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ACC8C392-6B31-1D42-85A5-A362D0CC4440}"/>
              </a:ext>
            </a:extLst>
          </p:cNvPr>
          <p:cNvCxnSpPr>
            <a:cxnSpLocks/>
          </p:cNvCxnSpPr>
          <p:nvPr/>
        </p:nvCxnSpPr>
        <p:spPr>
          <a:xfrm flipH="1">
            <a:off x="10113498" y="2984513"/>
            <a:ext cx="177310" cy="5841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4FDCD2B7-152B-BC4D-BB03-338334E6D6CE}"/>
              </a:ext>
            </a:extLst>
          </p:cNvPr>
          <p:cNvCxnSpPr>
            <a:cxnSpLocks/>
          </p:cNvCxnSpPr>
          <p:nvPr/>
        </p:nvCxnSpPr>
        <p:spPr>
          <a:xfrm>
            <a:off x="10549970" y="3006664"/>
            <a:ext cx="344285" cy="5914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704DD6B7-F153-594D-9753-4ECACF1A8F29}"/>
              </a:ext>
            </a:extLst>
          </p:cNvPr>
          <p:cNvCxnSpPr>
            <a:cxnSpLocks/>
          </p:cNvCxnSpPr>
          <p:nvPr/>
        </p:nvCxnSpPr>
        <p:spPr>
          <a:xfrm>
            <a:off x="10730836" y="2857181"/>
            <a:ext cx="792566" cy="6537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Oval 147">
            <a:extLst>
              <a:ext uri="{FF2B5EF4-FFF2-40B4-BE49-F238E27FC236}">
                <a16:creationId xmlns:a16="http://schemas.microsoft.com/office/drawing/2014/main" id="{827F7AEF-055D-7645-B788-01CE6D6AE33F}"/>
              </a:ext>
            </a:extLst>
          </p:cNvPr>
          <p:cNvSpPr/>
          <p:nvPr/>
        </p:nvSpPr>
        <p:spPr>
          <a:xfrm>
            <a:off x="9797354" y="3649406"/>
            <a:ext cx="694275" cy="58314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Oval 148">
                <a:extLst>
                  <a:ext uri="{FF2B5EF4-FFF2-40B4-BE49-F238E27FC236}">
                    <a16:creationId xmlns:a16="http://schemas.microsoft.com/office/drawing/2014/main" id="{431BBF08-0D12-184D-A846-741CACC514FB}"/>
                  </a:ext>
                </a:extLst>
              </p:cNvPr>
              <p:cNvSpPr/>
              <p:nvPr/>
            </p:nvSpPr>
            <p:spPr>
              <a:xfrm>
                <a:off x="10522445" y="3678541"/>
                <a:ext cx="874007" cy="56262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14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15</m:t>
                          </m:r>
                        </m:sub>
                      </m:sSub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16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9" name="Oval 148">
                <a:extLst>
                  <a:ext uri="{FF2B5EF4-FFF2-40B4-BE49-F238E27FC236}">
                    <a16:creationId xmlns:a16="http://schemas.microsoft.com/office/drawing/2014/main" id="{431BBF08-0D12-184D-A846-741CACC514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22445" y="3678541"/>
                <a:ext cx="874007" cy="562622"/>
              </a:xfrm>
              <a:prstGeom prst="ellipse">
                <a:avLst/>
              </a:prstGeom>
              <a:blipFill>
                <a:blip r:embed="rId2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0" name="Oval 149">
            <a:extLst>
              <a:ext uri="{FF2B5EF4-FFF2-40B4-BE49-F238E27FC236}">
                <a16:creationId xmlns:a16="http://schemas.microsoft.com/office/drawing/2014/main" id="{57210AA5-CE15-6046-AAF8-4BFDDE75CBE4}"/>
              </a:ext>
            </a:extLst>
          </p:cNvPr>
          <p:cNvSpPr/>
          <p:nvPr/>
        </p:nvSpPr>
        <p:spPr>
          <a:xfrm>
            <a:off x="11493405" y="3539870"/>
            <a:ext cx="694275" cy="58314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Oval 153">
                <a:extLst>
                  <a:ext uri="{FF2B5EF4-FFF2-40B4-BE49-F238E27FC236}">
                    <a16:creationId xmlns:a16="http://schemas.microsoft.com/office/drawing/2014/main" id="{271A5EE8-5ED8-3A4E-B8F3-FA3409777DF6}"/>
                  </a:ext>
                </a:extLst>
              </p:cNvPr>
              <p:cNvSpPr/>
              <p:nvPr/>
            </p:nvSpPr>
            <p:spPr>
              <a:xfrm>
                <a:off x="8997364" y="3595714"/>
                <a:ext cx="694275" cy="58314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4" name="Oval 153">
                <a:extLst>
                  <a:ext uri="{FF2B5EF4-FFF2-40B4-BE49-F238E27FC236}">
                    <a16:creationId xmlns:a16="http://schemas.microsoft.com/office/drawing/2014/main" id="{271A5EE8-5ED8-3A4E-B8F3-FA3409777D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7364" y="3595714"/>
                <a:ext cx="694275" cy="583149"/>
              </a:xfrm>
              <a:prstGeom prst="ellipse">
                <a:avLst/>
              </a:prstGeom>
              <a:blipFill>
                <a:blip r:embed="rId2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7" name="Oval 86">
            <a:extLst>
              <a:ext uri="{FF2B5EF4-FFF2-40B4-BE49-F238E27FC236}">
                <a16:creationId xmlns:a16="http://schemas.microsoft.com/office/drawing/2014/main" id="{419B41AE-BFD4-7F4F-BC7C-CA75DBB778EC}"/>
              </a:ext>
            </a:extLst>
          </p:cNvPr>
          <p:cNvSpPr/>
          <p:nvPr/>
        </p:nvSpPr>
        <p:spPr>
          <a:xfrm>
            <a:off x="4354346" y="2676743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408D41E7-04FA-A040-B670-0E467CB120B0}"/>
              </a:ext>
            </a:extLst>
          </p:cNvPr>
          <p:cNvSpPr/>
          <p:nvPr/>
        </p:nvSpPr>
        <p:spPr>
          <a:xfrm>
            <a:off x="5036273" y="3201029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B32FE30C-8FD3-AC42-9C2C-A3D64B799077}"/>
                  </a:ext>
                </a:extLst>
              </p:cNvPr>
              <p:cNvSpPr txBox="1"/>
              <p:nvPr/>
            </p:nvSpPr>
            <p:spPr>
              <a:xfrm>
                <a:off x="4317850" y="2391697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B32FE30C-8FD3-AC42-9C2C-A3D64B7990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7850" y="2391697"/>
                <a:ext cx="281167" cy="276999"/>
              </a:xfrm>
              <a:prstGeom prst="rect">
                <a:avLst/>
              </a:prstGeom>
              <a:blipFill>
                <a:blip r:embed="rId25"/>
                <a:stretch>
                  <a:fillRect l="-17391" r="-4348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3" name="Oval 92">
            <a:extLst>
              <a:ext uri="{FF2B5EF4-FFF2-40B4-BE49-F238E27FC236}">
                <a16:creationId xmlns:a16="http://schemas.microsoft.com/office/drawing/2014/main" id="{C2C64F3B-9F45-4144-B973-95F08006A85F}"/>
              </a:ext>
            </a:extLst>
          </p:cNvPr>
          <p:cNvSpPr/>
          <p:nvPr/>
        </p:nvSpPr>
        <p:spPr>
          <a:xfrm>
            <a:off x="2499161" y="3618094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0FBB6B63-6015-F94B-B7C1-F9ADA55919B3}"/>
              </a:ext>
            </a:extLst>
          </p:cNvPr>
          <p:cNvSpPr/>
          <p:nvPr/>
        </p:nvSpPr>
        <p:spPr>
          <a:xfrm>
            <a:off x="3316117" y="3881667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197427BF-60A5-784D-9602-99A3ECCE38D1}"/>
                  </a:ext>
                </a:extLst>
              </p:cNvPr>
              <p:cNvSpPr txBox="1"/>
              <p:nvPr/>
            </p:nvSpPr>
            <p:spPr>
              <a:xfrm>
                <a:off x="4955537" y="2901110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197427BF-60A5-784D-9602-99A3ECCE38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5537" y="2901110"/>
                <a:ext cx="281167" cy="276999"/>
              </a:xfrm>
              <a:prstGeom prst="rect">
                <a:avLst/>
              </a:prstGeom>
              <a:blipFill>
                <a:blip r:embed="rId26"/>
                <a:stretch>
                  <a:fillRect l="-17391" r="-4348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23E77E97-DE80-5F41-A364-34BA897B6E88}"/>
                  </a:ext>
                </a:extLst>
              </p:cNvPr>
              <p:cNvSpPr txBox="1"/>
              <p:nvPr/>
            </p:nvSpPr>
            <p:spPr>
              <a:xfrm>
                <a:off x="2431873" y="3691883"/>
                <a:ext cx="3736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23E77E97-DE80-5F41-A364-34BA897B6E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1873" y="3691883"/>
                <a:ext cx="373628" cy="276999"/>
              </a:xfrm>
              <a:prstGeom prst="rect">
                <a:avLst/>
              </a:prstGeom>
              <a:blipFill>
                <a:blip r:embed="rId27"/>
                <a:stretch>
                  <a:fillRect l="-12903" r="-3226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73DDCF26-FAF0-B84D-892C-D6DAD0D72F54}"/>
                  </a:ext>
                </a:extLst>
              </p:cNvPr>
              <p:cNvSpPr txBox="1"/>
              <p:nvPr/>
            </p:nvSpPr>
            <p:spPr>
              <a:xfrm>
                <a:off x="3284357" y="3958577"/>
                <a:ext cx="3736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73DDCF26-FAF0-B84D-892C-D6DAD0D72F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4357" y="3958577"/>
                <a:ext cx="373628" cy="276999"/>
              </a:xfrm>
              <a:prstGeom prst="rect">
                <a:avLst/>
              </a:prstGeom>
              <a:blipFill>
                <a:blip r:embed="rId28"/>
                <a:stretch>
                  <a:fillRect l="-16667" r="-3333" b="-2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Pentagon 2">
            <a:extLst>
              <a:ext uri="{FF2B5EF4-FFF2-40B4-BE49-F238E27FC236}">
                <a16:creationId xmlns:a16="http://schemas.microsoft.com/office/drawing/2014/main" id="{48FD76CF-3F1E-0B46-8C9D-23B2CFDE1812}"/>
              </a:ext>
            </a:extLst>
          </p:cNvPr>
          <p:cNvSpPr/>
          <p:nvPr/>
        </p:nvSpPr>
        <p:spPr>
          <a:xfrm flipH="1">
            <a:off x="7848730" y="5844938"/>
            <a:ext cx="1888188" cy="660720"/>
          </a:xfrm>
          <a:prstGeom prst="homePlat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  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038AC0-5001-2243-B00D-8BFBA4354FC1}"/>
              </a:ext>
            </a:extLst>
          </p:cNvPr>
          <p:cNvSpPr txBox="1"/>
          <p:nvPr/>
        </p:nvSpPr>
        <p:spPr>
          <a:xfrm>
            <a:off x="10288930" y="5985080"/>
            <a:ext cx="8740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BPQ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D2FF36C7-1866-E442-9D32-032704CF3AB8}"/>
              </a:ext>
            </a:extLst>
          </p:cNvPr>
          <p:cNvSpPr txBox="1"/>
          <p:nvPr/>
        </p:nvSpPr>
        <p:spPr>
          <a:xfrm>
            <a:off x="3178312" y="3754550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00B0F0"/>
                </a:solidFill>
              </a:rPr>
              <a:t>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CD0287C1-A57C-8048-BDCE-DD6C4CD72147}"/>
                  </a:ext>
                </a:extLst>
              </p:cNvPr>
              <p:cNvSpPr txBox="1"/>
              <p:nvPr/>
            </p:nvSpPr>
            <p:spPr>
              <a:xfrm>
                <a:off x="1113298" y="5405949"/>
                <a:ext cx="3736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CD0287C1-A57C-8048-BDCE-DD6C4CD721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3298" y="5405949"/>
                <a:ext cx="373628" cy="276999"/>
              </a:xfrm>
              <a:prstGeom prst="rect">
                <a:avLst/>
              </a:prstGeom>
              <a:blipFill>
                <a:blip r:embed="rId29"/>
                <a:stretch>
                  <a:fillRect l="-13333" r="-3333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CD76E888-A5D8-A348-8392-2600829E884B}"/>
                  </a:ext>
                </a:extLst>
              </p:cNvPr>
              <p:cNvSpPr txBox="1"/>
              <p:nvPr/>
            </p:nvSpPr>
            <p:spPr>
              <a:xfrm>
                <a:off x="1364637" y="5026667"/>
                <a:ext cx="3736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CD76E888-A5D8-A348-8392-2600829E88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4637" y="5026667"/>
                <a:ext cx="373628" cy="276999"/>
              </a:xfrm>
              <a:prstGeom prst="rect">
                <a:avLst/>
              </a:prstGeom>
              <a:blipFill>
                <a:blip r:embed="rId30"/>
                <a:stretch>
                  <a:fillRect l="-12903" r="-3226" b="-2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43FE456F-CBC2-484E-8765-C633300C9CF9}"/>
                  </a:ext>
                </a:extLst>
              </p:cNvPr>
              <p:cNvSpPr txBox="1"/>
              <p:nvPr/>
            </p:nvSpPr>
            <p:spPr>
              <a:xfrm>
                <a:off x="837350" y="5698708"/>
                <a:ext cx="3736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16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43FE456F-CBC2-484E-8765-C633300C9C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350" y="5698708"/>
                <a:ext cx="373628" cy="276999"/>
              </a:xfrm>
              <a:prstGeom prst="rect">
                <a:avLst/>
              </a:prstGeom>
              <a:blipFill>
                <a:blip r:embed="rId31"/>
                <a:stretch>
                  <a:fillRect l="-13333" r="-3333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6" name="Oval 105">
            <a:extLst>
              <a:ext uri="{FF2B5EF4-FFF2-40B4-BE49-F238E27FC236}">
                <a16:creationId xmlns:a16="http://schemas.microsoft.com/office/drawing/2014/main" id="{D8B6A722-109D-FC4F-BBC8-91AF778F426A}"/>
              </a:ext>
            </a:extLst>
          </p:cNvPr>
          <p:cNvSpPr/>
          <p:nvPr/>
        </p:nvSpPr>
        <p:spPr>
          <a:xfrm>
            <a:off x="1281371" y="5068243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527BC7A2-2EB5-7545-B6FA-41D43994FE51}"/>
              </a:ext>
            </a:extLst>
          </p:cNvPr>
          <p:cNvSpPr/>
          <p:nvPr/>
        </p:nvSpPr>
        <p:spPr>
          <a:xfrm>
            <a:off x="1119441" y="5377808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A9F62DDF-34AA-F942-98BC-41B12BD1F203}"/>
              </a:ext>
            </a:extLst>
          </p:cNvPr>
          <p:cNvSpPr/>
          <p:nvPr/>
        </p:nvSpPr>
        <p:spPr>
          <a:xfrm>
            <a:off x="857499" y="5630222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0965170-2FF3-487E-9A6D-D3FD1EBEA60E}"/>
              </a:ext>
            </a:extLst>
          </p:cNvPr>
          <p:cNvSpPr/>
          <p:nvPr/>
        </p:nvSpPr>
        <p:spPr>
          <a:xfrm>
            <a:off x="1822505" y="2777690"/>
            <a:ext cx="1211819" cy="996172"/>
          </a:xfrm>
          <a:prstGeom prst="rect">
            <a:avLst/>
          </a:prstGeom>
          <a:solidFill>
            <a:srgbClr val="A9D18E">
              <a:alpha val="3411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01" name="Picture 100">
            <a:extLst>
              <a:ext uri="{FF2B5EF4-FFF2-40B4-BE49-F238E27FC236}">
                <a16:creationId xmlns:a16="http://schemas.microsoft.com/office/drawing/2014/main" id="{AF72439E-8388-4359-821B-8073EE9B8D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5149" y="2810100"/>
            <a:ext cx="323208" cy="2879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B90CF1C-B693-4471-AF7C-396A1EEF42EF}"/>
                  </a:ext>
                </a:extLst>
              </p:cNvPr>
              <p:cNvSpPr txBox="1"/>
              <p:nvPr/>
            </p:nvSpPr>
            <p:spPr>
              <a:xfrm>
                <a:off x="8067027" y="5959118"/>
                <a:ext cx="56550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B90CF1C-B693-4471-AF7C-396A1EEF42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7027" y="5959118"/>
                <a:ext cx="565508" cy="369332"/>
              </a:xfrm>
              <a:prstGeom prst="rect">
                <a:avLst/>
              </a:prstGeom>
              <a:blipFill>
                <a:blip r:embed="rId32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9F06A2D2-669B-4FE0-BB6A-7AF2DD64CB0E}"/>
                  </a:ext>
                </a:extLst>
              </p:cNvPr>
              <p:cNvSpPr txBox="1"/>
              <p:nvPr/>
            </p:nvSpPr>
            <p:spPr>
              <a:xfrm>
                <a:off x="9008315" y="5928442"/>
                <a:ext cx="56550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9F06A2D2-669B-4FE0-BB6A-7AF2DD64CB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8315" y="5928442"/>
                <a:ext cx="565508" cy="369332"/>
              </a:xfrm>
              <a:prstGeom prst="rect">
                <a:avLst/>
              </a:prstGeom>
              <a:blipFill>
                <a:blip r:embed="rId33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F6CCB0EE-A487-4812-A177-F6CF2541B404}"/>
              </a:ext>
            </a:extLst>
          </p:cNvPr>
          <p:cNvSpPr txBox="1"/>
          <p:nvPr/>
        </p:nvSpPr>
        <p:spPr>
          <a:xfrm>
            <a:off x="7391530" y="1916165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3A3A45E0-BD5F-4734-B714-D1A998B9A1C4}"/>
              </a:ext>
            </a:extLst>
          </p:cNvPr>
          <p:cNvSpPr txBox="1"/>
          <p:nvPr/>
        </p:nvSpPr>
        <p:spPr>
          <a:xfrm>
            <a:off x="9719181" y="2095108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AB54C0EB-1902-4E62-A1FB-7B42E772C806}"/>
              </a:ext>
            </a:extLst>
          </p:cNvPr>
          <p:cNvSpPr txBox="1"/>
          <p:nvPr/>
        </p:nvSpPr>
        <p:spPr>
          <a:xfrm>
            <a:off x="10936466" y="1280656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10DDE948-51BB-48A6-9940-8E5D57775A8C}"/>
              </a:ext>
            </a:extLst>
          </p:cNvPr>
          <p:cNvSpPr/>
          <p:nvPr/>
        </p:nvSpPr>
        <p:spPr>
          <a:xfrm>
            <a:off x="2599753" y="2881868"/>
            <a:ext cx="1408176" cy="1404711"/>
          </a:xfrm>
          <a:prstGeom prst="ellipse">
            <a:avLst/>
          </a:prstGeom>
          <a:noFill/>
          <a:ln w="28575">
            <a:solidFill>
              <a:srgbClr val="FF00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7FD715B6-8788-4B79-80D9-432661DA0DD3}"/>
              </a:ext>
            </a:extLst>
          </p:cNvPr>
          <p:cNvSpPr/>
          <p:nvPr/>
        </p:nvSpPr>
        <p:spPr>
          <a:xfrm>
            <a:off x="1904486" y="2236646"/>
            <a:ext cx="2798082" cy="2798064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9666936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8C4F378-CD67-8A4D-8ECD-19659C8AE35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651687" y="-80924"/>
                <a:ext cx="9094807" cy="1028777"/>
              </a:xfrm>
            </p:spPr>
            <p:txBody>
              <a:bodyPr/>
              <a:lstStyle/>
              <a:p>
                <a:pPr algn="ctr"/>
                <a:r>
                  <a:rPr lang="en-US" dirty="0"/>
                  <a:t>Example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-NN query in PR-</a:t>
                </a:r>
                <a:r>
                  <a:rPr lang="en-US" dirty="0" err="1"/>
                  <a:t>QuadTree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8C4F378-CD67-8A4D-8ECD-19659C8AE3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651687" y="-80924"/>
                <a:ext cx="9094807" cy="1028777"/>
              </a:xfrm>
              <a:blipFill>
                <a:blip r:embed="rId2"/>
                <a:stretch>
                  <a:fillRect l="-2232" t="-2469" r="-2371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1F1C8300-1158-AF44-8587-F337DADDBF57}"/>
              </a:ext>
            </a:extLst>
          </p:cNvPr>
          <p:cNvSpPr>
            <a:spLocks/>
          </p:cNvSpPr>
          <p:nvPr/>
        </p:nvSpPr>
        <p:spPr>
          <a:xfrm>
            <a:off x="577892" y="1561172"/>
            <a:ext cx="4919659" cy="44381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D4EBE64-0189-9448-AD5F-4A307EE4A47B}"/>
              </a:ext>
            </a:extLst>
          </p:cNvPr>
          <p:cNvSpPr txBox="1"/>
          <p:nvPr/>
        </p:nvSpPr>
        <p:spPr>
          <a:xfrm>
            <a:off x="122102" y="6077415"/>
            <a:ext cx="993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(-16, -16)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3367344-D2C2-644E-AF60-07580BC0BED4}"/>
              </a:ext>
            </a:extLst>
          </p:cNvPr>
          <p:cNvSpPr txBox="1"/>
          <p:nvPr/>
        </p:nvSpPr>
        <p:spPr>
          <a:xfrm>
            <a:off x="5205516" y="6077414"/>
            <a:ext cx="993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(16, -16)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4DEBC0-56B6-454A-91F8-B1862EE00F41}"/>
              </a:ext>
            </a:extLst>
          </p:cNvPr>
          <p:cNvSpPr txBox="1"/>
          <p:nvPr/>
        </p:nvSpPr>
        <p:spPr>
          <a:xfrm>
            <a:off x="5291008" y="1245144"/>
            <a:ext cx="993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(16, 16)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ED43F1C-2803-F74C-9651-112D2BD647D0}"/>
              </a:ext>
            </a:extLst>
          </p:cNvPr>
          <p:cNvSpPr txBox="1"/>
          <p:nvPr/>
        </p:nvSpPr>
        <p:spPr>
          <a:xfrm>
            <a:off x="133565" y="1245143"/>
            <a:ext cx="993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(-16, 16)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0765131-9447-4C44-931A-43E1B93BBEEB}"/>
              </a:ext>
            </a:extLst>
          </p:cNvPr>
          <p:cNvCxnSpPr>
            <a:stCxn id="4" idx="0"/>
            <a:endCxn id="4" idx="2"/>
          </p:cNvCxnSpPr>
          <p:nvPr/>
        </p:nvCxnSpPr>
        <p:spPr>
          <a:xfrm>
            <a:off x="3037722" y="1561172"/>
            <a:ext cx="0" cy="4438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D3FBAC7-85B5-3C47-B35C-27A955D16F67}"/>
              </a:ext>
            </a:extLst>
          </p:cNvPr>
          <p:cNvCxnSpPr>
            <a:cxnSpLocks/>
          </p:cNvCxnSpPr>
          <p:nvPr/>
        </p:nvCxnSpPr>
        <p:spPr>
          <a:xfrm>
            <a:off x="577892" y="3769113"/>
            <a:ext cx="491965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8A41387-28C5-DE48-841A-2335B26C1D70}"/>
              </a:ext>
            </a:extLst>
          </p:cNvPr>
          <p:cNvCxnSpPr>
            <a:cxnSpLocks/>
          </p:cNvCxnSpPr>
          <p:nvPr/>
        </p:nvCxnSpPr>
        <p:spPr>
          <a:xfrm>
            <a:off x="577891" y="2772938"/>
            <a:ext cx="24598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9BEDA4F-10D7-7C49-9BFB-35FB3C88EF64}"/>
              </a:ext>
            </a:extLst>
          </p:cNvPr>
          <p:cNvCxnSpPr>
            <a:cxnSpLocks/>
          </p:cNvCxnSpPr>
          <p:nvPr/>
        </p:nvCxnSpPr>
        <p:spPr>
          <a:xfrm>
            <a:off x="1807802" y="1576042"/>
            <a:ext cx="0" cy="22042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89CC8C9-62FD-CE44-A725-64BA847FCAAD}"/>
              </a:ext>
            </a:extLst>
          </p:cNvPr>
          <p:cNvCxnSpPr>
            <a:cxnSpLocks/>
          </p:cNvCxnSpPr>
          <p:nvPr/>
        </p:nvCxnSpPr>
        <p:spPr>
          <a:xfrm>
            <a:off x="1807802" y="3713356"/>
            <a:ext cx="0" cy="228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FADBD58-BAB1-D649-B8BE-8DED6819B1CF}"/>
              </a:ext>
            </a:extLst>
          </p:cNvPr>
          <p:cNvCxnSpPr>
            <a:cxnSpLocks/>
          </p:cNvCxnSpPr>
          <p:nvPr/>
        </p:nvCxnSpPr>
        <p:spPr>
          <a:xfrm>
            <a:off x="585326" y="4832193"/>
            <a:ext cx="24598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13D531F-986D-BE47-A6B8-ABF050F2A526}"/>
              </a:ext>
            </a:extLst>
          </p:cNvPr>
          <p:cNvCxnSpPr>
            <a:cxnSpLocks/>
          </p:cNvCxnSpPr>
          <p:nvPr/>
        </p:nvCxnSpPr>
        <p:spPr>
          <a:xfrm>
            <a:off x="1807802" y="3289607"/>
            <a:ext cx="123735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FC8060C-B4EF-EC44-8115-288D4A8E64D4}"/>
              </a:ext>
            </a:extLst>
          </p:cNvPr>
          <p:cNvCxnSpPr>
            <a:cxnSpLocks/>
          </p:cNvCxnSpPr>
          <p:nvPr/>
        </p:nvCxnSpPr>
        <p:spPr>
          <a:xfrm>
            <a:off x="2395969" y="2772938"/>
            <a:ext cx="0" cy="10073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>
            <a:extLst>
              <a:ext uri="{FF2B5EF4-FFF2-40B4-BE49-F238E27FC236}">
                <a16:creationId xmlns:a16="http://schemas.microsoft.com/office/drawing/2014/main" id="{E435A33E-DF17-AA4F-ACF3-51283F51EF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7942" y="3485927"/>
            <a:ext cx="323208" cy="2879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C84DB4F-3C32-9E4B-9CBC-D82CA6D7D3EE}"/>
                  </a:ext>
                </a:extLst>
              </p:cNvPr>
              <p:cNvSpPr txBox="1"/>
              <p:nvPr/>
            </p:nvSpPr>
            <p:spPr>
              <a:xfrm>
                <a:off x="421311" y="777388"/>
                <a:ext cx="58632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accent5"/>
                    </a:solidFill>
                  </a:rPr>
                  <a:t>anchor = (2, 2),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chemeClr val="accent2"/>
                    </a:solidFill>
                  </a:rPr>
                  <a:t>=2,  </a:t>
                </a:r>
                <a:r>
                  <a:rPr lang="en-US" dirty="0">
                    <a:solidFill>
                      <a:srgbClr val="7030A0"/>
                    </a:solidFill>
                  </a:rPr>
                  <a:t>Bucket size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endParaRPr lang="en-US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C84DB4F-3C32-9E4B-9CBC-D82CA6D7D3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311" y="777388"/>
                <a:ext cx="5863271" cy="369332"/>
              </a:xfrm>
              <a:prstGeom prst="rect">
                <a:avLst/>
              </a:prstGeom>
              <a:blipFill>
                <a:blip r:embed="rId4"/>
                <a:stretch>
                  <a:fillRect l="-648" t="-3333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Oval 36">
            <a:extLst>
              <a:ext uri="{FF2B5EF4-FFF2-40B4-BE49-F238E27FC236}">
                <a16:creationId xmlns:a16="http://schemas.microsoft.com/office/drawing/2014/main" id="{C40E7FAC-2BA5-204B-AF7C-B13A89D2BA1C}"/>
              </a:ext>
            </a:extLst>
          </p:cNvPr>
          <p:cNvSpPr/>
          <p:nvPr/>
        </p:nvSpPr>
        <p:spPr>
          <a:xfrm>
            <a:off x="1474775" y="1839952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9BC64F6B-B4FF-CC46-9D08-E3240F04BCC4}"/>
              </a:ext>
            </a:extLst>
          </p:cNvPr>
          <p:cNvSpPr/>
          <p:nvPr/>
        </p:nvSpPr>
        <p:spPr>
          <a:xfrm>
            <a:off x="1760377" y="2258122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030A4FD8-FDCA-1240-A03A-50E44C956454}"/>
              </a:ext>
            </a:extLst>
          </p:cNvPr>
          <p:cNvSpPr/>
          <p:nvPr/>
        </p:nvSpPr>
        <p:spPr>
          <a:xfrm>
            <a:off x="943232" y="2401225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858369C6-A3CE-A549-B7E8-894D1B0E3C4F}"/>
              </a:ext>
            </a:extLst>
          </p:cNvPr>
          <p:cNvSpPr/>
          <p:nvPr/>
        </p:nvSpPr>
        <p:spPr>
          <a:xfrm>
            <a:off x="2470945" y="2401225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A8DFBF64-6A63-4941-B76D-0711BFF9E589}"/>
              </a:ext>
            </a:extLst>
          </p:cNvPr>
          <p:cNvSpPr/>
          <p:nvPr/>
        </p:nvSpPr>
        <p:spPr>
          <a:xfrm>
            <a:off x="3258965" y="2810100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3F572112-0688-6D4E-9954-5C92A9766196}"/>
              </a:ext>
            </a:extLst>
          </p:cNvPr>
          <p:cNvSpPr/>
          <p:nvPr/>
        </p:nvSpPr>
        <p:spPr>
          <a:xfrm>
            <a:off x="2489532" y="3066575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29CE63BF-5CF8-D842-864E-357C56C2EF7F}"/>
              </a:ext>
            </a:extLst>
          </p:cNvPr>
          <p:cNvSpPr/>
          <p:nvPr/>
        </p:nvSpPr>
        <p:spPr>
          <a:xfrm>
            <a:off x="2073225" y="3486601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64B5F066-3BDC-2E47-A2A2-65998B32EDA0}"/>
              </a:ext>
            </a:extLst>
          </p:cNvPr>
          <p:cNvSpPr/>
          <p:nvPr/>
        </p:nvSpPr>
        <p:spPr>
          <a:xfrm>
            <a:off x="1556555" y="4241162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06F0AC4F-8993-1441-9484-031E5E3C4383}"/>
              </a:ext>
            </a:extLst>
          </p:cNvPr>
          <p:cNvSpPr/>
          <p:nvPr/>
        </p:nvSpPr>
        <p:spPr>
          <a:xfrm>
            <a:off x="2675385" y="3408542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284C06F-6037-6F4E-9388-4ED478106D7D}"/>
              </a:ext>
            </a:extLst>
          </p:cNvPr>
          <p:cNvSpPr txBox="1"/>
          <p:nvPr/>
        </p:nvSpPr>
        <p:spPr>
          <a:xfrm>
            <a:off x="2839728" y="3765467"/>
            <a:ext cx="2054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0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DC40580-A139-C249-90A1-1AC648FC3614}"/>
              </a:ext>
            </a:extLst>
          </p:cNvPr>
          <p:cNvSpPr txBox="1"/>
          <p:nvPr/>
        </p:nvSpPr>
        <p:spPr>
          <a:xfrm>
            <a:off x="2197241" y="3759315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-4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DD1F80B-070E-5045-9A7B-C782D99A825D}"/>
              </a:ext>
            </a:extLst>
          </p:cNvPr>
          <p:cNvSpPr txBox="1"/>
          <p:nvPr/>
        </p:nvSpPr>
        <p:spPr>
          <a:xfrm>
            <a:off x="3501723" y="3759315"/>
            <a:ext cx="2054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4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383F2446-45E7-AA4E-B621-DE69374595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92812" y="3168792"/>
            <a:ext cx="215900" cy="228600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8017408E-686D-CF48-9D4A-F5D3498FBDA5}"/>
              </a:ext>
            </a:extLst>
          </p:cNvPr>
          <p:cNvSpPr txBox="1"/>
          <p:nvPr/>
        </p:nvSpPr>
        <p:spPr>
          <a:xfrm>
            <a:off x="1592398" y="3768840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-8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89434D0-EFD9-E948-AF48-D52018F7B778}"/>
              </a:ext>
            </a:extLst>
          </p:cNvPr>
          <p:cNvSpPr txBox="1"/>
          <p:nvPr/>
        </p:nvSpPr>
        <p:spPr>
          <a:xfrm>
            <a:off x="4081483" y="3779567"/>
            <a:ext cx="2054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8</a:t>
            </a: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13446AA9-C995-F048-A218-A84FE9DC843B}"/>
              </a:ext>
            </a:extLst>
          </p:cNvPr>
          <p:cNvCxnSpPr>
            <a:cxnSpLocks/>
          </p:cNvCxnSpPr>
          <p:nvPr/>
        </p:nvCxnSpPr>
        <p:spPr>
          <a:xfrm flipH="1">
            <a:off x="3349459" y="3529208"/>
            <a:ext cx="5976" cy="231559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6E462DB3-49F7-4A47-922A-63AADC96AE78}"/>
              </a:ext>
            </a:extLst>
          </p:cNvPr>
          <p:cNvCxnSpPr>
            <a:cxnSpLocks/>
          </p:cNvCxnSpPr>
          <p:nvPr/>
        </p:nvCxnSpPr>
        <p:spPr>
          <a:xfrm>
            <a:off x="3131277" y="3546821"/>
            <a:ext cx="217671" cy="3475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BCC205CA-23A5-1641-A112-80D91CF958DF}"/>
              </a:ext>
            </a:extLst>
          </p:cNvPr>
          <p:cNvSpPr txBox="1"/>
          <p:nvPr/>
        </p:nvSpPr>
        <p:spPr>
          <a:xfrm>
            <a:off x="2983049" y="3430694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00B0F0"/>
                </a:solidFill>
              </a:rPr>
              <a:t>2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359B3557-F84D-874D-BC31-BDABDB1128EF}"/>
              </a:ext>
            </a:extLst>
          </p:cNvPr>
          <p:cNvSpPr txBox="1"/>
          <p:nvPr/>
        </p:nvSpPr>
        <p:spPr>
          <a:xfrm>
            <a:off x="2778255" y="4183182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-4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B980752-22D2-A34A-A952-DA61554DFFDF}"/>
              </a:ext>
            </a:extLst>
          </p:cNvPr>
          <p:cNvSpPr txBox="1"/>
          <p:nvPr/>
        </p:nvSpPr>
        <p:spPr>
          <a:xfrm>
            <a:off x="2802066" y="4664199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-8</a:t>
            </a: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8C929720-BA9D-3C46-BCF3-253BA94B95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87662" y="2614607"/>
            <a:ext cx="215900" cy="2286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1437A734-5F5E-1F4E-AFCE-0B91124B4081}"/>
                  </a:ext>
                </a:extLst>
              </p:cNvPr>
              <p:cNvSpPr txBox="1"/>
              <p:nvPr/>
            </p:nvSpPr>
            <p:spPr>
              <a:xfrm>
                <a:off x="731650" y="2105956"/>
                <a:ext cx="27584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1437A734-5F5E-1F4E-AFCE-0B91124B40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650" y="2105956"/>
                <a:ext cx="275845" cy="276999"/>
              </a:xfrm>
              <a:prstGeom prst="rect">
                <a:avLst/>
              </a:prstGeom>
              <a:blipFill>
                <a:blip r:embed="rId7"/>
                <a:stretch>
                  <a:fillRect l="-22727" r="-4545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87D865D-922E-7D46-B0B6-3DC6B703FAF7}"/>
                  </a:ext>
                </a:extLst>
              </p:cNvPr>
              <p:cNvSpPr txBox="1"/>
              <p:nvPr/>
            </p:nvSpPr>
            <p:spPr>
              <a:xfrm>
                <a:off x="1255534" y="1629692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87D865D-922E-7D46-B0B6-3DC6B703FA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5534" y="1629692"/>
                <a:ext cx="281167" cy="276999"/>
              </a:xfrm>
              <a:prstGeom prst="rect">
                <a:avLst/>
              </a:prstGeom>
              <a:blipFill>
                <a:blip r:embed="rId8"/>
                <a:stretch>
                  <a:fillRect l="-17391" r="-4348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BB3CD07-D837-F44C-A472-66C908F6DB16}"/>
                  </a:ext>
                </a:extLst>
              </p:cNvPr>
              <p:cNvSpPr txBox="1"/>
              <p:nvPr/>
            </p:nvSpPr>
            <p:spPr>
              <a:xfrm>
                <a:off x="1898473" y="1958313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BB3CD07-D837-F44C-A472-66C908F6DB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8473" y="1958313"/>
                <a:ext cx="281167" cy="276999"/>
              </a:xfrm>
              <a:prstGeom prst="rect">
                <a:avLst/>
              </a:prstGeom>
              <a:blipFill>
                <a:blip r:embed="rId9"/>
                <a:stretch>
                  <a:fillRect l="-16667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4A56388C-2791-C543-86A1-29F83A27FAD6}"/>
                  </a:ext>
                </a:extLst>
              </p:cNvPr>
              <p:cNvSpPr txBox="1"/>
              <p:nvPr/>
            </p:nvSpPr>
            <p:spPr>
              <a:xfrm>
                <a:off x="2379493" y="2110708"/>
                <a:ext cx="27943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4A56388C-2791-C543-86A1-29F83A27FA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9493" y="2110708"/>
                <a:ext cx="279435" cy="276999"/>
              </a:xfrm>
              <a:prstGeom prst="rect">
                <a:avLst/>
              </a:prstGeom>
              <a:blipFill>
                <a:blip r:embed="rId10"/>
                <a:stretch>
                  <a:fillRect l="-17391" r="-4348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23C3719B-A6AF-164F-90D4-CEF73935F3C9}"/>
                  </a:ext>
                </a:extLst>
              </p:cNvPr>
              <p:cNvSpPr txBox="1"/>
              <p:nvPr/>
            </p:nvSpPr>
            <p:spPr>
              <a:xfrm>
                <a:off x="3236751" y="2467902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23C3719B-A6AF-164F-90D4-CEF73935F3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6751" y="2467902"/>
                <a:ext cx="281167" cy="276999"/>
              </a:xfrm>
              <a:prstGeom prst="rect">
                <a:avLst/>
              </a:prstGeom>
              <a:blipFill>
                <a:blip r:embed="rId11"/>
                <a:stretch>
                  <a:fillRect l="-17391" r="-4348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CB576CCD-353B-A64A-A8B6-79C729DF5242}"/>
                  </a:ext>
                </a:extLst>
              </p:cNvPr>
              <p:cNvSpPr txBox="1"/>
              <p:nvPr/>
            </p:nvSpPr>
            <p:spPr>
              <a:xfrm>
                <a:off x="2603329" y="2834619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CB576CCD-353B-A64A-A8B6-79C729DF52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3329" y="2834619"/>
                <a:ext cx="281167" cy="276999"/>
              </a:xfrm>
              <a:prstGeom prst="rect">
                <a:avLst/>
              </a:prstGeom>
              <a:blipFill>
                <a:blip r:embed="rId12"/>
                <a:stretch>
                  <a:fillRect l="-17391" r="-4348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1EE9049A-08B4-3D4B-842B-844CD7B49850}"/>
                  </a:ext>
                </a:extLst>
              </p:cNvPr>
              <p:cNvSpPr txBox="1"/>
              <p:nvPr/>
            </p:nvSpPr>
            <p:spPr>
              <a:xfrm>
                <a:off x="2755729" y="3401371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1EE9049A-08B4-3D4B-842B-844CD7B498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5729" y="3401371"/>
                <a:ext cx="281167" cy="276999"/>
              </a:xfrm>
              <a:prstGeom prst="rect">
                <a:avLst/>
              </a:prstGeom>
              <a:blipFill>
                <a:blip r:embed="rId13"/>
                <a:stretch>
                  <a:fillRect l="-17391" r="-4348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3BC46F4D-80C4-8045-966E-89D8A837A63B}"/>
                  </a:ext>
                </a:extLst>
              </p:cNvPr>
              <p:cNvSpPr txBox="1"/>
              <p:nvPr/>
            </p:nvSpPr>
            <p:spPr>
              <a:xfrm>
                <a:off x="1979430" y="3510907"/>
                <a:ext cx="3736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3BC46F4D-80C4-8045-966E-89D8A837A6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9430" y="3510907"/>
                <a:ext cx="373628" cy="276999"/>
              </a:xfrm>
              <a:prstGeom prst="rect">
                <a:avLst/>
              </a:prstGeom>
              <a:blipFill>
                <a:blip r:embed="rId14"/>
                <a:stretch>
                  <a:fillRect l="-17241" r="-3448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A21FCB75-57F2-6B4B-B6D4-2E51392F06B3}"/>
                  </a:ext>
                </a:extLst>
              </p:cNvPr>
              <p:cNvSpPr txBox="1"/>
              <p:nvPr/>
            </p:nvSpPr>
            <p:spPr>
              <a:xfrm>
                <a:off x="1574613" y="4277677"/>
                <a:ext cx="3736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A21FCB75-57F2-6B4B-B6D4-2E51392F06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4613" y="4277677"/>
                <a:ext cx="373628" cy="276999"/>
              </a:xfrm>
              <a:prstGeom prst="rect">
                <a:avLst/>
              </a:prstGeom>
              <a:blipFill>
                <a:blip r:embed="rId15"/>
                <a:stretch>
                  <a:fillRect l="-13333" r="-3333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Oval 85">
            <a:extLst>
              <a:ext uri="{FF2B5EF4-FFF2-40B4-BE49-F238E27FC236}">
                <a16:creationId xmlns:a16="http://schemas.microsoft.com/office/drawing/2014/main" id="{C7225347-B004-2F47-8149-F9A678833807}"/>
              </a:ext>
            </a:extLst>
          </p:cNvPr>
          <p:cNvSpPr/>
          <p:nvPr/>
        </p:nvSpPr>
        <p:spPr>
          <a:xfrm>
            <a:off x="8072437" y="1039170"/>
            <a:ext cx="1728788" cy="482972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111C7B60-146D-7C49-AE2F-67EB5ACFE4E2}"/>
              </a:ext>
            </a:extLst>
          </p:cNvPr>
          <p:cNvCxnSpPr>
            <a:cxnSpLocks/>
          </p:cNvCxnSpPr>
          <p:nvPr/>
        </p:nvCxnSpPr>
        <p:spPr>
          <a:xfrm flipH="1">
            <a:off x="7024504" y="1413529"/>
            <a:ext cx="1142054" cy="6142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B7A097B4-96AB-5B49-B870-C1FACE0D83D2}"/>
              </a:ext>
            </a:extLst>
          </p:cNvPr>
          <p:cNvCxnSpPr>
            <a:cxnSpLocks/>
          </p:cNvCxnSpPr>
          <p:nvPr/>
        </p:nvCxnSpPr>
        <p:spPr>
          <a:xfrm flipH="1">
            <a:off x="8386763" y="1576042"/>
            <a:ext cx="331640" cy="73783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CADC76E4-CC05-974D-9737-328F5B01EFE9}"/>
              </a:ext>
            </a:extLst>
          </p:cNvPr>
          <p:cNvCxnSpPr>
            <a:cxnSpLocks/>
          </p:cNvCxnSpPr>
          <p:nvPr/>
        </p:nvCxnSpPr>
        <p:spPr>
          <a:xfrm>
            <a:off x="9458325" y="1561172"/>
            <a:ext cx="705531" cy="6741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D65B81CE-AB0E-8F4C-9BB4-A473BDD2C31D}"/>
              </a:ext>
            </a:extLst>
          </p:cNvPr>
          <p:cNvCxnSpPr>
            <a:cxnSpLocks/>
          </p:cNvCxnSpPr>
          <p:nvPr/>
        </p:nvCxnSpPr>
        <p:spPr>
          <a:xfrm>
            <a:off x="9797354" y="1413529"/>
            <a:ext cx="1526024" cy="4005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Oval 106">
            <a:extLst>
              <a:ext uri="{FF2B5EF4-FFF2-40B4-BE49-F238E27FC236}">
                <a16:creationId xmlns:a16="http://schemas.microsoft.com/office/drawing/2014/main" id="{E5A97693-7980-8048-90E4-0742CD872138}"/>
              </a:ext>
            </a:extLst>
          </p:cNvPr>
          <p:cNvSpPr/>
          <p:nvPr/>
        </p:nvSpPr>
        <p:spPr>
          <a:xfrm>
            <a:off x="6459979" y="2111847"/>
            <a:ext cx="1076643" cy="542215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983A2BA5-38F6-9B41-9D65-F467C840EA86}"/>
              </a:ext>
            </a:extLst>
          </p:cNvPr>
          <p:cNvSpPr/>
          <p:nvPr/>
        </p:nvSpPr>
        <p:spPr>
          <a:xfrm>
            <a:off x="9625534" y="2400465"/>
            <a:ext cx="1076643" cy="542215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0D11F92F-18CC-5F49-A9E5-F8FEF8B76FC5}"/>
                  </a:ext>
                </a:extLst>
              </p:cNvPr>
              <p:cNvSpPr/>
              <p:nvPr/>
            </p:nvSpPr>
            <p:spPr>
              <a:xfrm>
                <a:off x="7791289" y="2343499"/>
                <a:ext cx="1394217" cy="68974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0D11F92F-18CC-5F49-A9E5-F8FEF8B76F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1289" y="2343499"/>
                <a:ext cx="1394217" cy="689742"/>
              </a:xfrm>
              <a:prstGeom prst="ellipse">
                <a:avLst/>
              </a:prstGeom>
              <a:blipFill>
                <a:blip r:embed="rId1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3A3D12D0-9524-5244-865E-3FB35B4E64CB}"/>
                  </a:ext>
                </a:extLst>
              </p:cNvPr>
              <p:cNvSpPr/>
              <p:nvPr/>
            </p:nvSpPr>
            <p:spPr>
              <a:xfrm>
                <a:off x="10985081" y="1895708"/>
                <a:ext cx="1076643" cy="542215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3A3D12D0-9524-5244-865E-3FB35B4E64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5081" y="1895708"/>
                <a:ext cx="1076643" cy="542215"/>
              </a:xfrm>
              <a:prstGeom prst="ellipse">
                <a:avLst/>
              </a:prstGeom>
              <a:blipFill>
                <a:blip r:embed="rId1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ADE06B88-5EB9-E941-99AB-D2D46618547D}"/>
              </a:ext>
            </a:extLst>
          </p:cNvPr>
          <p:cNvCxnSpPr>
            <a:cxnSpLocks/>
          </p:cNvCxnSpPr>
          <p:nvPr/>
        </p:nvCxnSpPr>
        <p:spPr>
          <a:xfrm flipH="1">
            <a:off x="5991988" y="2521133"/>
            <a:ext cx="544736" cy="2841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592A0D34-9286-6847-AA3B-8DE51A1D2F2E}"/>
              </a:ext>
            </a:extLst>
          </p:cNvPr>
          <p:cNvCxnSpPr>
            <a:cxnSpLocks/>
          </p:cNvCxnSpPr>
          <p:nvPr/>
        </p:nvCxnSpPr>
        <p:spPr>
          <a:xfrm flipH="1">
            <a:off x="6207366" y="2606401"/>
            <a:ext cx="568662" cy="8009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8D157BAD-C517-2B49-BAD7-377C9F5923FC}"/>
              </a:ext>
            </a:extLst>
          </p:cNvPr>
          <p:cNvCxnSpPr>
            <a:cxnSpLocks/>
          </p:cNvCxnSpPr>
          <p:nvPr/>
        </p:nvCxnSpPr>
        <p:spPr>
          <a:xfrm flipH="1">
            <a:off x="6842129" y="2653318"/>
            <a:ext cx="194544" cy="7320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3F21784C-D3B2-8B4F-B5FC-37D7108EEC12}"/>
              </a:ext>
            </a:extLst>
          </p:cNvPr>
          <p:cNvCxnSpPr>
            <a:cxnSpLocks/>
          </p:cNvCxnSpPr>
          <p:nvPr/>
        </p:nvCxnSpPr>
        <p:spPr>
          <a:xfrm>
            <a:off x="7366031" y="2618573"/>
            <a:ext cx="416309" cy="8923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Oval 116">
            <a:extLst>
              <a:ext uri="{FF2B5EF4-FFF2-40B4-BE49-F238E27FC236}">
                <a16:creationId xmlns:a16="http://schemas.microsoft.com/office/drawing/2014/main" id="{9E2EB0A7-82BE-3A4D-AF4C-1131EE464155}"/>
              </a:ext>
            </a:extLst>
          </p:cNvPr>
          <p:cNvSpPr/>
          <p:nvPr/>
        </p:nvSpPr>
        <p:spPr>
          <a:xfrm>
            <a:off x="7472283" y="3518577"/>
            <a:ext cx="694275" cy="58314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14DFBD9B-49EA-8941-812E-EE9DBCBB212D}"/>
              </a:ext>
            </a:extLst>
          </p:cNvPr>
          <p:cNvSpPr/>
          <p:nvPr/>
        </p:nvSpPr>
        <p:spPr>
          <a:xfrm>
            <a:off x="6531303" y="3485133"/>
            <a:ext cx="694275" cy="58314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Oval 121">
                <a:extLst>
                  <a:ext uri="{FF2B5EF4-FFF2-40B4-BE49-F238E27FC236}">
                    <a16:creationId xmlns:a16="http://schemas.microsoft.com/office/drawing/2014/main" id="{B950B928-B08F-FA4D-8639-878213CF86A3}"/>
                  </a:ext>
                </a:extLst>
              </p:cNvPr>
              <p:cNvSpPr/>
              <p:nvPr/>
            </p:nvSpPr>
            <p:spPr>
              <a:xfrm>
                <a:off x="5755733" y="3495491"/>
                <a:ext cx="694275" cy="58314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3,</m:t>
                      </m:r>
                    </m:oMath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2" name="Oval 121">
                <a:extLst>
                  <a:ext uri="{FF2B5EF4-FFF2-40B4-BE49-F238E27FC236}">
                    <a16:creationId xmlns:a16="http://schemas.microsoft.com/office/drawing/2014/main" id="{B950B928-B08F-FA4D-8639-878213CF86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5733" y="3495491"/>
                <a:ext cx="694275" cy="583149"/>
              </a:xfrm>
              <a:prstGeom prst="ellipse">
                <a:avLst/>
              </a:prstGeom>
              <a:blipFill>
                <a:blip r:embed="rId18"/>
                <a:stretch>
                  <a:fillRect b="-1041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B80EAF62-6A74-BC44-A38D-4789B856867E}"/>
                  </a:ext>
                </a:extLst>
              </p:cNvPr>
              <p:cNvSpPr/>
              <p:nvPr/>
            </p:nvSpPr>
            <p:spPr>
              <a:xfrm>
                <a:off x="5495866" y="2805079"/>
                <a:ext cx="694275" cy="58314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1,</m:t>
                      </m:r>
                    </m:oMath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B80EAF62-6A74-BC44-A38D-4789B85686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5866" y="2805079"/>
                <a:ext cx="694275" cy="583149"/>
              </a:xfrm>
              <a:prstGeom prst="ellipse">
                <a:avLst/>
              </a:prstGeom>
              <a:blipFill>
                <a:blip r:embed="rId19"/>
                <a:stretch>
                  <a:fillRect b="-1250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6AF9F15E-DED0-E949-8CBC-6D664601DCBA}"/>
              </a:ext>
            </a:extLst>
          </p:cNvPr>
          <p:cNvCxnSpPr>
            <a:cxnSpLocks/>
          </p:cNvCxnSpPr>
          <p:nvPr/>
        </p:nvCxnSpPr>
        <p:spPr>
          <a:xfrm flipH="1">
            <a:off x="7065249" y="4017633"/>
            <a:ext cx="471373" cy="7026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Oval 127">
            <a:extLst>
              <a:ext uri="{FF2B5EF4-FFF2-40B4-BE49-F238E27FC236}">
                <a16:creationId xmlns:a16="http://schemas.microsoft.com/office/drawing/2014/main" id="{A0B66E87-88B7-A04F-A32B-5928CE8DFC70}"/>
              </a:ext>
            </a:extLst>
          </p:cNvPr>
          <p:cNvSpPr>
            <a:spLocks noChangeAspect="1"/>
          </p:cNvSpPr>
          <p:nvPr/>
        </p:nvSpPr>
        <p:spPr>
          <a:xfrm>
            <a:off x="6727461" y="4771921"/>
            <a:ext cx="457200" cy="4572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AE3FDE38-857D-5640-84DD-8A9C8980D6D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465656" y="4767156"/>
                <a:ext cx="457200" cy="4572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AE3FDE38-857D-5640-84DD-8A9C8980D6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5656" y="4767156"/>
                <a:ext cx="457200" cy="457200"/>
              </a:xfrm>
              <a:prstGeom prst="ellipse">
                <a:avLst/>
              </a:prstGeom>
              <a:blipFill>
                <a:blip r:embed="rId20"/>
                <a:stretch>
                  <a:fillRect l="-540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5F03693F-5766-F643-906E-483748D372C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185971" y="4809362"/>
                <a:ext cx="457200" cy="4572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5F03693F-5766-F643-906E-483748D372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5971" y="4809362"/>
                <a:ext cx="457200" cy="457200"/>
              </a:xfrm>
              <a:prstGeom prst="ellipse">
                <a:avLst/>
              </a:prstGeom>
              <a:blipFill>
                <a:blip r:embed="rId21"/>
                <a:stretch>
                  <a:fillRect l="-789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47F7244A-6014-6E41-B954-C65631D8DF2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938453" y="4718868"/>
                <a:ext cx="687081" cy="687081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47F7244A-6014-6E41-B954-C65631D8DF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8453" y="4718868"/>
                <a:ext cx="687081" cy="687081"/>
              </a:xfrm>
              <a:prstGeom prst="ellipse">
                <a:avLst/>
              </a:prstGeom>
              <a:blipFill>
                <a:blip r:embed="rId2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86C3C6BC-7568-E74F-845F-E9A1CC6A12C8}"/>
              </a:ext>
            </a:extLst>
          </p:cNvPr>
          <p:cNvCxnSpPr>
            <a:cxnSpLocks/>
          </p:cNvCxnSpPr>
          <p:nvPr/>
        </p:nvCxnSpPr>
        <p:spPr>
          <a:xfrm flipH="1">
            <a:off x="7718607" y="4143770"/>
            <a:ext cx="53702" cy="5204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F9FD7456-EC2D-874A-825D-C68AAE470598}"/>
              </a:ext>
            </a:extLst>
          </p:cNvPr>
          <p:cNvCxnSpPr>
            <a:cxnSpLocks/>
          </p:cNvCxnSpPr>
          <p:nvPr/>
        </p:nvCxnSpPr>
        <p:spPr>
          <a:xfrm>
            <a:off x="8070568" y="4098965"/>
            <a:ext cx="482015" cy="6213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C331B52D-8C73-2141-9943-8CE625BB0894}"/>
              </a:ext>
            </a:extLst>
          </p:cNvPr>
          <p:cNvCxnSpPr>
            <a:cxnSpLocks/>
          </p:cNvCxnSpPr>
          <p:nvPr/>
        </p:nvCxnSpPr>
        <p:spPr>
          <a:xfrm>
            <a:off x="8200258" y="3867037"/>
            <a:ext cx="966796" cy="7971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60FCD9C5-0658-5C4A-86EE-EDD0578A946C}"/>
              </a:ext>
            </a:extLst>
          </p:cNvPr>
          <p:cNvCxnSpPr>
            <a:cxnSpLocks/>
          </p:cNvCxnSpPr>
          <p:nvPr/>
        </p:nvCxnSpPr>
        <p:spPr>
          <a:xfrm flipH="1">
            <a:off x="9420085" y="2973118"/>
            <a:ext cx="445823" cy="5377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ACC8C392-6B31-1D42-85A5-A362D0CC4440}"/>
              </a:ext>
            </a:extLst>
          </p:cNvPr>
          <p:cNvCxnSpPr>
            <a:cxnSpLocks/>
          </p:cNvCxnSpPr>
          <p:nvPr/>
        </p:nvCxnSpPr>
        <p:spPr>
          <a:xfrm flipH="1">
            <a:off x="10113498" y="2984513"/>
            <a:ext cx="177310" cy="5841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4FDCD2B7-152B-BC4D-BB03-338334E6D6CE}"/>
              </a:ext>
            </a:extLst>
          </p:cNvPr>
          <p:cNvCxnSpPr>
            <a:cxnSpLocks/>
          </p:cNvCxnSpPr>
          <p:nvPr/>
        </p:nvCxnSpPr>
        <p:spPr>
          <a:xfrm>
            <a:off x="10549970" y="3006664"/>
            <a:ext cx="344285" cy="5914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704DD6B7-F153-594D-9753-4ECACF1A8F29}"/>
              </a:ext>
            </a:extLst>
          </p:cNvPr>
          <p:cNvCxnSpPr>
            <a:cxnSpLocks/>
          </p:cNvCxnSpPr>
          <p:nvPr/>
        </p:nvCxnSpPr>
        <p:spPr>
          <a:xfrm>
            <a:off x="10730836" y="2857181"/>
            <a:ext cx="792566" cy="6537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Oval 147">
            <a:extLst>
              <a:ext uri="{FF2B5EF4-FFF2-40B4-BE49-F238E27FC236}">
                <a16:creationId xmlns:a16="http://schemas.microsoft.com/office/drawing/2014/main" id="{827F7AEF-055D-7645-B788-01CE6D6AE33F}"/>
              </a:ext>
            </a:extLst>
          </p:cNvPr>
          <p:cNvSpPr/>
          <p:nvPr/>
        </p:nvSpPr>
        <p:spPr>
          <a:xfrm>
            <a:off x="9797354" y="3649406"/>
            <a:ext cx="694275" cy="58314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Oval 148">
                <a:extLst>
                  <a:ext uri="{FF2B5EF4-FFF2-40B4-BE49-F238E27FC236}">
                    <a16:creationId xmlns:a16="http://schemas.microsoft.com/office/drawing/2014/main" id="{431BBF08-0D12-184D-A846-741CACC514FB}"/>
                  </a:ext>
                </a:extLst>
              </p:cNvPr>
              <p:cNvSpPr/>
              <p:nvPr/>
            </p:nvSpPr>
            <p:spPr>
              <a:xfrm>
                <a:off x="10522445" y="3678541"/>
                <a:ext cx="874007" cy="56262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14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15</m:t>
                          </m:r>
                        </m:sub>
                      </m:sSub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16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9" name="Oval 148">
                <a:extLst>
                  <a:ext uri="{FF2B5EF4-FFF2-40B4-BE49-F238E27FC236}">
                    <a16:creationId xmlns:a16="http://schemas.microsoft.com/office/drawing/2014/main" id="{431BBF08-0D12-184D-A846-741CACC514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22445" y="3678541"/>
                <a:ext cx="874007" cy="562622"/>
              </a:xfrm>
              <a:prstGeom prst="ellipse">
                <a:avLst/>
              </a:prstGeom>
              <a:blipFill>
                <a:blip r:embed="rId2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0" name="Oval 149">
            <a:extLst>
              <a:ext uri="{FF2B5EF4-FFF2-40B4-BE49-F238E27FC236}">
                <a16:creationId xmlns:a16="http://schemas.microsoft.com/office/drawing/2014/main" id="{57210AA5-CE15-6046-AAF8-4BFDDE75CBE4}"/>
              </a:ext>
            </a:extLst>
          </p:cNvPr>
          <p:cNvSpPr/>
          <p:nvPr/>
        </p:nvSpPr>
        <p:spPr>
          <a:xfrm>
            <a:off x="11493405" y="3539870"/>
            <a:ext cx="694275" cy="58314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Oval 153">
                <a:extLst>
                  <a:ext uri="{FF2B5EF4-FFF2-40B4-BE49-F238E27FC236}">
                    <a16:creationId xmlns:a16="http://schemas.microsoft.com/office/drawing/2014/main" id="{271A5EE8-5ED8-3A4E-B8F3-FA3409777DF6}"/>
                  </a:ext>
                </a:extLst>
              </p:cNvPr>
              <p:cNvSpPr/>
              <p:nvPr/>
            </p:nvSpPr>
            <p:spPr>
              <a:xfrm>
                <a:off x="8997364" y="3595714"/>
                <a:ext cx="694275" cy="58314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4" name="Oval 153">
                <a:extLst>
                  <a:ext uri="{FF2B5EF4-FFF2-40B4-BE49-F238E27FC236}">
                    <a16:creationId xmlns:a16="http://schemas.microsoft.com/office/drawing/2014/main" id="{271A5EE8-5ED8-3A4E-B8F3-FA3409777D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7364" y="3595714"/>
                <a:ext cx="694275" cy="583149"/>
              </a:xfrm>
              <a:prstGeom prst="ellipse">
                <a:avLst/>
              </a:prstGeom>
              <a:blipFill>
                <a:blip r:embed="rId2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7" name="Oval 86">
            <a:extLst>
              <a:ext uri="{FF2B5EF4-FFF2-40B4-BE49-F238E27FC236}">
                <a16:creationId xmlns:a16="http://schemas.microsoft.com/office/drawing/2014/main" id="{419B41AE-BFD4-7F4F-BC7C-CA75DBB778EC}"/>
              </a:ext>
            </a:extLst>
          </p:cNvPr>
          <p:cNvSpPr/>
          <p:nvPr/>
        </p:nvSpPr>
        <p:spPr>
          <a:xfrm>
            <a:off x="4354346" y="2676743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408D41E7-04FA-A040-B670-0E467CB120B0}"/>
              </a:ext>
            </a:extLst>
          </p:cNvPr>
          <p:cNvSpPr/>
          <p:nvPr/>
        </p:nvSpPr>
        <p:spPr>
          <a:xfrm>
            <a:off x="5036273" y="3201029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B32FE30C-8FD3-AC42-9C2C-A3D64B799077}"/>
                  </a:ext>
                </a:extLst>
              </p:cNvPr>
              <p:cNvSpPr txBox="1"/>
              <p:nvPr/>
            </p:nvSpPr>
            <p:spPr>
              <a:xfrm>
                <a:off x="4317850" y="2391697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B32FE30C-8FD3-AC42-9C2C-A3D64B7990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7850" y="2391697"/>
                <a:ext cx="281167" cy="276999"/>
              </a:xfrm>
              <a:prstGeom prst="rect">
                <a:avLst/>
              </a:prstGeom>
              <a:blipFill>
                <a:blip r:embed="rId25"/>
                <a:stretch>
                  <a:fillRect l="-17391" r="-4348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3" name="Oval 92">
            <a:extLst>
              <a:ext uri="{FF2B5EF4-FFF2-40B4-BE49-F238E27FC236}">
                <a16:creationId xmlns:a16="http://schemas.microsoft.com/office/drawing/2014/main" id="{C2C64F3B-9F45-4144-B973-95F08006A85F}"/>
              </a:ext>
            </a:extLst>
          </p:cNvPr>
          <p:cNvSpPr/>
          <p:nvPr/>
        </p:nvSpPr>
        <p:spPr>
          <a:xfrm>
            <a:off x="2499161" y="3618094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0FBB6B63-6015-F94B-B7C1-F9ADA55919B3}"/>
              </a:ext>
            </a:extLst>
          </p:cNvPr>
          <p:cNvSpPr/>
          <p:nvPr/>
        </p:nvSpPr>
        <p:spPr>
          <a:xfrm>
            <a:off x="3316117" y="3881667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197427BF-60A5-784D-9602-99A3ECCE38D1}"/>
                  </a:ext>
                </a:extLst>
              </p:cNvPr>
              <p:cNvSpPr txBox="1"/>
              <p:nvPr/>
            </p:nvSpPr>
            <p:spPr>
              <a:xfrm>
                <a:off x="4955537" y="2901110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197427BF-60A5-784D-9602-99A3ECCE38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5537" y="2901110"/>
                <a:ext cx="281167" cy="276999"/>
              </a:xfrm>
              <a:prstGeom prst="rect">
                <a:avLst/>
              </a:prstGeom>
              <a:blipFill>
                <a:blip r:embed="rId26"/>
                <a:stretch>
                  <a:fillRect l="-17391" r="-4348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23E77E97-DE80-5F41-A364-34BA897B6E88}"/>
                  </a:ext>
                </a:extLst>
              </p:cNvPr>
              <p:cNvSpPr txBox="1"/>
              <p:nvPr/>
            </p:nvSpPr>
            <p:spPr>
              <a:xfrm>
                <a:off x="2431873" y="3691883"/>
                <a:ext cx="3736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23E77E97-DE80-5F41-A364-34BA897B6E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1873" y="3691883"/>
                <a:ext cx="373628" cy="276999"/>
              </a:xfrm>
              <a:prstGeom prst="rect">
                <a:avLst/>
              </a:prstGeom>
              <a:blipFill>
                <a:blip r:embed="rId27"/>
                <a:stretch>
                  <a:fillRect l="-12903" r="-3226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73DDCF26-FAF0-B84D-892C-D6DAD0D72F54}"/>
                  </a:ext>
                </a:extLst>
              </p:cNvPr>
              <p:cNvSpPr txBox="1"/>
              <p:nvPr/>
            </p:nvSpPr>
            <p:spPr>
              <a:xfrm>
                <a:off x="3284357" y="3958577"/>
                <a:ext cx="3736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73DDCF26-FAF0-B84D-892C-D6DAD0D72F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4357" y="3958577"/>
                <a:ext cx="373628" cy="276999"/>
              </a:xfrm>
              <a:prstGeom prst="rect">
                <a:avLst/>
              </a:prstGeom>
              <a:blipFill>
                <a:blip r:embed="rId28"/>
                <a:stretch>
                  <a:fillRect l="-16667" r="-3333" b="-2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Pentagon 2">
            <a:extLst>
              <a:ext uri="{FF2B5EF4-FFF2-40B4-BE49-F238E27FC236}">
                <a16:creationId xmlns:a16="http://schemas.microsoft.com/office/drawing/2014/main" id="{48FD76CF-3F1E-0B46-8C9D-23B2CFDE1812}"/>
              </a:ext>
            </a:extLst>
          </p:cNvPr>
          <p:cNvSpPr/>
          <p:nvPr/>
        </p:nvSpPr>
        <p:spPr>
          <a:xfrm flipH="1">
            <a:off x="7848730" y="5844938"/>
            <a:ext cx="1888188" cy="660720"/>
          </a:xfrm>
          <a:prstGeom prst="homePlat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  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038AC0-5001-2243-B00D-8BFBA4354FC1}"/>
              </a:ext>
            </a:extLst>
          </p:cNvPr>
          <p:cNvSpPr txBox="1"/>
          <p:nvPr/>
        </p:nvSpPr>
        <p:spPr>
          <a:xfrm>
            <a:off x="10288930" y="5985080"/>
            <a:ext cx="8740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BPQ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D2FF36C7-1866-E442-9D32-032704CF3AB8}"/>
              </a:ext>
            </a:extLst>
          </p:cNvPr>
          <p:cNvSpPr txBox="1"/>
          <p:nvPr/>
        </p:nvSpPr>
        <p:spPr>
          <a:xfrm>
            <a:off x="3178312" y="3754550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00B0F0"/>
                </a:solidFill>
              </a:rPr>
              <a:t>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CD0287C1-A57C-8048-BDCE-DD6C4CD72147}"/>
                  </a:ext>
                </a:extLst>
              </p:cNvPr>
              <p:cNvSpPr txBox="1"/>
              <p:nvPr/>
            </p:nvSpPr>
            <p:spPr>
              <a:xfrm>
                <a:off x="1113298" y="5405949"/>
                <a:ext cx="3736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CD0287C1-A57C-8048-BDCE-DD6C4CD721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3298" y="5405949"/>
                <a:ext cx="373628" cy="276999"/>
              </a:xfrm>
              <a:prstGeom prst="rect">
                <a:avLst/>
              </a:prstGeom>
              <a:blipFill>
                <a:blip r:embed="rId29"/>
                <a:stretch>
                  <a:fillRect l="-13333" r="-3333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CD76E888-A5D8-A348-8392-2600829E884B}"/>
                  </a:ext>
                </a:extLst>
              </p:cNvPr>
              <p:cNvSpPr txBox="1"/>
              <p:nvPr/>
            </p:nvSpPr>
            <p:spPr>
              <a:xfrm>
                <a:off x="1364637" y="5026667"/>
                <a:ext cx="3736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CD76E888-A5D8-A348-8392-2600829E88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4637" y="5026667"/>
                <a:ext cx="373628" cy="276999"/>
              </a:xfrm>
              <a:prstGeom prst="rect">
                <a:avLst/>
              </a:prstGeom>
              <a:blipFill>
                <a:blip r:embed="rId30"/>
                <a:stretch>
                  <a:fillRect l="-12903" r="-3226" b="-2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43FE456F-CBC2-484E-8765-C633300C9CF9}"/>
                  </a:ext>
                </a:extLst>
              </p:cNvPr>
              <p:cNvSpPr txBox="1"/>
              <p:nvPr/>
            </p:nvSpPr>
            <p:spPr>
              <a:xfrm>
                <a:off x="837350" y="5698708"/>
                <a:ext cx="3736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16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43FE456F-CBC2-484E-8765-C633300C9C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350" y="5698708"/>
                <a:ext cx="373628" cy="276999"/>
              </a:xfrm>
              <a:prstGeom prst="rect">
                <a:avLst/>
              </a:prstGeom>
              <a:blipFill>
                <a:blip r:embed="rId31"/>
                <a:stretch>
                  <a:fillRect l="-13333" r="-3333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6" name="Oval 105">
            <a:extLst>
              <a:ext uri="{FF2B5EF4-FFF2-40B4-BE49-F238E27FC236}">
                <a16:creationId xmlns:a16="http://schemas.microsoft.com/office/drawing/2014/main" id="{D8B6A722-109D-FC4F-BBC8-91AF778F426A}"/>
              </a:ext>
            </a:extLst>
          </p:cNvPr>
          <p:cNvSpPr/>
          <p:nvPr/>
        </p:nvSpPr>
        <p:spPr>
          <a:xfrm>
            <a:off x="1281371" y="5068243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527BC7A2-2EB5-7545-B6FA-41D43994FE51}"/>
              </a:ext>
            </a:extLst>
          </p:cNvPr>
          <p:cNvSpPr/>
          <p:nvPr/>
        </p:nvSpPr>
        <p:spPr>
          <a:xfrm>
            <a:off x="1119441" y="5377808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A9F62DDF-34AA-F942-98BC-41B12BD1F203}"/>
              </a:ext>
            </a:extLst>
          </p:cNvPr>
          <p:cNvSpPr/>
          <p:nvPr/>
        </p:nvSpPr>
        <p:spPr>
          <a:xfrm>
            <a:off x="857499" y="5630222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0965170-2FF3-487E-9A6D-D3FD1EBEA60E}"/>
              </a:ext>
            </a:extLst>
          </p:cNvPr>
          <p:cNvSpPr/>
          <p:nvPr/>
        </p:nvSpPr>
        <p:spPr>
          <a:xfrm>
            <a:off x="2399700" y="3265184"/>
            <a:ext cx="634624" cy="508678"/>
          </a:xfrm>
          <a:prstGeom prst="rect">
            <a:avLst/>
          </a:prstGeom>
          <a:solidFill>
            <a:srgbClr val="A9D18E">
              <a:alpha val="3411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01" name="Picture 100">
            <a:extLst>
              <a:ext uri="{FF2B5EF4-FFF2-40B4-BE49-F238E27FC236}">
                <a16:creationId xmlns:a16="http://schemas.microsoft.com/office/drawing/2014/main" id="{AF72439E-8388-4359-821B-8073EE9B8D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5149" y="2810100"/>
            <a:ext cx="323208" cy="2879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B90CF1C-B693-4471-AF7C-396A1EEF42EF}"/>
                  </a:ext>
                </a:extLst>
              </p:cNvPr>
              <p:cNvSpPr txBox="1"/>
              <p:nvPr/>
            </p:nvSpPr>
            <p:spPr>
              <a:xfrm>
                <a:off x="8067027" y="5959118"/>
                <a:ext cx="56550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B90CF1C-B693-4471-AF7C-396A1EEF42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7027" y="5959118"/>
                <a:ext cx="565508" cy="369332"/>
              </a:xfrm>
              <a:prstGeom prst="rect">
                <a:avLst/>
              </a:prstGeom>
              <a:blipFill>
                <a:blip r:embed="rId32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9F06A2D2-669B-4FE0-BB6A-7AF2DD64CB0E}"/>
                  </a:ext>
                </a:extLst>
              </p:cNvPr>
              <p:cNvSpPr txBox="1"/>
              <p:nvPr/>
            </p:nvSpPr>
            <p:spPr>
              <a:xfrm>
                <a:off x="9008315" y="5928442"/>
                <a:ext cx="56550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9F06A2D2-669B-4FE0-BB6A-7AF2DD64CB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8315" y="5928442"/>
                <a:ext cx="565508" cy="369332"/>
              </a:xfrm>
              <a:prstGeom prst="rect">
                <a:avLst/>
              </a:prstGeom>
              <a:blipFill>
                <a:blip r:embed="rId33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F6CCB0EE-A487-4812-A177-F6CF2541B404}"/>
              </a:ext>
            </a:extLst>
          </p:cNvPr>
          <p:cNvSpPr txBox="1"/>
          <p:nvPr/>
        </p:nvSpPr>
        <p:spPr>
          <a:xfrm>
            <a:off x="7391530" y="1916165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3A3A45E0-BD5F-4734-B714-D1A998B9A1C4}"/>
              </a:ext>
            </a:extLst>
          </p:cNvPr>
          <p:cNvSpPr txBox="1"/>
          <p:nvPr/>
        </p:nvSpPr>
        <p:spPr>
          <a:xfrm>
            <a:off x="9719181" y="2095108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AB54C0EB-1902-4E62-A1FB-7B42E772C806}"/>
              </a:ext>
            </a:extLst>
          </p:cNvPr>
          <p:cNvSpPr txBox="1"/>
          <p:nvPr/>
        </p:nvSpPr>
        <p:spPr>
          <a:xfrm>
            <a:off x="10936466" y="1280656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10DDE948-51BB-48A6-9940-8E5D57775A8C}"/>
              </a:ext>
            </a:extLst>
          </p:cNvPr>
          <p:cNvSpPr/>
          <p:nvPr/>
        </p:nvSpPr>
        <p:spPr>
          <a:xfrm>
            <a:off x="2599753" y="2881868"/>
            <a:ext cx="1408176" cy="1404711"/>
          </a:xfrm>
          <a:prstGeom prst="ellipse">
            <a:avLst/>
          </a:prstGeom>
          <a:noFill/>
          <a:ln w="28575">
            <a:solidFill>
              <a:srgbClr val="FF00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7FD715B6-8788-4B79-80D9-432661DA0DD3}"/>
              </a:ext>
            </a:extLst>
          </p:cNvPr>
          <p:cNvSpPr/>
          <p:nvPr/>
        </p:nvSpPr>
        <p:spPr>
          <a:xfrm>
            <a:off x="1904486" y="2236646"/>
            <a:ext cx="2798082" cy="2798064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6039655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8C4F378-CD67-8A4D-8ECD-19659C8AE35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651687" y="-80924"/>
                <a:ext cx="9094807" cy="1028777"/>
              </a:xfrm>
            </p:spPr>
            <p:txBody>
              <a:bodyPr/>
              <a:lstStyle/>
              <a:p>
                <a:pPr algn="ctr"/>
                <a:r>
                  <a:rPr lang="en-US" dirty="0"/>
                  <a:t>Example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-NN query in PR-</a:t>
                </a:r>
                <a:r>
                  <a:rPr lang="en-US" dirty="0" err="1"/>
                  <a:t>QuadTree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8C4F378-CD67-8A4D-8ECD-19659C8AE3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651687" y="-80924"/>
                <a:ext cx="9094807" cy="1028777"/>
              </a:xfrm>
              <a:blipFill>
                <a:blip r:embed="rId2"/>
                <a:stretch>
                  <a:fillRect l="-2232" t="-2469" r="-2371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1F1C8300-1158-AF44-8587-F337DADDBF57}"/>
              </a:ext>
            </a:extLst>
          </p:cNvPr>
          <p:cNvSpPr>
            <a:spLocks/>
          </p:cNvSpPr>
          <p:nvPr/>
        </p:nvSpPr>
        <p:spPr>
          <a:xfrm>
            <a:off x="577892" y="1561172"/>
            <a:ext cx="4919659" cy="44381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D4EBE64-0189-9448-AD5F-4A307EE4A47B}"/>
              </a:ext>
            </a:extLst>
          </p:cNvPr>
          <p:cNvSpPr txBox="1"/>
          <p:nvPr/>
        </p:nvSpPr>
        <p:spPr>
          <a:xfrm>
            <a:off x="122102" y="6077415"/>
            <a:ext cx="993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(-16, -16)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3367344-D2C2-644E-AF60-07580BC0BED4}"/>
              </a:ext>
            </a:extLst>
          </p:cNvPr>
          <p:cNvSpPr txBox="1"/>
          <p:nvPr/>
        </p:nvSpPr>
        <p:spPr>
          <a:xfrm>
            <a:off x="5205516" y="6077414"/>
            <a:ext cx="993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(16, -16)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4DEBC0-56B6-454A-91F8-B1862EE00F41}"/>
              </a:ext>
            </a:extLst>
          </p:cNvPr>
          <p:cNvSpPr txBox="1"/>
          <p:nvPr/>
        </p:nvSpPr>
        <p:spPr>
          <a:xfrm>
            <a:off x="5291008" y="1245144"/>
            <a:ext cx="993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(16, 16)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ED43F1C-2803-F74C-9651-112D2BD647D0}"/>
              </a:ext>
            </a:extLst>
          </p:cNvPr>
          <p:cNvSpPr txBox="1"/>
          <p:nvPr/>
        </p:nvSpPr>
        <p:spPr>
          <a:xfrm>
            <a:off x="133565" y="1245143"/>
            <a:ext cx="993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(-16, 16)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0765131-9447-4C44-931A-43E1B93BBEEB}"/>
              </a:ext>
            </a:extLst>
          </p:cNvPr>
          <p:cNvCxnSpPr>
            <a:stCxn id="4" idx="0"/>
            <a:endCxn id="4" idx="2"/>
          </p:cNvCxnSpPr>
          <p:nvPr/>
        </p:nvCxnSpPr>
        <p:spPr>
          <a:xfrm>
            <a:off x="3037722" y="1561172"/>
            <a:ext cx="0" cy="4438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D3FBAC7-85B5-3C47-B35C-27A955D16F67}"/>
              </a:ext>
            </a:extLst>
          </p:cNvPr>
          <p:cNvCxnSpPr>
            <a:cxnSpLocks/>
          </p:cNvCxnSpPr>
          <p:nvPr/>
        </p:nvCxnSpPr>
        <p:spPr>
          <a:xfrm>
            <a:off x="577892" y="3769113"/>
            <a:ext cx="491965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8A41387-28C5-DE48-841A-2335B26C1D70}"/>
              </a:ext>
            </a:extLst>
          </p:cNvPr>
          <p:cNvCxnSpPr>
            <a:cxnSpLocks/>
          </p:cNvCxnSpPr>
          <p:nvPr/>
        </p:nvCxnSpPr>
        <p:spPr>
          <a:xfrm>
            <a:off x="577891" y="2772938"/>
            <a:ext cx="24598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9BEDA4F-10D7-7C49-9BFB-35FB3C88EF64}"/>
              </a:ext>
            </a:extLst>
          </p:cNvPr>
          <p:cNvCxnSpPr>
            <a:cxnSpLocks/>
          </p:cNvCxnSpPr>
          <p:nvPr/>
        </p:nvCxnSpPr>
        <p:spPr>
          <a:xfrm>
            <a:off x="1807802" y="1576042"/>
            <a:ext cx="0" cy="22042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89CC8C9-62FD-CE44-A725-64BA847FCAAD}"/>
              </a:ext>
            </a:extLst>
          </p:cNvPr>
          <p:cNvCxnSpPr>
            <a:cxnSpLocks/>
          </p:cNvCxnSpPr>
          <p:nvPr/>
        </p:nvCxnSpPr>
        <p:spPr>
          <a:xfrm>
            <a:off x="1807802" y="3713356"/>
            <a:ext cx="0" cy="228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FADBD58-BAB1-D649-B8BE-8DED6819B1CF}"/>
              </a:ext>
            </a:extLst>
          </p:cNvPr>
          <p:cNvCxnSpPr>
            <a:cxnSpLocks/>
          </p:cNvCxnSpPr>
          <p:nvPr/>
        </p:nvCxnSpPr>
        <p:spPr>
          <a:xfrm>
            <a:off x="585326" y="4832193"/>
            <a:ext cx="24598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13D531F-986D-BE47-A6B8-ABF050F2A526}"/>
              </a:ext>
            </a:extLst>
          </p:cNvPr>
          <p:cNvCxnSpPr>
            <a:cxnSpLocks/>
          </p:cNvCxnSpPr>
          <p:nvPr/>
        </p:nvCxnSpPr>
        <p:spPr>
          <a:xfrm>
            <a:off x="1807802" y="3289607"/>
            <a:ext cx="123735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FC8060C-B4EF-EC44-8115-288D4A8E64D4}"/>
              </a:ext>
            </a:extLst>
          </p:cNvPr>
          <p:cNvCxnSpPr>
            <a:cxnSpLocks/>
          </p:cNvCxnSpPr>
          <p:nvPr/>
        </p:nvCxnSpPr>
        <p:spPr>
          <a:xfrm>
            <a:off x="2395969" y="2772938"/>
            <a:ext cx="0" cy="10073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>
            <a:extLst>
              <a:ext uri="{FF2B5EF4-FFF2-40B4-BE49-F238E27FC236}">
                <a16:creationId xmlns:a16="http://schemas.microsoft.com/office/drawing/2014/main" id="{E435A33E-DF17-AA4F-ACF3-51283F51EF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7942" y="3485927"/>
            <a:ext cx="323208" cy="2879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C84DB4F-3C32-9E4B-9CBC-D82CA6D7D3EE}"/>
                  </a:ext>
                </a:extLst>
              </p:cNvPr>
              <p:cNvSpPr txBox="1"/>
              <p:nvPr/>
            </p:nvSpPr>
            <p:spPr>
              <a:xfrm>
                <a:off x="421311" y="777388"/>
                <a:ext cx="58632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accent5"/>
                    </a:solidFill>
                  </a:rPr>
                  <a:t>anchor = (2, 2),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chemeClr val="accent2"/>
                    </a:solidFill>
                  </a:rPr>
                  <a:t>=2,  </a:t>
                </a:r>
                <a:r>
                  <a:rPr lang="en-US" dirty="0">
                    <a:solidFill>
                      <a:srgbClr val="7030A0"/>
                    </a:solidFill>
                  </a:rPr>
                  <a:t>Bucket size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endParaRPr lang="en-US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C84DB4F-3C32-9E4B-9CBC-D82CA6D7D3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311" y="777388"/>
                <a:ext cx="5863271" cy="369332"/>
              </a:xfrm>
              <a:prstGeom prst="rect">
                <a:avLst/>
              </a:prstGeom>
              <a:blipFill>
                <a:blip r:embed="rId4"/>
                <a:stretch>
                  <a:fillRect l="-648" t="-3333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Oval 36">
            <a:extLst>
              <a:ext uri="{FF2B5EF4-FFF2-40B4-BE49-F238E27FC236}">
                <a16:creationId xmlns:a16="http://schemas.microsoft.com/office/drawing/2014/main" id="{C40E7FAC-2BA5-204B-AF7C-B13A89D2BA1C}"/>
              </a:ext>
            </a:extLst>
          </p:cNvPr>
          <p:cNvSpPr/>
          <p:nvPr/>
        </p:nvSpPr>
        <p:spPr>
          <a:xfrm>
            <a:off x="1474775" y="1839952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9BC64F6B-B4FF-CC46-9D08-E3240F04BCC4}"/>
              </a:ext>
            </a:extLst>
          </p:cNvPr>
          <p:cNvSpPr/>
          <p:nvPr/>
        </p:nvSpPr>
        <p:spPr>
          <a:xfrm>
            <a:off x="1760377" y="2258122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030A4FD8-FDCA-1240-A03A-50E44C956454}"/>
              </a:ext>
            </a:extLst>
          </p:cNvPr>
          <p:cNvSpPr/>
          <p:nvPr/>
        </p:nvSpPr>
        <p:spPr>
          <a:xfrm>
            <a:off x="943232" y="2401225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858369C6-A3CE-A549-B7E8-894D1B0E3C4F}"/>
              </a:ext>
            </a:extLst>
          </p:cNvPr>
          <p:cNvSpPr/>
          <p:nvPr/>
        </p:nvSpPr>
        <p:spPr>
          <a:xfrm>
            <a:off x="2470945" y="2401225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A8DFBF64-6A63-4941-B76D-0711BFF9E589}"/>
              </a:ext>
            </a:extLst>
          </p:cNvPr>
          <p:cNvSpPr/>
          <p:nvPr/>
        </p:nvSpPr>
        <p:spPr>
          <a:xfrm>
            <a:off x="3258965" y="2810100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3F572112-0688-6D4E-9954-5C92A9766196}"/>
              </a:ext>
            </a:extLst>
          </p:cNvPr>
          <p:cNvSpPr/>
          <p:nvPr/>
        </p:nvSpPr>
        <p:spPr>
          <a:xfrm>
            <a:off x="2489532" y="3066575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29CE63BF-5CF8-D842-864E-357C56C2EF7F}"/>
              </a:ext>
            </a:extLst>
          </p:cNvPr>
          <p:cNvSpPr/>
          <p:nvPr/>
        </p:nvSpPr>
        <p:spPr>
          <a:xfrm>
            <a:off x="2073225" y="3486601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64B5F066-3BDC-2E47-A2A2-65998B32EDA0}"/>
              </a:ext>
            </a:extLst>
          </p:cNvPr>
          <p:cNvSpPr/>
          <p:nvPr/>
        </p:nvSpPr>
        <p:spPr>
          <a:xfrm>
            <a:off x="1556555" y="4241162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06F0AC4F-8993-1441-9484-031E5E3C4383}"/>
              </a:ext>
            </a:extLst>
          </p:cNvPr>
          <p:cNvSpPr/>
          <p:nvPr/>
        </p:nvSpPr>
        <p:spPr>
          <a:xfrm>
            <a:off x="2675385" y="3408542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284C06F-6037-6F4E-9388-4ED478106D7D}"/>
              </a:ext>
            </a:extLst>
          </p:cNvPr>
          <p:cNvSpPr txBox="1"/>
          <p:nvPr/>
        </p:nvSpPr>
        <p:spPr>
          <a:xfrm>
            <a:off x="2839728" y="3765467"/>
            <a:ext cx="2054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0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DC40580-A139-C249-90A1-1AC648FC3614}"/>
              </a:ext>
            </a:extLst>
          </p:cNvPr>
          <p:cNvSpPr txBox="1"/>
          <p:nvPr/>
        </p:nvSpPr>
        <p:spPr>
          <a:xfrm>
            <a:off x="2197241" y="3759315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-4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DD1F80B-070E-5045-9A7B-C782D99A825D}"/>
              </a:ext>
            </a:extLst>
          </p:cNvPr>
          <p:cNvSpPr txBox="1"/>
          <p:nvPr/>
        </p:nvSpPr>
        <p:spPr>
          <a:xfrm>
            <a:off x="3501723" y="3759315"/>
            <a:ext cx="2054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4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383F2446-45E7-AA4E-B621-DE69374595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92812" y="3168792"/>
            <a:ext cx="215900" cy="228600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8017408E-686D-CF48-9D4A-F5D3498FBDA5}"/>
              </a:ext>
            </a:extLst>
          </p:cNvPr>
          <p:cNvSpPr txBox="1"/>
          <p:nvPr/>
        </p:nvSpPr>
        <p:spPr>
          <a:xfrm>
            <a:off x="1592398" y="3768840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-8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89434D0-EFD9-E948-AF48-D52018F7B778}"/>
              </a:ext>
            </a:extLst>
          </p:cNvPr>
          <p:cNvSpPr txBox="1"/>
          <p:nvPr/>
        </p:nvSpPr>
        <p:spPr>
          <a:xfrm>
            <a:off x="4081483" y="3779567"/>
            <a:ext cx="2054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8</a:t>
            </a: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13446AA9-C995-F048-A218-A84FE9DC843B}"/>
              </a:ext>
            </a:extLst>
          </p:cNvPr>
          <p:cNvCxnSpPr>
            <a:cxnSpLocks/>
          </p:cNvCxnSpPr>
          <p:nvPr/>
        </p:nvCxnSpPr>
        <p:spPr>
          <a:xfrm flipH="1">
            <a:off x="3349459" y="3529208"/>
            <a:ext cx="5976" cy="231559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6E462DB3-49F7-4A47-922A-63AADC96AE78}"/>
              </a:ext>
            </a:extLst>
          </p:cNvPr>
          <p:cNvCxnSpPr>
            <a:cxnSpLocks/>
          </p:cNvCxnSpPr>
          <p:nvPr/>
        </p:nvCxnSpPr>
        <p:spPr>
          <a:xfrm>
            <a:off x="3131277" y="3546821"/>
            <a:ext cx="217671" cy="3475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BCC205CA-23A5-1641-A112-80D91CF958DF}"/>
              </a:ext>
            </a:extLst>
          </p:cNvPr>
          <p:cNvSpPr txBox="1"/>
          <p:nvPr/>
        </p:nvSpPr>
        <p:spPr>
          <a:xfrm>
            <a:off x="2983049" y="3430694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00B0F0"/>
                </a:solidFill>
              </a:rPr>
              <a:t>2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359B3557-F84D-874D-BC31-BDABDB1128EF}"/>
              </a:ext>
            </a:extLst>
          </p:cNvPr>
          <p:cNvSpPr txBox="1"/>
          <p:nvPr/>
        </p:nvSpPr>
        <p:spPr>
          <a:xfrm>
            <a:off x="2778255" y="4183182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-4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B980752-22D2-A34A-A952-DA61554DFFDF}"/>
              </a:ext>
            </a:extLst>
          </p:cNvPr>
          <p:cNvSpPr txBox="1"/>
          <p:nvPr/>
        </p:nvSpPr>
        <p:spPr>
          <a:xfrm>
            <a:off x="2802066" y="4664199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-8</a:t>
            </a: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8C929720-BA9D-3C46-BCF3-253BA94B95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87662" y="2614607"/>
            <a:ext cx="215900" cy="2286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1437A734-5F5E-1F4E-AFCE-0B91124B4081}"/>
                  </a:ext>
                </a:extLst>
              </p:cNvPr>
              <p:cNvSpPr txBox="1"/>
              <p:nvPr/>
            </p:nvSpPr>
            <p:spPr>
              <a:xfrm>
                <a:off x="731650" y="2105956"/>
                <a:ext cx="27584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1437A734-5F5E-1F4E-AFCE-0B91124B40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650" y="2105956"/>
                <a:ext cx="275845" cy="276999"/>
              </a:xfrm>
              <a:prstGeom prst="rect">
                <a:avLst/>
              </a:prstGeom>
              <a:blipFill>
                <a:blip r:embed="rId7"/>
                <a:stretch>
                  <a:fillRect l="-22727" r="-4545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87D865D-922E-7D46-B0B6-3DC6B703FAF7}"/>
                  </a:ext>
                </a:extLst>
              </p:cNvPr>
              <p:cNvSpPr txBox="1"/>
              <p:nvPr/>
            </p:nvSpPr>
            <p:spPr>
              <a:xfrm>
                <a:off x="1255534" y="1629692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87D865D-922E-7D46-B0B6-3DC6B703FA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5534" y="1629692"/>
                <a:ext cx="281167" cy="276999"/>
              </a:xfrm>
              <a:prstGeom prst="rect">
                <a:avLst/>
              </a:prstGeom>
              <a:blipFill>
                <a:blip r:embed="rId8"/>
                <a:stretch>
                  <a:fillRect l="-17391" r="-4348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BB3CD07-D837-F44C-A472-66C908F6DB16}"/>
                  </a:ext>
                </a:extLst>
              </p:cNvPr>
              <p:cNvSpPr txBox="1"/>
              <p:nvPr/>
            </p:nvSpPr>
            <p:spPr>
              <a:xfrm>
                <a:off x="1898473" y="1958313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BB3CD07-D837-F44C-A472-66C908F6DB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8473" y="1958313"/>
                <a:ext cx="281167" cy="276999"/>
              </a:xfrm>
              <a:prstGeom prst="rect">
                <a:avLst/>
              </a:prstGeom>
              <a:blipFill>
                <a:blip r:embed="rId9"/>
                <a:stretch>
                  <a:fillRect l="-16667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4A56388C-2791-C543-86A1-29F83A27FAD6}"/>
                  </a:ext>
                </a:extLst>
              </p:cNvPr>
              <p:cNvSpPr txBox="1"/>
              <p:nvPr/>
            </p:nvSpPr>
            <p:spPr>
              <a:xfrm>
                <a:off x="2379493" y="2110708"/>
                <a:ext cx="27943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4A56388C-2791-C543-86A1-29F83A27FA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9493" y="2110708"/>
                <a:ext cx="279435" cy="276999"/>
              </a:xfrm>
              <a:prstGeom prst="rect">
                <a:avLst/>
              </a:prstGeom>
              <a:blipFill>
                <a:blip r:embed="rId10"/>
                <a:stretch>
                  <a:fillRect l="-17391" r="-4348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23C3719B-A6AF-164F-90D4-CEF73935F3C9}"/>
                  </a:ext>
                </a:extLst>
              </p:cNvPr>
              <p:cNvSpPr txBox="1"/>
              <p:nvPr/>
            </p:nvSpPr>
            <p:spPr>
              <a:xfrm>
                <a:off x="3236751" y="2467902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23C3719B-A6AF-164F-90D4-CEF73935F3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6751" y="2467902"/>
                <a:ext cx="281167" cy="276999"/>
              </a:xfrm>
              <a:prstGeom prst="rect">
                <a:avLst/>
              </a:prstGeom>
              <a:blipFill>
                <a:blip r:embed="rId11"/>
                <a:stretch>
                  <a:fillRect l="-17391" r="-4348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CB576CCD-353B-A64A-A8B6-79C729DF5242}"/>
                  </a:ext>
                </a:extLst>
              </p:cNvPr>
              <p:cNvSpPr txBox="1"/>
              <p:nvPr/>
            </p:nvSpPr>
            <p:spPr>
              <a:xfrm>
                <a:off x="2603329" y="2834619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CB576CCD-353B-A64A-A8B6-79C729DF52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3329" y="2834619"/>
                <a:ext cx="281167" cy="276999"/>
              </a:xfrm>
              <a:prstGeom prst="rect">
                <a:avLst/>
              </a:prstGeom>
              <a:blipFill>
                <a:blip r:embed="rId12"/>
                <a:stretch>
                  <a:fillRect l="-17391" r="-4348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1EE9049A-08B4-3D4B-842B-844CD7B49850}"/>
                  </a:ext>
                </a:extLst>
              </p:cNvPr>
              <p:cNvSpPr txBox="1"/>
              <p:nvPr/>
            </p:nvSpPr>
            <p:spPr>
              <a:xfrm>
                <a:off x="2755729" y="3401371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1EE9049A-08B4-3D4B-842B-844CD7B498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5729" y="3401371"/>
                <a:ext cx="281167" cy="276999"/>
              </a:xfrm>
              <a:prstGeom prst="rect">
                <a:avLst/>
              </a:prstGeom>
              <a:blipFill>
                <a:blip r:embed="rId13"/>
                <a:stretch>
                  <a:fillRect l="-17391" r="-4348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3BC46F4D-80C4-8045-966E-89D8A837A63B}"/>
                  </a:ext>
                </a:extLst>
              </p:cNvPr>
              <p:cNvSpPr txBox="1"/>
              <p:nvPr/>
            </p:nvSpPr>
            <p:spPr>
              <a:xfrm>
                <a:off x="1979430" y="3510907"/>
                <a:ext cx="3736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3BC46F4D-80C4-8045-966E-89D8A837A6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9430" y="3510907"/>
                <a:ext cx="373628" cy="276999"/>
              </a:xfrm>
              <a:prstGeom prst="rect">
                <a:avLst/>
              </a:prstGeom>
              <a:blipFill>
                <a:blip r:embed="rId14"/>
                <a:stretch>
                  <a:fillRect l="-17241" r="-3448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A21FCB75-57F2-6B4B-B6D4-2E51392F06B3}"/>
                  </a:ext>
                </a:extLst>
              </p:cNvPr>
              <p:cNvSpPr txBox="1"/>
              <p:nvPr/>
            </p:nvSpPr>
            <p:spPr>
              <a:xfrm>
                <a:off x="1574613" y="4277677"/>
                <a:ext cx="3736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A21FCB75-57F2-6B4B-B6D4-2E51392F06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4613" y="4277677"/>
                <a:ext cx="373628" cy="276999"/>
              </a:xfrm>
              <a:prstGeom prst="rect">
                <a:avLst/>
              </a:prstGeom>
              <a:blipFill>
                <a:blip r:embed="rId15"/>
                <a:stretch>
                  <a:fillRect l="-13333" r="-3333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Oval 85">
            <a:extLst>
              <a:ext uri="{FF2B5EF4-FFF2-40B4-BE49-F238E27FC236}">
                <a16:creationId xmlns:a16="http://schemas.microsoft.com/office/drawing/2014/main" id="{C7225347-B004-2F47-8149-F9A678833807}"/>
              </a:ext>
            </a:extLst>
          </p:cNvPr>
          <p:cNvSpPr/>
          <p:nvPr/>
        </p:nvSpPr>
        <p:spPr>
          <a:xfrm>
            <a:off x="8072437" y="1039170"/>
            <a:ext cx="1728788" cy="482972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111C7B60-146D-7C49-AE2F-67EB5ACFE4E2}"/>
              </a:ext>
            </a:extLst>
          </p:cNvPr>
          <p:cNvCxnSpPr>
            <a:cxnSpLocks/>
          </p:cNvCxnSpPr>
          <p:nvPr/>
        </p:nvCxnSpPr>
        <p:spPr>
          <a:xfrm flipH="1">
            <a:off x="7024504" y="1413529"/>
            <a:ext cx="1142054" cy="6142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B7A097B4-96AB-5B49-B870-C1FACE0D83D2}"/>
              </a:ext>
            </a:extLst>
          </p:cNvPr>
          <p:cNvCxnSpPr>
            <a:cxnSpLocks/>
          </p:cNvCxnSpPr>
          <p:nvPr/>
        </p:nvCxnSpPr>
        <p:spPr>
          <a:xfrm flipH="1">
            <a:off x="8386763" y="1576042"/>
            <a:ext cx="331640" cy="73783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CADC76E4-CC05-974D-9737-328F5B01EFE9}"/>
              </a:ext>
            </a:extLst>
          </p:cNvPr>
          <p:cNvCxnSpPr>
            <a:cxnSpLocks/>
          </p:cNvCxnSpPr>
          <p:nvPr/>
        </p:nvCxnSpPr>
        <p:spPr>
          <a:xfrm>
            <a:off x="9458325" y="1561172"/>
            <a:ext cx="705531" cy="6741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D65B81CE-AB0E-8F4C-9BB4-A473BDD2C31D}"/>
              </a:ext>
            </a:extLst>
          </p:cNvPr>
          <p:cNvCxnSpPr>
            <a:cxnSpLocks/>
          </p:cNvCxnSpPr>
          <p:nvPr/>
        </p:nvCxnSpPr>
        <p:spPr>
          <a:xfrm>
            <a:off x="9797354" y="1413529"/>
            <a:ext cx="1526024" cy="4005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Oval 106">
            <a:extLst>
              <a:ext uri="{FF2B5EF4-FFF2-40B4-BE49-F238E27FC236}">
                <a16:creationId xmlns:a16="http://schemas.microsoft.com/office/drawing/2014/main" id="{E5A97693-7980-8048-90E4-0742CD872138}"/>
              </a:ext>
            </a:extLst>
          </p:cNvPr>
          <p:cNvSpPr/>
          <p:nvPr/>
        </p:nvSpPr>
        <p:spPr>
          <a:xfrm>
            <a:off x="6459979" y="2111847"/>
            <a:ext cx="1076643" cy="542215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983A2BA5-38F6-9B41-9D65-F467C840EA86}"/>
              </a:ext>
            </a:extLst>
          </p:cNvPr>
          <p:cNvSpPr/>
          <p:nvPr/>
        </p:nvSpPr>
        <p:spPr>
          <a:xfrm>
            <a:off x="9625534" y="2400465"/>
            <a:ext cx="1076643" cy="542215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0D11F92F-18CC-5F49-A9E5-F8FEF8B76FC5}"/>
                  </a:ext>
                </a:extLst>
              </p:cNvPr>
              <p:cNvSpPr/>
              <p:nvPr/>
            </p:nvSpPr>
            <p:spPr>
              <a:xfrm>
                <a:off x="7791289" y="2343499"/>
                <a:ext cx="1394217" cy="68974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0D11F92F-18CC-5F49-A9E5-F8FEF8B76F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1289" y="2343499"/>
                <a:ext cx="1394217" cy="689742"/>
              </a:xfrm>
              <a:prstGeom prst="ellipse">
                <a:avLst/>
              </a:prstGeom>
              <a:blipFill>
                <a:blip r:embed="rId1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3A3D12D0-9524-5244-865E-3FB35B4E64CB}"/>
                  </a:ext>
                </a:extLst>
              </p:cNvPr>
              <p:cNvSpPr/>
              <p:nvPr/>
            </p:nvSpPr>
            <p:spPr>
              <a:xfrm>
                <a:off x="10985081" y="1895708"/>
                <a:ext cx="1076643" cy="542215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3A3D12D0-9524-5244-865E-3FB35B4E64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5081" y="1895708"/>
                <a:ext cx="1076643" cy="542215"/>
              </a:xfrm>
              <a:prstGeom prst="ellipse">
                <a:avLst/>
              </a:prstGeom>
              <a:blipFill>
                <a:blip r:embed="rId1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ADE06B88-5EB9-E941-99AB-D2D46618547D}"/>
              </a:ext>
            </a:extLst>
          </p:cNvPr>
          <p:cNvCxnSpPr>
            <a:cxnSpLocks/>
          </p:cNvCxnSpPr>
          <p:nvPr/>
        </p:nvCxnSpPr>
        <p:spPr>
          <a:xfrm flipH="1">
            <a:off x="5991988" y="2521133"/>
            <a:ext cx="544736" cy="2841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592A0D34-9286-6847-AA3B-8DE51A1D2F2E}"/>
              </a:ext>
            </a:extLst>
          </p:cNvPr>
          <p:cNvCxnSpPr>
            <a:cxnSpLocks/>
          </p:cNvCxnSpPr>
          <p:nvPr/>
        </p:nvCxnSpPr>
        <p:spPr>
          <a:xfrm flipH="1">
            <a:off x="6207366" y="2606401"/>
            <a:ext cx="568662" cy="8009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8D157BAD-C517-2B49-BAD7-377C9F5923FC}"/>
              </a:ext>
            </a:extLst>
          </p:cNvPr>
          <p:cNvCxnSpPr>
            <a:cxnSpLocks/>
          </p:cNvCxnSpPr>
          <p:nvPr/>
        </p:nvCxnSpPr>
        <p:spPr>
          <a:xfrm flipH="1">
            <a:off x="6842129" y="2653318"/>
            <a:ext cx="194544" cy="7320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3F21784C-D3B2-8B4F-B5FC-37D7108EEC12}"/>
              </a:ext>
            </a:extLst>
          </p:cNvPr>
          <p:cNvCxnSpPr>
            <a:cxnSpLocks/>
          </p:cNvCxnSpPr>
          <p:nvPr/>
        </p:nvCxnSpPr>
        <p:spPr>
          <a:xfrm>
            <a:off x="7366031" y="2618573"/>
            <a:ext cx="416309" cy="8923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Oval 116">
            <a:extLst>
              <a:ext uri="{FF2B5EF4-FFF2-40B4-BE49-F238E27FC236}">
                <a16:creationId xmlns:a16="http://schemas.microsoft.com/office/drawing/2014/main" id="{9E2EB0A7-82BE-3A4D-AF4C-1131EE464155}"/>
              </a:ext>
            </a:extLst>
          </p:cNvPr>
          <p:cNvSpPr/>
          <p:nvPr/>
        </p:nvSpPr>
        <p:spPr>
          <a:xfrm>
            <a:off x="7472283" y="3518577"/>
            <a:ext cx="694275" cy="58314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14DFBD9B-49EA-8941-812E-EE9DBCBB212D}"/>
              </a:ext>
            </a:extLst>
          </p:cNvPr>
          <p:cNvSpPr/>
          <p:nvPr/>
        </p:nvSpPr>
        <p:spPr>
          <a:xfrm>
            <a:off x="6531303" y="3485133"/>
            <a:ext cx="694275" cy="58314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Oval 121">
                <a:extLst>
                  <a:ext uri="{FF2B5EF4-FFF2-40B4-BE49-F238E27FC236}">
                    <a16:creationId xmlns:a16="http://schemas.microsoft.com/office/drawing/2014/main" id="{B950B928-B08F-FA4D-8639-878213CF86A3}"/>
                  </a:ext>
                </a:extLst>
              </p:cNvPr>
              <p:cNvSpPr/>
              <p:nvPr/>
            </p:nvSpPr>
            <p:spPr>
              <a:xfrm>
                <a:off x="5755733" y="3495491"/>
                <a:ext cx="694275" cy="58314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3,</m:t>
                      </m:r>
                    </m:oMath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2" name="Oval 121">
                <a:extLst>
                  <a:ext uri="{FF2B5EF4-FFF2-40B4-BE49-F238E27FC236}">
                    <a16:creationId xmlns:a16="http://schemas.microsoft.com/office/drawing/2014/main" id="{B950B928-B08F-FA4D-8639-878213CF86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5733" y="3495491"/>
                <a:ext cx="694275" cy="583149"/>
              </a:xfrm>
              <a:prstGeom prst="ellipse">
                <a:avLst/>
              </a:prstGeom>
              <a:blipFill>
                <a:blip r:embed="rId18"/>
                <a:stretch>
                  <a:fillRect b="-1041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B80EAF62-6A74-BC44-A38D-4789B856867E}"/>
                  </a:ext>
                </a:extLst>
              </p:cNvPr>
              <p:cNvSpPr/>
              <p:nvPr/>
            </p:nvSpPr>
            <p:spPr>
              <a:xfrm>
                <a:off x="5495866" y="2805079"/>
                <a:ext cx="694275" cy="58314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1,</m:t>
                      </m:r>
                    </m:oMath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B80EAF62-6A74-BC44-A38D-4789B85686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5866" y="2805079"/>
                <a:ext cx="694275" cy="583149"/>
              </a:xfrm>
              <a:prstGeom prst="ellipse">
                <a:avLst/>
              </a:prstGeom>
              <a:blipFill>
                <a:blip r:embed="rId19"/>
                <a:stretch>
                  <a:fillRect b="-1250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6AF9F15E-DED0-E949-8CBC-6D664601DCBA}"/>
              </a:ext>
            </a:extLst>
          </p:cNvPr>
          <p:cNvCxnSpPr>
            <a:cxnSpLocks/>
          </p:cNvCxnSpPr>
          <p:nvPr/>
        </p:nvCxnSpPr>
        <p:spPr>
          <a:xfrm flipH="1">
            <a:off x="7065249" y="4017633"/>
            <a:ext cx="471373" cy="7026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Oval 127">
            <a:extLst>
              <a:ext uri="{FF2B5EF4-FFF2-40B4-BE49-F238E27FC236}">
                <a16:creationId xmlns:a16="http://schemas.microsoft.com/office/drawing/2014/main" id="{A0B66E87-88B7-A04F-A32B-5928CE8DFC70}"/>
              </a:ext>
            </a:extLst>
          </p:cNvPr>
          <p:cNvSpPr>
            <a:spLocks noChangeAspect="1"/>
          </p:cNvSpPr>
          <p:nvPr/>
        </p:nvSpPr>
        <p:spPr>
          <a:xfrm>
            <a:off x="6727461" y="4771921"/>
            <a:ext cx="457200" cy="4572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AE3FDE38-857D-5640-84DD-8A9C8980D6D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465656" y="4767156"/>
                <a:ext cx="457200" cy="4572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AE3FDE38-857D-5640-84DD-8A9C8980D6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5656" y="4767156"/>
                <a:ext cx="457200" cy="457200"/>
              </a:xfrm>
              <a:prstGeom prst="ellipse">
                <a:avLst/>
              </a:prstGeom>
              <a:blipFill>
                <a:blip r:embed="rId20"/>
                <a:stretch>
                  <a:fillRect l="-540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5F03693F-5766-F643-906E-483748D372C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185971" y="4809362"/>
                <a:ext cx="457200" cy="4572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5F03693F-5766-F643-906E-483748D372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5971" y="4809362"/>
                <a:ext cx="457200" cy="457200"/>
              </a:xfrm>
              <a:prstGeom prst="ellipse">
                <a:avLst/>
              </a:prstGeom>
              <a:blipFill>
                <a:blip r:embed="rId21"/>
                <a:stretch>
                  <a:fillRect l="-789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47F7244A-6014-6E41-B954-C65631D8DF2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938453" y="4718868"/>
                <a:ext cx="687081" cy="687081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47F7244A-6014-6E41-B954-C65631D8DF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8453" y="4718868"/>
                <a:ext cx="687081" cy="687081"/>
              </a:xfrm>
              <a:prstGeom prst="ellipse">
                <a:avLst/>
              </a:prstGeom>
              <a:blipFill>
                <a:blip r:embed="rId2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86C3C6BC-7568-E74F-845F-E9A1CC6A12C8}"/>
              </a:ext>
            </a:extLst>
          </p:cNvPr>
          <p:cNvCxnSpPr>
            <a:cxnSpLocks/>
          </p:cNvCxnSpPr>
          <p:nvPr/>
        </p:nvCxnSpPr>
        <p:spPr>
          <a:xfrm flipH="1">
            <a:off x="7718607" y="4143770"/>
            <a:ext cx="53702" cy="5204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F9FD7456-EC2D-874A-825D-C68AAE470598}"/>
              </a:ext>
            </a:extLst>
          </p:cNvPr>
          <p:cNvCxnSpPr>
            <a:cxnSpLocks/>
          </p:cNvCxnSpPr>
          <p:nvPr/>
        </p:nvCxnSpPr>
        <p:spPr>
          <a:xfrm>
            <a:off x="8070568" y="4098965"/>
            <a:ext cx="482015" cy="6213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C331B52D-8C73-2141-9943-8CE625BB0894}"/>
              </a:ext>
            </a:extLst>
          </p:cNvPr>
          <p:cNvCxnSpPr>
            <a:cxnSpLocks/>
          </p:cNvCxnSpPr>
          <p:nvPr/>
        </p:nvCxnSpPr>
        <p:spPr>
          <a:xfrm>
            <a:off x="8200258" y="3867037"/>
            <a:ext cx="966796" cy="7971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60FCD9C5-0658-5C4A-86EE-EDD0578A946C}"/>
              </a:ext>
            </a:extLst>
          </p:cNvPr>
          <p:cNvCxnSpPr>
            <a:cxnSpLocks/>
          </p:cNvCxnSpPr>
          <p:nvPr/>
        </p:nvCxnSpPr>
        <p:spPr>
          <a:xfrm flipH="1">
            <a:off x="9420085" y="2973118"/>
            <a:ext cx="445823" cy="5377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ACC8C392-6B31-1D42-85A5-A362D0CC4440}"/>
              </a:ext>
            </a:extLst>
          </p:cNvPr>
          <p:cNvCxnSpPr>
            <a:cxnSpLocks/>
          </p:cNvCxnSpPr>
          <p:nvPr/>
        </p:nvCxnSpPr>
        <p:spPr>
          <a:xfrm flipH="1">
            <a:off x="10113498" y="2984513"/>
            <a:ext cx="177310" cy="5841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4FDCD2B7-152B-BC4D-BB03-338334E6D6CE}"/>
              </a:ext>
            </a:extLst>
          </p:cNvPr>
          <p:cNvCxnSpPr>
            <a:cxnSpLocks/>
          </p:cNvCxnSpPr>
          <p:nvPr/>
        </p:nvCxnSpPr>
        <p:spPr>
          <a:xfrm>
            <a:off x="10549970" y="3006664"/>
            <a:ext cx="344285" cy="5914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704DD6B7-F153-594D-9753-4ECACF1A8F29}"/>
              </a:ext>
            </a:extLst>
          </p:cNvPr>
          <p:cNvCxnSpPr>
            <a:cxnSpLocks/>
          </p:cNvCxnSpPr>
          <p:nvPr/>
        </p:nvCxnSpPr>
        <p:spPr>
          <a:xfrm>
            <a:off x="10730836" y="2857181"/>
            <a:ext cx="792566" cy="6537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Oval 147">
            <a:extLst>
              <a:ext uri="{FF2B5EF4-FFF2-40B4-BE49-F238E27FC236}">
                <a16:creationId xmlns:a16="http://schemas.microsoft.com/office/drawing/2014/main" id="{827F7AEF-055D-7645-B788-01CE6D6AE33F}"/>
              </a:ext>
            </a:extLst>
          </p:cNvPr>
          <p:cNvSpPr/>
          <p:nvPr/>
        </p:nvSpPr>
        <p:spPr>
          <a:xfrm>
            <a:off x="9797354" y="3649406"/>
            <a:ext cx="694275" cy="58314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Oval 148">
                <a:extLst>
                  <a:ext uri="{FF2B5EF4-FFF2-40B4-BE49-F238E27FC236}">
                    <a16:creationId xmlns:a16="http://schemas.microsoft.com/office/drawing/2014/main" id="{431BBF08-0D12-184D-A846-741CACC514FB}"/>
                  </a:ext>
                </a:extLst>
              </p:cNvPr>
              <p:cNvSpPr/>
              <p:nvPr/>
            </p:nvSpPr>
            <p:spPr>
              <a:xfrm>
                <a:off x="10522445" y="3678541"/>
                <a:ext cx="874007" cy="56262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14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15</m:t>
                          </m:r>
                        </m:sub>
                      </m:sSub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16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9" name="Oval 148">
                <a:extLst>
                  <a:ext uri="{FF2B5EF4-FFF2-40B4-BE49-F238E27FC236}">
                    <a16:creationId xmlns:a16="http://schemas.microsoft.com/office/drawing/2014/main" id="{431BBF08-0D12-184D-A846-741CACC514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22445" y="3678541"/>
                <a:ext cx="874007" cy="562622"/>
              </a:xfrm>
              <a:prstGeom prst="ellipse">
                <a:avLst/>
              </a:prstGeom>
              <a:blipFill>
                <a:blip r:embed="rId2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0" name="Oval 149">
            <a:extLst>
              <a:ext uri="{FF2B5EF4-FFF2-40B4-BE49-F238E27FC236}">
                <a16:creationId xmlns:a16="http://schemas.microsoft.com/office/drawing/2014/main" id="{57210AA5-CE15-6046-AAF8-4BFDDE75CBE4}"/>
              </a:ext>
            </a:extLst>
          </p:cNvPr>
          <p:cNvSpPr/>
          <p:nvPr/>
        </p:nvSpPr>
        <p:spPr>
          <a:xfrm>
            <a:off x="11493405" y="3539870"/>
            <a:ext cx="694275" cy="58314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Oval 153">
                <a:extLst>
                  <a:ext uri="{FF2B5EF4-FFF2-40B4-BE49-F238E27FC236}">
                    <a16:creationId xmlns:a16="http://schemas.microsoft.com/office/drawing/2014/main" id="{271A5EE8-5ED8-3A4E-B8F3-FA3409777DF6}"/>
                  </a:ext>
                </a:extLst>
              </p:cNvPr>
              <p:cNvSpPr/>
              <p:nvPr/>
            </p:nvSpPr>
            <p:spPr>
              <a:xfrm>
                <a:off x="8997364" y="3595714"/>
                <a:ext cx="694275" cy="58314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4" name="Oval 153">
                <a:extLst>
                  <a:ext uri="{FF2B5EF4-FFF2-40B4-BE49-F238E27FC236}">
                    <a16:creationId xmlns:a16="http://schemas.microsoft.com/office/drawing/2014/main" id="{271A5EE8-5ED8-3A4E-B8F3-FA3409777D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7364" y="3595714"/>
                <a:ext cx="694275" cy="583149"/>
              </a:xfrm>
              <a:prstGeom prst="ellipse">
                <a:avLst/>
              </a:prstGeom>
              <a:blipFill>
                <a:blip r:embed="rId2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7" name="Oval 86">
            <a:extLst>
              <a:ext uri="{FF2B5EF4-FFF2-40B4-BE49-F238E27FC236}">
                <a16:creationId xmlns:a16="http://schemas.microsoft.com/office/drawing/2014/main" id="{419B41AE-BFD4-7F4F-BC7C-CA75DBB778EC}"/>
              </a:ext>
            </a:extLst>
          </p:cNvPr>
          <p:cNvSpPr/>
          <p:nvPr/>
        </p:nvSpPr>
        <p:spPr>
          <a:xfrm>
            <a:off x="4354346" y="2676743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408D41E7-04FA-A040-B670-0E467CB120B0}"/>
              </a:ext>
            </a:extLst>
          </p:cNvPr>
          <p:cNvSpPr/>
          <p:nvPr/>
        </p:nvSpPr>
        <p:spPr>
          <a:xfrm>
            <a:off x="5036273" y="3201029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B32FE30C-8FD3-AC42-9C2C-A3D64B799077}"/>
                  </a:ext>
                </a:extLst>
              </p:cNvPr>
              <p:cNvSpPr txBox="1"/>
              <p:nvPr/>
            </p:nvSpPr>
            <p:spPr>
              <a:xfrm>
                <a:off x="4317850" y="2391697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B32FE30C-8FD3-AC42-9C2C-A3D64B7990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7850" y="2391697"/>
                <a:ext cx="281167" cy="276999"/>
              </a:xfrm>
              <a:prstGeom prst="rect">
                <a:avLst/>
              </a:prstGeom>
              <a:blipFill>
                <a:blip r:embed="rId25"/>
                <a:stretch>
                  <a:fillRect l="-17391" r="-4348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3" name="Oval 92">
            <a:extLst>
              <a:ext uri="{FF2B5EF4-FFF2-40B4-BE49-F238E27FC236}">
                <a16:creationId xmlns:a16="http://schemas.microsoft.com/office/drawing/2014/main" id="{C2C64F3B-9F45-4144-B973-95F08006A85F}"/>
              </a:ext>
            </a:extLst>
          </p:cNvPr>
          <p:cNvSpPr/>
          <p:nvPr/>
        </p:nvSpPr>
        <p:spPr>
          <a:xfrm>
            <a:off x="2499161" y="3618094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0FBB6B63-6015-F94B-B7C1-F9ADA55919B3}"/>
              </a:ext>
            </a:extLst>
          </p:cNvPr>
          <p:cNvSpPr/>
          <p:nvPr/>
        </p:nvSpPr>
        <p:spPr>
          <a:xfrm>
            <a:off x="3316117" y="3881667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197427BF-60A5-784D-9602-99A3ECCE38D1}"/>
                  </a:ext>
                </a:extLst>
              </p:cNvPr>
              <p:cNvSpPr txBox="1"/>
              <p:nvPr/>
            </p:nvSpPr>
            <p:spPr>
              <a:xfrm>
                <a:off x="4955537" y="2901110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197427BF-60A5-784D-9602-99A3ECCE38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5537" y="2901110"/>
                <a:ext cx="281167" cy="276999"/>
              </a:xfrm>
              <a:prstGeom prst="rect">
                <a:avLst/>
              </a:prstGeom>
              <a:blipFill>
                <a:blip r:embed="rId26"/>
                <a:stretch>
                  <a:fillRect l="-17391" r="-4348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23E77E97-DE80-5F41-A364-34BA897B6E88}"/>
                  </a:ext>
                </a:extLst>
              </p:cNvPr>
              <p:cNvSpPr txBox="1"/>
              <p:nvPr/>
            </p:nvSpPr>
            <p:spPr>
              <a:xfrm>
                <a:off x="2431873" y="3691883"/>
                <a:ext cx="3736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23E77E97-DE80-5F41-A364-34BA897B6E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1873" y="3691883"/>
                <a:ext cx="373628" cy="276999"/>
              </a:xfrm>
              <a:prstGeom prst="rect">
                <a:avLst/>
              </a:prstGeom>
              <a:blipFill>
                <a:blip r:embed="rId27"/>
                <a:stretch>
                  <a:fillRect l="-12903" r="-3226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73DDCF26-FAF0-B84D-892C-D6DAD0D72F54}"/>
                  </a:ext>
                </a:extLst>
              </p:cNvPr>
              <p:cNvSpPr txBox="1"/>
              <p:nvPr/>
            </p:nvSpPr>
            <p:spPr>
              <a:xfrm>
                <a:off x="3284357" y="3958577"/>
                <a:ext cx="3736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73DDCF26-FAF0-B84D-892C-D6DAD0D72F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4357" y="3958577"/>
                <a:ext cx="373628" cy="276999"/>
              </a:xfrm>
              <a:prstGeom prst="rect">
                <a:avLst/>
              </a:prstGeom>
              <a:blipFill>
                <a:blip r:embed="rId28"/>
                <a:stretch>
                  <a:fillRect l="-16667" r="-3333" b="-2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Pentagon 2">
            <a:extLst>
              <a:ext uri="{FF2B5EF4-FFF2-40B4-BE49-F238E27FC236}">
                <a16:creationId xmlns:a16="http://schemas.microsoft.com/office/drawing/2014/main" id="{48FD76CF-3F1E-0B46-8C9D-23B2CFDE1812}"/>
              </a:ext>
            </a:extLst>
          </p:cNvPr>
          <p:cNvSpPr/>
          <p:nvPr/>
        </p:nvSpPr>
        <p:spPr>
          <a:xfrm flipH="1">
            <a:off x="7848730" y="5844938"/>
            <a:ext cx="1888188" cy="660720"/>
          </a:xfrm>
          <a:prstGeom prst="homePlat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  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038AC0-5001-2243-B00D-8BFBA4354FC1}"/>
              </a:ext>
            </a:extLst>
          </p:cNvPr>
          <p:cNvSpPr txBox="1"/>
          <p:nvPr/>
        </p:nvSpPr>
        <p:spPr>
          <a:xfrm>
            <a:off x="10288930" y="5985080"/>
            <a:ext cx="8740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BPQ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D2FF36C7-1866-E442-9D32-032704CF3AB8}"/>
              </a:ext>
            </a:extLst>
          </p:cNvPr>
          <p:cNvSpPr txBox="1"/>
          <p:nvPr/>
        </p:nvSpPr>
        <p:spPr>
          <a:xfrm>
            <a:off x="3178312" y="3754550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00B0F0"/>
                </a:solidFill>
              </a:rPr>
              <a:t>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CD0287C1-A57C-8048-BDCE-DD6C4CD72147}"/>
                  </a:ext>
                </a:extLst>
              </p:cNvPr>
              <p:cNvSpPr txBox="1"/>
              <p:nvPr/>
            </p:nvSpPr>
            <p:spPr>
              <a:xfrm>
                <a:off x="1113298" y="5405949"/>
                <a:ext cx="3736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CD0287C1-A57C-8048-BDCE-DD6C4CD721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3298" y="5405949"/>
                <a:ext cx="373628" cy="276999"/>
              </a:xfrm>
              <a:prstGeom prst="rect">
                <a:avLst/>
              </a:prstGeom>
              <a:blipFill>
                <a:blip r:embed="rId29"/>
                <a:stretch>
                  <a:fillRect l="-13333" r="-3333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CD76E888-A5D8-A348-8392-2600829E884B}"/>
                  </a:ext>
                </a:extLst>
              </p:cNvPr>
              <p:cNvSpPr txBox="1"/>
              <p:nvPr/>
            </p:nvSpPr>
            <p:spPr>
              <a:xfrm>
                <a:off x="1364637" y="5026667"/>
                <a:ext cx="3736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CD76E888-A5D8-A348-8392-2600829E88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4637" y="5026667"/>
                <a:ext cx="373628" cy="276999"/>
              </a:xfrm>
              <a:prstGeom prst="rect">
                <a:avLst/>
              </a:prstGeom>
              <a:blipFill>
                <a:blip r:embed="rId30"/>
                <a:stretch>
                  <a:fillRect l="-12903" r="-3226" b="-2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43FE456F-CBC2-484E-8765-C633300C9CF9}"/>
                  </a:ext>
                </a:extLst>
              </p:cNvPr>
              <p:cNvSpPr txBox="1"/>
              <p:nvPr/>
            </p:nvSpPr>
            <p:spPr>
              <a:xfrm>
                <a:off x="837350" y="5698708"/>
                <a:ext cx="3736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16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43FE456F-CBC2-484E-8765-C633300C9C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350" y="5698708"/>
                <a:ext cx="373628" cy="276999"/>
              </a:xfrm>
              <a:prstGeom prst="rect">
                <a:avLst/>
              </a:prstGeom>
              <a:blipFill>
                <a:blip r:embed="rId31"/>
                <a:stretch>
                  <a:fillRect l="-13333" r="-3333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6" name="Oval 105">
            <a:extLst>
              <a:ext uri="{FF2B5EF4-FFF2-40B4-BE49-F238E27FC236}">
                <a16:creationId xmlns:a16="http://schemas.microsoft.com/office/drawing/2014/main" id="{D8B6A722-109D-FC4F-BBC8-91AF778F426A}"/>
              </a:ext>
            </a:extLst>
          </p:cNvPr>
          <p:cNvSpPr/>
          <p:nvPr/>
        </p:nvSpPr>
        <p:spPr>
          <a:xfrm>
            <a:off x="1281371" y="5068243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527BC7A2-2EB5-7545-B6FA-41D43994FE51}"/>
              </a:ext>
            </a:extLst>
          </p:cNvPr>
          <p:cNvSpPr/>
          <p:nvPr/>
        </p:nvSpPr>
        <p:spPr>
          <a:xfrm>
            <a:off x="1119441" y="5377808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A9F62DDF-34AA-F942-98BC-41B12BD1F203}"/>
              </a:ext>
            </a:extLst>
          </p:cNvPr>
          <p:cNvSpPr/>
          <p:nvPr/>
        </p:nvSpPr>
        <p:spPr>
          <a:xfrm>
            <a:off x="857499" y="5630222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0965170-2FF3-487E-9A6D-D3FD1EBEA60E}"/>
              </a:ext>
            </a:extLst>
          </p:cNvPr>
          <p:cNvSpPr/>
          <p:nvPr/>
        </p:nvSpPr>
        <p:spPr>
          <a:xfrm>
            <a:off x="2399700" y="3265184"/>
            <a:ext cx="634624" cy="508678"/>
          </a:xfrm>
          <a:prstGeom prst="rect">
            <a:avLst/>
          </a:prstGeom>
          <a:solidFill>
            <a:srgbClr val="A9D18E">
              <a:alpha val="3411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01" name="Picture 100">
            <a:extLst>
              <a:ext uri="{FF2B5EF4-FFF2-40B4-BE49-F238E27FC236}">
                <a16:creationId xmlns:a16="http://schemas.microsoft.com/office/drawing/2014/main" id="{AF72439E-8388-4359-821B-8073EE9B8D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5149" y="2810100"/>
            <a:ext cx="323208" cy="2879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B90CF1C-B693-4471-AF7C-396A1EEF42EF}"/>
                  </a:ext>
                </a:extLst>
              </p:cNvPr>
              <p:cNvSpPr txBox="1"/>
              <p:nvPr/>
            </p:nvSpPr>
            <p:spPr>
              <a:xfrm>
                <a:off x="8067027" y="5967910"/>
                <a:ext cx="565508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 smtClean="0">
                              <a:solidFill>
                                <a:srgbClr val="C756FB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solidFill>
                                <a:srgbClr val="C756FB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200" b="0" i="1" smtClean="0">
                              <a:solidFill>
                                <a:srgbClr val="C756FB"/>
                              </a:solidFill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</m:oMath>
                  </m:oMathPara>
                </a14:m>
                <a:endParaRPr lang="en-US" sz="2200" dirty="0">
                  <a:solidFill>
                    <a:srgbClr val="C756FB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B90CF1C-B693-4471-AF7C-396A1EEF42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7027" y="5967910"/>
                <a:ext cx="565508" cy="430887"/>
              </a:xfrm>
              <a:prstGeom prst="rect">
                <a:avLst/>
              </a:prstGeom>
              <a:blipFill>
                <a:blip r:embed="rId32"/>
                <a:stretch>
                  <a:fillRect b="-84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9F06A2D2-669B-4FE0-BB6A-7AF2DD64CB0E}"/>
                  </a:ext>
                </a:extLst>
              </p:cNvPr>
              <p:cNvSpPr txBox="1"/>
              <p:nvPr/>
            </p:nvSpPr>
            <p:spPr>
              <a:xfrm>
                <a:off x="8967589" y="6003763"/>
                <a:ext cx="56550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9F06A2D2-669B-4FE0-BB6A-7AF2DD64CB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7589" y="6003763"/>
                <a:ext cx="565508" cy="369332"/>
              </a:xfrm>
              <a:prstGeom prst="rect">
                <a:avLst/>
              </a:prstGeom>
              <a:blipFill>
                <a:blip r:embed="rId33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F6CCB0EE-A487-4812-A177-F6CF2541B404}"/>
              </a:ext>
            </a:extLst>
          </p:cNvPr>
          <p:cNvSpPr txBox="1"/>
          <p:nvPr/>
        </p:nvSpPr>
        <p:spPr>
          <a:xfrm>
            <a:off x="7391530" y="1916165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3A3A45E0-BD5F-4734-B714-D1A998B9A1C4}"/>
              </a:ext>
            </a:extLst>
          </p:cNvPr>
          <p:cNvSpPr txBox="1"/>
          <p:nvPr/>
        </p:nvSpPr>
        <p:spPr>
          <a:xfrm>
            <a:off x="9719181" y="2095108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AB54C0EB-1902-4E62-A1FB-7B42E772C806}"/>
              </a:ext>
            </a:extLst>
          </p:cNvPr>
          <p:cNvSpPr txBox="1"/>
          <p:nvPr/>
        </p:nvSpPr>
        <p:spPr>
          <a:xfrm>
            <a:off x="10936466" y="1280656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10DDE948-51BB-48A6-9940-8E5D57775A8C}"/>
              </a:ext>
            </a:extLst>
          </p:cNvPr>
          <p:cNvSpPr/>
          <p:nvPr/>
        </p:nvSpPr>
        <p:spPr>
          <a:xfrm>
            <a:off x="2731633" y="2987372"/>
            <a:ext cx="1188720" cy="1188720"/>
          </a:xfrm>
          <a:prstGeom prst="ellipse">
            <a:avLst/>
          </a:prstGeom>
          <a:noFill/>
          <a:ln w="28575">
            <a:solidFill>
              <a:srgbClr val="FF00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7FD715B6-8788-4B79-80D9-432661DA0DD3}"/>
              </a:ext>
            </a:extLst>
          </p:cNvPr>
          <p:cNvSpPr/>
          <p:nvPr/>
        </p:nvSpPr>
        <p:spPr>
          <a:xfrm>
            <a:off x="2557460" y="2850297"/>
            <a:ext cx="1463040" cy="1463040"/>
          </a:xfrm>
          <a:prstGeom prst="ellipse">
            <a:avLst/>
          </a:prstGeom>
          <a:noFill/>
          <a:ln w="158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2E63A76-DF75-E64A-8C1B-DA9A06BC22AB}"/>
                  </a:ext>
                </a:extLst>
              </p:cNvPr>
              <p:cNvSpPr txBox="1"/>
              <p:nvPr/>
            </p:nvSpPr>
            <p:spPr>
              <a:xfrm>
                <a:off x="5717289" y="5353025"/>
                <a:ext cx="240061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C756FB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756FB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756FB"/>
                            </a:solidFill>
                            <a:latin typeface="Cambria Math" panose="02040503050406030204" pitchFamily="18" charset="0"/>
                          </a:rPr>
                          <m:t>9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C756FB"/>
                    </a:solidFill>
                  </a:rPr>
                  <a:t> </a:t>
                </a:r>
                <a:r>
                  <a:rPr lang="en-US" dirty="0">
                    <a:solidFill>
                      <a:schemeClr val="tx1"/>
                    </a:solidFill>
                  </a:rPr>
                  <a:t>improves upon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!</m:t>
                    </m:r>
                  </m:oMath>
                </a14:m>
                <a:r>
                  <a:rPr lang="en-US" dirty="0">
                    <a:solidFill>
                      <a:srgbClr val="C756FB"/>
                    </a:solidFill>
                  </a:rPr>
                  <a:t> </a:t>
                </a:r>
                <a:r>
                  <a:rPr lang="en-US" dirty="0"/>
                  <a:t>New best neighbor!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2E63A76-DF75-E64A-8C1B-DA9A06BC22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7289" y="5353025"/>
                <a:ext cx="2400618" cy="646331"/>
              </a:xfrm>
              <a:prstGeom prst="rect">
                <a:avLst/>
              </a:prstGeom>
              <a:blipFill>
                <a:blip r:embed="rId34"/>
                <a:stretch>
                  <a:fillRect l="-2105" t="-1923" b="-13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65734995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8C4F378-CD67-8A4D-8ECD-19659C8AE35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651687" y="-80924"/>
                <a:ext cx="9094807" cy="1028777"/>
              </a:xfrm>
            </p:spPr>
            <p:txBody>
              <a:bodyPr/>
              <a:lstStyle/>
              <a:p>
                <a:pPr algn="ctr"/>
                <a:r>
                  <a:rPr lang="en-US" dirty="0"/>
                  <a:t>Example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-NN query in PR-</a:t>
                </a:r>
                <a:r>
                  <a:rPr lang="en-US" dirty="0" err="1"/>
                  <a:t>QuadTree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8C4F378-CD67-8A4D-8ECD-19659C8AE3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651687" y="-80924"/>
                <a:ext cx="9094807" cy="1028777"/>
              </a:xfrm>
              <a:blipFill>
                <a:blip r:embed="rId2"/>
                <a:stretch>
                  <a:fillRect l="-2232" t="-2469" r="-2371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1F1C8300-1158-AF44-8587-F337DADDBF57}"/>
              </a:ext>
            </a:extLst>
          </p:cNvPr>
          <p:cNvSpPr>
            <a:spLocks/>
          </p:cNvSpPr>
          <p:nvPr/>
        </p:nvSpPr>
        <p:spPr>
          <a:xfrm>
            <a:off x="577892" y="1561172"/>
            <a:ext cx="4919659" cy="44381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D4EBE64-0189-9448-AD5F-4A307EE4A47B}"/>
              </a:ext>
            </a:extLst>
          </p:cNvPr>
          <p:cNvSpPr txBox="1"/>
          <p:nvPr/>
        </p:nvSpPr>
        <p:spPr>
          <a:xfrm>
            <a:off x="122102" y="6077415"/>
            <a:ext cx="993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(-16, -16)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3367344-D2C2-644E-AF60-07580BC0BED4}"/>
              </a:ext>
            </a:extLst>
          </p:cNvPr>
          <p:cNvSpPr txBox="1"/>
          <p:nvPr/>
        </p:nvSpPr>
        <p:spPr>
          <a:xfrm>
            <a:off x="5205516" y="6077414"/>
            <a:ext cx="993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(16, -16)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4DEBC0-56B6-454A-91F8-B1862EE00F41}"/>
              </a:ext>
            </a:extLst>
          </p:cNvPr>
          <p:cNvSpPr txBox="1"/>
          <p:nvPr/>
        </p:nvSpPr>
        <p:spPr>
          <a:xfrm>
            <a:off x="5291008" y="1245144"/>
            <a:ext cx="993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(16, 16)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ED43F1C-2803-F74C-9651-112D2BD647D0}"/>
              </a:ext>
            </a:extLst>
          </p:cNvPr>
          <p:cNvSpPr txBox="1"/>
          <p:nvPr/>
        </p:nvSpPr>
        <p:spPr>
          <a:xfrm>
            <a:off x="133565" y="1245143"/>
            <a:ext cx="993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(-16, 16)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0765131-9447-4C44-931A-43E1B93BBEEB}"/>
              </a:ext>
            </a:extLst>
          </p:cNvPr>
          <p:cNvCxnSpPr>
            <a:stCxn id="4" idx="0"/>
            <a:endCxn id="4" idx="2"/>
          </p:cNvCxnSpPr>
          <p:nvPr/>
        </p:nvCxnSpPr>
        <p:spPr>
          <a:xfrm>
            <a:off x="3037722" y="1561172"/>
            <a:ext cx="0" cy="4438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D3FBAC7-85B5-3C47-B35C-27A955D16F67}"/>
              </a:ext>
            </a:extLst>
          </p:cNvPr>
          <p:cNvCxnSpPr>
            <a:cxnSpLocks/>
          </p:cNvCxnSpPr>
          <p:nvPr/>
        </p:nvCxnSpPr>
        <p:spPr>
          <a:xfrm>
            <a:off x="577892" y="3769113"/>
            <a:ext cx="491965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8A41387-28C5-DE48-841A-2335B26C1D70}"/>
              </a:ext>
            </a:extLst>
          </p:cNvPr>
          <p:cNvCxnSpPr>
            <a:cxnSpLocks/>
          </p:cNvCxnSpPr>
          <p:nvPr/>
        </p:nvCxnSpPr>
        <p:spPr>
          <a:xfrm>
            <a:off x="577891" y="2772938"/>
            <a:ext cx="24598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9BEDA4F-10D7-7C49-9BFB-35FB3C88EF64}"/>
              </a:ext>
            </a:extLst>
          </p:cNvPr>
          <p:cNvCxnSpPr>
            <a:cxnSpLocks/>
          </p:cNvCxnSpPr>
          <p:nvPr/>
        </p:nvCxnSpPr>
        <p:spPr>
          <a:xfrm>
            <a:off x="1807802" y="1576042"/>
            <a:ext cx="0" cy="22042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89CC8C9-62FD-CE44-A725-64BA847FCAAD}"/>
              </a:ext>
            </a:extLst>
          </p:cNvPr>
          <p:cNvCxnSpPr>
            <a:cxnSpLocks/>
          </p:cNvCxnSpPr>
          <p:nvPr/>
        </p:nvCxnSpPr>
        <p:spPr>
          <a:xfrm>
            <a:off x="1807802" y="3713356"/>
            <a:ext cx="0" cy="228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FADBD58-BAB1-D649-B8BE-8DED6819B1CF}"/>
              </a:ext>
            </a:extLst>
          </p:cNvPr>
          <p:cNvCxnSpPr>
            <a:cxnSpLocks/>
          </p:cNvCxnSpPr>
          <p:nvPr/>
        </p:nvCxnSpPr>
        <p:spPr>
          <a:xfrm>
            <a:off x="585326" y="4832193"/>
            <a:ext cx="24598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13D531F-986D-BE47-A6B8-ABF050F2A526}"/>
              </a:ext>
            </a:extLst>
          </p:cNvPr>
          <p:cNvCxnSpPr>
            <a:cxnSpLocks/>
          </p:cNvCxnSpPr>
          <p:nvPr/>
        </p:nvCxnSpPr>
        <p:spPr>
          <a:xfrm>
            <a:off x="1807802" y="3289607"/>
            <a:ext cx="123735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FC8060C-B4EF-EC44-8115-288D4A8E64D4}"/>
              </a:ext>
            </a:extLst>
          </p:cNvPr>
          <p:cNvCxnSpPr>
            <a:cxnSpLocks/>
          </p:cNvCxnSpPr>
          <p:nvPr/>
        </p:nvCxnSpPr>
        <p:spPr>
          <a:xfrm>
            <a:off x="2395969" y="2772938"/>
            <a:ext cx="0" cy="10073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>
            <a:extLst>
              <a:ext uri="{FF2B5EF4-FFF2-40B4-BE49-F238E27FC236}">
                <a16:creationId xmlns:a16="http://schemas.microsoft.com/office/drawing/2014/main" id="{E435A33E-DF17-AA4F-ACF3-51283F51EF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7942" y="3485927"/>
            <a:ext cx="323208" cy="2879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C84DB4F-3C32-9E4B-9CBC-D82CA6D7D3EE}"/>
                  </a:ext>
                </a:extLst>
              </p:cNvPr>
              <p:cNvSpPr txBox="1"/>
              <p:nvPr/>
            </p:nvSpPr>
            <p:spPr>
              <a:xfrm>
                <a:off x="421311" y="777388"/>
                <a:ext cx="58632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accent5"/>
                    </a:solidFill>
                  </a:rPr>
                  <a:t>anchor = (2, 2),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chemeClr val="accent2"/>
                    </a:solidFill>
                  </a:rPr>
                  <a:t>=2,  </a:t>
                </a:r>
                <a:r>
                  <a:rPr lang="en-US" dirty="0">
                    <a:solidFill>
                      <a:srgbClr val="7030A0"/>
                    </a:solidFill>
                  </a:rPr>
                  <a:t>Bucket size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endParaRPr lang="en-US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C84DB4F-3C32-9E4B-9CBC-D82CA6D7D3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311" y="777388"/>
                <a:ext cx="5863271" cy="369332"/>
              </a:xfrm>
              <a:prstGeom prst="rect">
                <a:avLst/>
              </a:prstGeom>
              <a:blipFill>
                <a:blip r:embed="rId4"/>
                <a:stretch>
                  <a:fillRect l="-648" t="-3333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Oval 36">
            <a:extLst>
              <a:ext uri="{FF2B5EF4-FFF2-40B4-BE49-F238E27FC236}">
                <a16:creationId xmlns:a16="http://schemas.microsoft.com/office/drawing/2014/main" id="{C40E7FAC-2BA5-204B-AF7C-B13A89D2BA1C}"/>
              </a:ext>
            </a:extLst>
          </p:cNvPr>
          <p:cNvSpPr/>
          <p:nvPr/>
        </p:nvSpPr>
        <p:spPr>
          <a:xfrm>
            <a:off x="1474775" y="1839952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9BC64F6B-B4FF-CC46-9D08-E3240F04BCC4}"/>
              </a:ext>
            </a:extLst>
          </p:cNvPr>
          <p:cNvSpPr/>
          <p:nvPr/>
        </p:nvSpPr>
        <p:spPr>
          <a:xfrm>
            <a:off x="1760377" y="2258122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030A4FD8-FDCA-1240-A03A-50E44C956454}"/>
              </a:ext>
            </a:extLst>
          </p:cNvPr>
          <p:cNvSpPr/>
          <p:nvPr/>
        </p:nvSpPr>
        <p:spPr>
          <a:xfrm>
            <a:off x="943232" y="2401225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858369C6-A3CE-A549-B7E8-894D1B0E3C4F}"/>
              </a:ext>
            </a:extLst>
          </p:cNvPr>
          <p:cNvSpPr/>
          <p:nvPr/>
        </p:nvSpPr>
        <p:spPr>
          <a:xfrm>
            <a:off x="2470945" y="2401225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A8DFBF64-6A63-4941-B76D-0711BFF9E589}"/>
              </a:ext>
            </a:extLst>
          </p:cNvPr>
          <p:cNvSpPr/>
          <p:nvPr/>
        </p:nvSpPr>
        <p:spPr>
          <a:xfrm>
            <a:off x="3258965" y="2810100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3F572112-0688-6D4E-9954-5C92A9766196}"/>
              </a:ext>
            </a:extLst>
          </p:cNvPr>
          <p:cNvSpPr/>
          <p:nvPr/>
        </p:nvSpPr>
        <p:spPr>
          <a:xfrm>
            <a:off x="2489532" y="3066575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29CE63BF-5CF8-D842-864E-357C56C2EF7F}"/>
              </a:ext>
            </a:extLst>
          </p:cNvPr>
          <p:cNvSpPr/>
          <p:nvPr/>
        </p:nvSpPr>
        <p:spPr>
          <a:xfrm>
            <a:off x="2073225" y="3486601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64B5F066-3BDC-2E47-A2A2-65998B32EDA0}"/>
              </a:ext>
            </a:extLst>
          </p:cNvPr>
          <p:cNvSpPr/>
          <p:nvPr/>
        </p:nvSpPr>
        <p:spPr>
          <a:xfrm>
            <a:off x="1556555" y="4241162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06F0AC4F-8993-1441-9484-031E5E3C4383}"/>
              </a:ext>
            </a:extLst>
          </p:cNvPr>
          <p:cNvSpPr/>
          <p:nvPr/>
        </p:nvSpPr>
        <p:spPr>
          <a:xfrm>
            <a:off x="2675385" y="3408542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284C06F-6037-6F4E-9388-4ED478106D7D}"/>
              </a:ext>
            </a:extLst>
          </p:cNvPr>
          <p:cNvSpPr txBox="1"/>
          <p:nvPr/>
        </p:nvSpPr>
        <p:spPr>
          <a:xfrm>
            <a:off x="2839728" y="3765467"/>
            <a:ext cx="2054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0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DC40580-A139-C249-90A1-1AC648FC3614}"/>
              </a:ext>
            </a:extLst>
          </p:cNvPr>
          <p:cNvSpPr txBox="1"/>
          <p:nvPr/>
        </p:nvSpPr>
        <p:spPr>
          <a:xfrm>
            <a:off x="2197241" y="3759315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-4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DD1F80B-070E-5045-9A7B-C782D99A825D}"/>
              </a:ext>
            </a:extLst>
          </p:cNvPr>
          <p:cNvSpPr txBox="1"/>
          <p:nvPr/>
        </p:nvSpPr>
        <p:spPr>
          <a:xfrm>
            <a:off x="3501723" y="3759315"/>
            <a:ext cx="2054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4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383F2446-45E7-AA4E-B621-DE69374595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92812" y="3168792"/>
            <a:ext cx="215900" cy="228600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8017408E-686D-CF48-9D4A-F5D3498FBDA5}"/>
              </a:ext>
            </a:extLst>
          </p:cNvPr>
          <p:cNvSpPr txBox="1"/>
          <p:nvPr/>
        </p:nvSpPr>
        <p:spPr>
          <a:xfrm>
            <a:off x="1592398" y="3768840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-8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89434D0-EFD9-E948-AF48-D52018F7B778}"/>
              </a:ext>
            </a:extLst>
          </p:cNvPr>
          <p:cNvSpPr txBox="1"/>
          <p:nvPr/>
        </p:nvSpPr>
        <p:spPr>
          <a:xfrm>
            <a:off x="4081483" y="3779567"/>
            <a:ext cx="2054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8</a:t>
            </a: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13446AA9-C995-F048-A218-A84FE9DC843B}"/>
              </a:ext>
            </a:extLst>
          </p:cNvPr>
          <p:cNvCxnSpPr>
            <a:cxnSpLocks/>
          </p:cNvCxnSpPr>
          <p:nvPr/>
        </p:nvCxnSpPr>
        <p:spPr>
          <a:xfrm flipH="1">
            <a:off x="3349459" y="3529208"/>
            <a:ext cx="5976" cy="231559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6E462DB3-49F7-4A47-922A-63AADC96AE78}"/>
              </a:ext>
            </a:extLst>
          </p:cNvPr>
          <p:cNvCxnSpPr>
            <a:cxnSpLocks/>
          </p:cNvCxnSpPr>
          <p:nvPr/>
        </p:nvCxnSpPr>
        <p:spPr>
          <a:xfrm>
            <a:off x="3131277" y="3546821"/>
            <a:ext cx="217671" cy="3475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BCC205CA-23A5-1641-A112-80D91CF958DF}"/>
              </a:ext>
            </a:extLst>
          </p:cNvPr>
          <p:cNvSpPr txBox="1"/>
          <p:nvPr/>
        </p:nvSpPr>
        <p:spPr>
          <a:xfrm>
            <a:off x="2983049" y="3430694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00B0F0"/>
                </a:solidFill>
              </a:rPr>
              <a:t>2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359B3557-F84D-874D-BC31-BDABDB1128EF}"/>
              </a:ext>
            </a:extLst>
          </p:cNvPr>
          <p:cNvSpPr txBox="1"/>
          <p:nvPr/>
        </p:nvSpPr>
        <p:spPr>
          <a:xfrm>
            <a:off x="2778255" y="4183182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-4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B980752-22D2-A34A-A952-DA61554DFFDF}"/>
              </a:ext>
            </a:extLst>
          </p:cNvPr>
          <p:cNvSpPr txBox="1"/>
          <p:nvPr/>
        </p:nvSpPr>
        <p:spPr>
          <a:xfrm>
            <a:off x="2802066" y="4664199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-8</a:t>
            </a: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8C929720-BA9D-3C46-BCF3-253BA94B95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87662" y="2614607"/>
            <a:ext cx="215900" cy="2286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1437A734-5F5E-1F4E-AFCE-0B91124B4081}"/>
                  </a:ext>
                </a:extLst>
              </p:cNvPr>
              <p:cNvSpPr txBox="1"/>
              <p:nvPr/>
            </p:nvSpPr>
            <p:spPr>
              <a:xfrm>
                <a:off x="731650" y="2105956"/>
                <a:ext cx="27584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1437A734-5F5E-1F4E-AFCE-0B91124B40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650" y="2105956"/>
                <a:ext cx="275845" cy="276999"/>
              </a:xfrm>
              <a:prstGeom prst="rect">
                <a:avLst/>
              </a:prstGeom>
              <a:blipFill>
                <a:blip r:embed="rId7"/>
                <a:stretch>
                  <a:fillRect l="-22727" r="-4545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87D865D-922E-7D46-B0B6-3DC6B703FAF7}"/>
                  </a:ext>
                </a:extLst>
              </p:cNvPr>
              <p:cNvSpPr txBox="1"/>
              <p:nvPr/>
            </p:nvSpPr>
            <p:spPr>
              <a:xfrm>
                <a:off x="1255534" y="1629692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87D865D-922E-7D46-B0B6-3DC6B703FA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5534" y="1629692"/>
                <a:ext cx="281167" cy="276999"/>
              </a:xfrm>
              <a:prstGeom prst="rect">
                <a:avLst/>
              </a:prstGeom>
              <a:blipFill>
                <a:blip r:embed="rId8"/>
                <a:stretch>
                  <a:fillRect l="-17391" r="-4348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BB3CD07-D837-F44C-A472-66C908F6DB16}"/>
                  </a:ext>
                </a:extLst>
              </p:cNvPr>
              <p:cNvSpPr txBox="1"/>
              <p:nvPr/>
            </p:nvSpPr>
            <p:spPr>
              <a:xfrm>
                <a:off x="1898473" y="1958313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BB3CD07-D837-F44C-A472-66C908F6DB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8473" y="1958313"/>
                <a:ext cx="281167" cy="276999"/>
              </a:xfrm>
              <a:prstGeom prst="rect">
                <a:avLst/>
              </a:prstGeom>
              <a:blipFill>
                <a:blip r:embed="rId9"/>
                <a:stretch>
                  <a:fillRect l="-16667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4A56388C-2791-C543-86A1-29F83A27FAD6}"/>
                  </a:ext>
                </a:extLst>
              </p:cNvPr>
              <p:cNvSpPr txBox="1"/>
              <p:nvPr/>
            </p:nvSpPr>
            <p:spPr>
              <a:xfrm>
                <a:off x="2379493" y="2110708"/>
                <a:ext cx="27943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4A56388C-2791-C543-86A1-29F83A27FA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9493" y="2110708"/>
                <a:ext cx="279435" cy="276999"/>
              </a:xfrm>
              <a:prstGeom prst="rect">
                <a:avLst/>
              </a:prstGeom>
              <a:blipFill>
                <a:blip r:embed="rId10"/>
                <a:stretch>
                  <a:fillRect l="-17391" r="-4348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23C3719B-A6AF-164F-90D4-CEF73935F3C9}"/>
                  </a:ext>
                </a:extLst>
              </p:cNvPr>
              <p:cNvSpPr txBox="1"/>
              <p:nvPr/>
            </p:nvSpPr>
            <p:spPr>
              <a:xfrm>
                <a:off x="3236751" y="2467902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23C3719B-A6AF-164F-90D4-CEF73935F3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6751" y="2467902"/>
                <a:ext cx="281167" cy="276999"/>
              </a:xfrm>
              <a:prstGeom prst="rect">
                <a:avLst/>
              </a:prstGeom>
              <a:blipFill>
                <a:blip r:embed="rId11"/>
                <a:stretch>
                  <a:fillRect l="-17391" r="-4348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CB576CCD-353B-A64A-A8B6-79C729DF5242}"/>
                  </a:ext>
                </a:extLst>
              </p:cNvPr>
              <p:cNvSpPr txBox="1"/>
              <p:nvPr/>
            </p:nvSpPr>
            <p:spPr>
              <a:xfrm>
                <a:off x="2603329" y="2834619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CB576CCD-353B-A64A-A8B6-79C729DF52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3329" y="2834619"/>
                <a:ext cx="281167" cy="276999"/>
              </a:xfrm>
              <a:prstGeom prst="rect">
                <a:avLst/>
              </a:prstGeom>
              <a:blipFill>
                <a:blip r:embed="rId12"/>
                <a:stretch>
                  <a:fillRect l="-17391" r="-4348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1EE9049A-08B4-3D4B-842B-844CD7B49850}"/>
                  </a:ext>
                </a:extLst>
              </p:cNvPr>
              <p:cNvSpPr txBox="1"/>
              <p:nvPr/>
            </p:nvSpPr>
            <p:spPr>
              <a:xfrm>
                <a:off x="2755729" y="3401371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1EE9049A-08B4-3D4B-842B-844CD7B498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5729" y="3401371"/>
                <a:ext cx="281167" cy="276999"/>
              </a:xfrm>
              <a:prstGeom prst="rect">
                <a:avLst/>
              </a:prstGeom>
              <a:blipFill>
                <a:blip r:embed="rId13"/>
                <a:stretch>
                  <a:fillRect l="-17391" r="-4348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3BC46F4D-80C4-8045-966E-89D8A837A63B}"/>
                  </a:ext>
                </a:extLst>
              </p:cNvPr>
              <p:cNvSpPr txBox="1"/>
              <p:nvPr/>
            </p:nvSpPr>
            <p:spPr>
              <a:xfrm>
                <a:off x="1979430" y="3510907"/>
                <a:ext cx="3736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3BC46F4D-80C4-8045-966E-89D8A837A6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9430" y="3510907"/>
                <a:ext cx="373628" cy="276999"/>
              </a:xfrm>
              <a:prstGeom prst="rect">
                <a:avLst/>
              </a:prstGeom>
              <a:blipFill>
                <a:blip r:embed="rId14"/>
                <a:stretch>
                  <a:fillRect l="-17241" r="-3448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A21FCB75-57F2-6B4B-B6D4-2E51392F06B3}"/>
                  </a:ext>
                </a:extLst>
              </p:cNvPr>
              <p:cNvSpPr txBox="1"/>
              <p:nvPr/>
            </p:nvSpPr>
            <p:spPr>
              <a:xfrm>
                <a:off x="1574613" y="4277677"/>
                <a:ext cx="3736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A21FCB75-57F2-6B4B-B6D4-2E51392F06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4613" y="4277677"/>
                <a:ext cx="373628" cy="276999"/>
              </a:xfrm>
              <a:prstGeom prst="rect">
                <a:avLst/>
              </a:prstGeom>
              <a:blipFill>
                <a:blip r:embed="rId15"/>
                <a:stretch>
                  <a:fillRect l="-13333" r="-3333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Oval 85">
            <a:extLst>
              <a:ext uri="{FF2B5EF4-FFF2-40B4-BE49-F238E27FC236}">
                <a16:creationId xmlns:a16="http://schemas.microsoft.com/office/drawing/2014/main" id="{C7225347-B004-2F47-8149-F9A678833807}"/>
              </a:ext>
            </a:extLst>
          </p:cNvPr>
          <p:cNvSpPr/>
          <p:nvPr/>
        </p:nvSpPr>
        <p:spPr>
          <a:xfrm>
            <a:off x="8072437" y="1039170"/>
            <a:ext cx="1728788" cy="482972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111C7B60-146D-7C49-AE2F-67EB5ACFE4E2}"/>
              </a:ext>
            </a:extLst>
          </p:cNvPr>
          <p:cNvCxnSpPr>
            <a:cxnSpLocks/>
          </p:cNvCxnSpPr>
          <p:nvPr/>
        </p:nvCxnSpPr>
        <p:spPr>
          <a:xfrm flipH="1">
            <a:off x="7024504" y="1413529"/>
            <a:ext cx="1142054" cy="6142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B7A097B4-96AB-5B49-B870-C1FACE0D83D2}"/>
              </a:ext>
            </a:extLst>
          </p:cNvPr>
          <p:cNvCxnSpPr>
            <a:cxnSpLocks/>
          </p:cNvCxnSpPr>
          <p:nvPr/>
        </p:nvCxnSpPr>
        <p:spPr>
          <a:xfrm flipH="1">
            <a:off x="8386763" y="1576042"/>
            <a:ext cx="331640" cy="73783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CADC76E4-CC05-974D-9737-328F5B01EFE9}"/>
              </a:ext>
            </a:extLst>
          </p:cNvPr>
          <p:cNvCxnSpPr>
            <a:cxnSpLocks/>
          </p:cNvCxnSpPr>
          <p:nvPr/>
        </p:nvCxnSpPr>
        <p:spPr>
          <a:xfrm>
            <a:off x="9458325" y="1561172"/>
            <a:ext cx="705531" cy="6741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D65B81CE-AB0E-8F4C-9BB4-A473BDD2C31D}"/>
              </a:ext>
            </a:extLst>
          </p:cNvPr>
          <p:cNvCxnSpPr>
            <a:cxnSpLocks/>
          </p:cNvCxnSpPr>
          <p:nvPr/>
        </p:nvCxnSpPr>
        <p:spPr>
          <a:xfrm>
            <a:off x="9797354" y="1413529"/>
            <a:ext cx="1526024" cy="4005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Oval 106">
            <a:extLst>
              <a:ext uri="{FF2B5EF4-FFF2-40B4-BE49-F238E27FC236}">
                <a16:creationId xmlns:a16="http://schemas.microsoft.com/office/drawing/2014/main" id="{E5A97693-7980-8048-90E4-0742CD872138}"/>
              </a:ext>
            </a:extLst>
          </p:cNvPr>
          <p:cNvSpPr/>
          <p:nvPr/>
        </p:nvSpPr>
        <p:spPr>
          <a:xfrm>
            <a:off x="6459979" y="2111847"/>
            <a:ext cx="1076643" cy="542215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983A2BA5-38F6-9B41-9D65-F467C840EA86}"/>
              </a:ext>
            </a:extLst>
          </p:cNvPr>
          <p:cNvSpPr/>
          <p:nvPr/>
        </p:nvSpPr>
        <p:spPr>
          <a:xfrm>
            <a:off x="9625534" y="2400465"/>
            <a:ext cx="1076643" cy="542215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0D11F92F-18CC-5F49-A9E5-F8FEF8B76FC5}"/>
                  </a:ext>
                </a:extLst>
              </p:cNvPr>
              <p:cNvSpPr/>
              <p:nvPr/>
            </p:nvSpPr>
            <p:spPr>
              <a:xfrm>
                <a:off x="7791289" y="2343499"/>
                <a:ext cx="1394217" cy="68974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0D11F92F-18CC-5F49-A9E5-F8FEF8B76F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1289" y="2343499"/>
                <a:ext cx="1394217" cy="689742"/>
              </a:xfrm>
              <a:prstGeom prst="ellipse">
                <a:avLst/>
              </a:prstGeom>
              <a:blipFill>
                <a:blip r:embed="rId1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3A3D12D0-9524-5244-865E-3FB35B4E64CB}"/>
                  </a:ext>
                </a:extLst>
              </p:cNvPr>
              <p:cNvSpPr/>
              <p:nvPr/>
            </p:nvSpPr>
            <p:spPr>
              <a:xfrm>
                <a:off x="10985081" y="1895708"/>
                <a:ext cx="1076643" cy="542215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3A3D12D0-9524-5244-865E-3FB35B4E64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5081" y="1895708"/>
                <a:ext cx="1076643" cy="542215"/>
              </a:xfrm>
              <a:prstGeom prst="ellipse">
                <a:avLst/>
              </a:prstGeom>
              <a:blipFill>
                <a:blip r:embed="rId1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ADE06B88-5EB9-E941-99AB-D2D46618547D}"/>
              </a:ext>
            </a:extLst>
          </p:cNvPr>
          <p:cNvCxnSpPr>
            <a:cxnSpLocks/>
          </p:cNvCxnSpPr>
          <p:nvPr/>
        </p:nvCxnSpPr>
        <p:spPr>
          <a:xfrm flipH="1">
            <a:off x="5991988" y="2521133"/>
            <a:ext cx="544736" cy="2841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592A0D34-9286-6847-AA3B-8DE51A1D2F2E}"/>
              </a:ext>
            </a:extLst>
          </p:cNvPr>
          <p:cNvCxnSpPr>
            <a:cxnSpLocks/>
          </p:cNvCxnSpPr>
          <p:nvPr/>
        </p:nvCxnSpPr>
        <p:spPr>
          <a:xfrm flipH="1">
            <a:off x="6207366" y="2606401"/>
            <a:ext cx="568662" cy="8009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8D157BAD-C517-2B49-BAD7-377C9F5923FC}"/>
              </a:ext>
            </a:extLst>
          </p:cNvPr>
          <p:cNvCxnSpPr>
            <a:cxnSpLocks/>
          </p:cNvCxnSpPr>
          <p:nvPr/>
        </p:nvCxnSpPr>
        <p:spPr>
          <a:xfrm flipH="1">
            <a:off x="6842129" y="2653318"/>
            <a:ext cx="194544" cy="7320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3F21784C-D3B2-8B4F-B5FC-37D7108EEC12}"/>
              </a:ext>
            </a:extLst>
          </p:cNvPr>
          <p:cNvCxnSpPr>
            <a:cxnSpLocks/>
          </p:cNvCxnSpPr>
          <p:nvPr/>
        </p:nvCxnSpPr>
        <p:spPr>
          <a:xfrm>
            <a:off x="7366031" y="2618573"/>
            <a:ext cx="416309" cy="8923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Oval 116">
            <a:extLst>
              <a:ext uri="{FF2B5EF4-FFF2-40B4-BE49-F238E27FC236}">
                <a16:creationId xmlns:a16="http://schemas.microsoft.com/office/drawing/2014/main" id="{9E2EB0A7-82BE-3A4D-AF4C-1131EE464155}"/>
              </a:ext>
            </a:extLst>
          </p:cNvPr>
          <p:cNvSpPr/>
          <p:nvPr/>
        </p:nvSpPr>
        <p:spPr>
          <a:xfrm>
            <a:off x="7472283" y="3518577"/>
            <a:ext cx="694275" cy="58314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14DFBD9B-49EA-8941-812E-EE9DBCBB212D}"/>
              </a:ext>
            </a:extLst>
          </p:cNvPr>
          <p:cNvSpPr/>
          <p:nvPr/>
        </p:nvSpPr>
        <p:spPr>
          <a:xfrm>
            <a:off x="6531303" y="3485133"/>
            <a:ext cx="694275" cy="58314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Oval 121">
                <a:extLst>
                  <a:ext uri="{FF2B5EF4-FFF2-40B4-BE49-F238E27FC236}">
                    <a16:creationId xmlns:a16="http://schemas.microsoft.com/office/drawing/2014/main" id="{B950B928-B08F-FA4D-8639-878213CF86A3}"/>
                  </a:ext>
                </a:extLst>
              </p:cNvPr>
              <p:cNvSpPr/>
              <p:nvPr/>
            </p:nvSpPr>
            <p:spPr>
              <a:xfrm>
                <a:off x="5755733" y="3495491"/>
                <a:ext cx="694275" cy="58314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3,</m:t>
                      </m:r>
                    </m:oMath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2" name="Oval 121">
                <a:extLst>
                  <a:ext uri="{FF2B5EF4-FFF2-40B4-BE49-F238E27FC236}">
                    <a16:creationId xmlns:a16="http://schemas.microsoft.com/office/drawing/2014/main" id="{B950B928-B08F-FA4D-8639-878213CF86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5733" y="3495491"/>
                <a:ext cx="694275" cy="583149"/>
              </a:xfrm>
              <a:prstGeom prst="ellipse">
                <a:avLst/>
              </a:prstGeom>
              <a:blipFill>
                <a:blip r:embed="rId18"/>
                <a:stretch>
                  <a:fillRect b="-1041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B80EAF62-6A74-BC44-A38D-4789B856867E}"/>
                  </a:ext>
                </a:extLst>
              </p:cNvPr>
              <p:cNvSpPr/>
              <p:nvPr/>
            </p:nvSpPr>
            <p:spPr>
              <a:xfrm>
                <a:off x="5495866" y="2805079"/>
                <a:ext cx="694275" cy="58314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1,</m:t>
                      </m:r>
                    </m:oMath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B80EAF62-6A74-BC44-A38D-4789B85686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5866" y="2805079"/>
                <a:ext cx="694275" cy="583149"/>
              </a:xfrm>
              <a:prstGeom prst="ellipse">
                <a:avLst/>
              </a:prstGeom>
              <a:blipFill>
                <a:blip r:embed="rId19"/>
                <a:stretch>
                  <a:fillRect b="-1250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6AF9F15E-DED0-E949-8CBC-6D664601DCBA}"/>
              </a:ext>
            </a:extLst>
          </p:cNvPr>
          <p:cNvCxnSpPr>
            <a:cxnSpLocks/>
          </p:cNvCxnSpPr>
          <p:nvPr/>
        </p:nvCxnSpPr>
        <p:spPr>
          <a:xfrm flipH="1">
            <a:off x="7065249" y="4017633"/>
            <a:ext cx="471373" cy="7026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Oval 127">
            <a:extLst>
              <a:ext uri="{FF2B5EF4-FFF2-40B4-BE49-F238E27FC236}">
                <a16:creationId xmlns:a16="http://schemas.microsoft.com/office/drawing/2014/main" id="{A0B66E87-88B7-A04F-A32B-5928CE8DFC70}"/>
              </a:ext>
            </a:extLst>
          </p:cNvPr>
          <p:cNvSpPr>
            <a:spLocks noChangeAspect="1"/>
          </p:cNvSpPr>
          <p:nvPr/>
        </p:nvSpPr>
        <p:spPr>
          <a:xfrm>
            <a:off x="6727461" y="4771921"/>
            <a:ext cx="457200" cy="4572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AE3FDE38-857D-5640-84DD-8A9C8980D6D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465656" y="4767156"/>
                <a:ext cx="457200" cy="4572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AE3FDE38-857D-5640-84DD-8A9C8980D6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5656" y="4767156"/>
                <a:ext cx="457200" cy="457200"/>
              </a:xfrm>
              <a:prstGeom prst="ellipse">
                <a:avLst/>
              </a:prstGeom>
              <a:blipFill>
                <a:blip r:embed="rId20"/>
                <a:stretch>
                  <a:fillRect l="-540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5F03693F-5766-F643-906E-483748D372C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185971" y="4809362"/>
                <a:ext cx="457200" cy="4572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5F03693F-5766-F643-906E-483748D372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5971" y="4809362"/>
                <a:ext cx="457200" cy="457200"/>
              </a:xfrm>
              <a:prstGeom prst="ellipse">
                <a:avLst/>
              </a:prstGeom>
              <a:blipFill>
                <a:blip r:embed="rId21"/>
                <a:stretch>
                  <a:fillRect l="-789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47F7244A-6014-6E41-B954-C65631D8DF2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938453" y="4718868"/>
                <a:ext cx="687081" cy="687081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47F7244A-6014-6E41-B954-C65631D8DF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8453" y="4718868"/>
                <a:ext cx="687081" cy="687081"/>
              </a:xfrm>
              <a:prstGeom prst="ellipse">
                <a:avLst/>
              </a:prstGeom>
              <a:blipFill>
                <a:blip r:embed="rId2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86C3C6BC-7568-E74F-845F-E9A1CC6A12C8}"/>
              </a:ext>
            </a:extLst>
          </p:cNvPr>
          <p:cNvCxnSpPr>
            <a:cxnSpLocks/>
          </p:cNvCxnSpPr>
          <p:nvPr/>
        </p:nvCxnSpPr>
        <p:spPr>
          <a:xfrm flipH="1">
            <a:off x="7718607" y="4143770"/>
            <a:ext cx="53702" cy="5204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F9FD7456-EC2D-874A-825D-C68AAE470598}"/>
              </a:ext>
            </a:extLst>
          </p:cNvPr>
          <p:cNvCxnSpPr>
            <a:cxnSpLocks/>
          </p:cNvCxnSpPr>
          <p:nvPr/>
        </p:nvCxnSpPr>
        <p:spPr>
          <a:xfrm>
            <a:off x="8070568" y="4098965"/>
            <a:ext cx="482015" cy="6213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C331B52D-8C73-2141-9943-8CE625BB0894}"/>
              </a:ext>
            </a:extLst>
          </p:cNvPr>
          <p:cNvCxnSpPr>
            <a:cxnSpLocks/>
          </p:cNvCxnSpPr>
          <p:nvPr/>
        </p:nvCxnSpPr>
        <p:spPr>
          <a:xfrm>
            <a:off x="8200258" y="3867037"/>
            <a:ext cx="966796" cy="7971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60FCD9C5-0658-5C4A-86EE-EDD0578A946C}"/>
              </a:ext>
            </a:extLst>
          </p:cNvPr>
          <p:cNvCxnSpPr>
            <a:cxnSpLocks/>
          </p:cNvCxnSpPr>
          <p:nvPr/>
        </p:nvCxnSpPr>
        <p:spPr>
          <a:xfrm flipH="1">
            <a:off x="9420085" y="2973118"/>
            <a:ext cx="445823" cy="5377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ACC8C392-6B31-1D42-85A5-A362D0CC4440}"/>
              </a:ext>
            </a:extLst>
          </p:cNvPr>
          <p:cNvCxnSpPr>
            <a:cxnSpLocks/>
          </p:cNvCxnSpPr>
          <p:nvPr/>
        </p:nvCxnSpPr>
        <p:spPr>
          <a:xfrm flipH="1">
            <a:off x="10113498" y="2984513"/>
            <a:ext cx="177310" cy="5841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4FDCD2B7-152B-BC4D-BB03-338334E6D6CE}"/>
              </a:ext>
            </a:extLst>
          </p:cNvPr>
          <p:cNvCxnSpPr>
            <a:cxnSpLocks/>
          </p:cNvCxnSpPr>
          <p:nvPr/>
        </p:nvCxnSpPr>
        <p:spPr>
          <a:xfrm>
            <a:off x="10549970" y="3006664"/>
            <a:ext cx="344285" cy="5914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704DD6B7-F153-594D-9753-4ECACF1A8F29}"/>
              </a:ext>
            </a:extLst>
          </p:cNvPr>
          <p:cNvCxnSpPr>
            <a:cxnSpLocks/>
          </p:cNvCxnSpPr>
          <p:nvPr/>
        </p:nvCxnSpPr>
        <p:spPr>
          <a:xfrm>
            <a:off x="10730836" y="2857181"/>
            <a:ext cx="792566" cy="6537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Oval 147">
            <a:extLst>
              <a:ext uri="{FF2B5EF4-FFF2-40B4-BE49-F238E27FC236}">
                <a16:creationId xmlns:a16="http://schemas.microsoft.com/office/drawing/2014/main" id="{827F7AEF-055D-7645-B788-01CE6D6AE33F}"/>
              </a:ext>
            </a:extLst>
          </p:cNvPr>
          <p:cNvSpPr/>
          <p:nvPr/>
        </p:nvSpPr>
        <p:spPr>
          <a:xfrm>
            <a:off x="9797354" y="3649406"/>
            <a:ext cx="694275" cy="58314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Oval 148">
                <a:extLst>
                  <a:ext uri="{FF2B5EF4-FFF2-40B4-BE49-F238E27FC236}">
                    <a16:creationId xmlns:a16="http://schemas.microsoft.com/office/drawing/2014/main" id="{431BBF08-0D12-184D-A846-741CACC514FB}"/>
                  </a:ext>
                </a:extLst>
              </p:cNvPr>
              <p:cNvSpPr/>
              <p:nvPr/>
            </p:nvSpPr>
            <p:spPr>
              <a:xfrm>
                <a:off x="10522445" y="3678541"/>
                <a:ext cx="874007" cy="56262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14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15</m:t>
                          </m:r>
                        </m:sub>
                      </m:sSub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16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9" name="Oval 148">
                <a:extLst>
                  <a:ext uri="{FF2B5EF4-FFF2-40B4-BE49-F238E27FC236}">
                    <a16:creationId xmlns:a16="http://schemas.microsoft.com/office/drawing/2014/main" id="{431BBF08-0D12-184D-A846-741CACC514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22445" y="3678541"/>
                <a:ext cx="874007" cy="562622"/>
              </a:xfrm>
              <a:prstGeom prst="ellipse">
                <a:avLst/>
              </a:prstGeom>
              <a:blipFill>
                <a:blip r:embed="rId2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0" name="Oval 149">
            <a:extLst>
              <a:ext uri="{FF2B5EF4-FFF2-40B4-BE49-F238E27FC236}">
                <a16:creationId xmlns:a16="http://schemas.microsoft.com/office/drawing/2014/main" id="{57210AA5-CE15-6046-AAF8-4BFDDE75CBE4}"/>
              </a:ext>
            </a:extLst>
          </p:cNvPr>
          <p:cNvSpPr/>
          <p:nvPr/>
        </p:nvSpPr>
        <p:spPr>
          <a:xfrm>
            <a:off x="11493405" y="3539870"/>
            <a:ext cx="694275" cy="58314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Oval 153">
                <a:extLst>
                  <a:ext uri="{FF2B5EF4-FFF2-40B4-BE49-F238E27FC236}">
                    <a16:creationId xmlns:a16="http://schemas.microsoft.com/office/drawing/2014/main" id="{271A5EE8-5ED8-3A4E-B8F3-FA3409777DF6}"/>
                  </a:ext>
                </a:extLst>
              </p:cNvPr>
              <p:cNvSpPr/>
              <p:nvPr/>
            </p:nvSpPr>
            <p:spPr>
              <a:xfrm>
                <a:off x="8997364" y="3595714"/>
                <a:ext cx="694275" cy="58314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4" name="Oval 153">
                <a:extLst>
                  <a:ext uri="{FF2B5EF4-FFF2-40B4-BE49-F238E27FC236}">
                    <a16:creationId xmlns:a16="http://schemas.microsoft.com/office/drawing/2014/main" id="{271A5EE8-5ED8-3A4E-B8F3-FA3409777D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7364" y="3595714"/>
                <a:ext cx="694275" cy="583149"/>
              </a:xfrm>
              <a:prstGeom prst="ellipse">
                <a:avLst/>
              </a:prstGeom>
              <a:blipFill>
                <a:blip r:embed="rId2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7" name="Oval 86">
            <a:extLst>
              <a:ext uri="{FF2B5EF4-FFF2-40B4-BE49-F238E27FC236}">
                <a16:creationId xmlns:a16="http://schemas.microsoft.com/office/drawing/2014/main" id="{419B41AE-BFD4-7F4F-BC7C-CA75DBB778EC}"/>
              </a:ext>
            </a:extLst>
          </p:cNvPr>
          <p:cNvSpPr/>
          <p:nvPr/>
        </p:nvSpPr>
        <p:spPr>
          <a:xfrm>
            <a:off x="4354346" y="2676743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408D41E7-04FA-A040-B670-0E467CB120B0}"/>
              </a:ext>
            </a:extLst>
          </p:cNvPr>
          <p:cNvSpPr/>
          <p:nvPr/>
        </p:nvSpPr>
        <p:spPr>
          <a:xfrm>
            <a:off x="5036273" y="3201029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B32FE30C-8FD3-AC42-9C2C-A3D64B799077}"/>
                  </a:ext>
                </a:extLst>
              </p:cNvPr>
              <p:cNvSpPr txBox="1"/>
              <p:nvPr/>
            </p:nvSpPr>
            <p:spPr>
              <a:xfrm>
                <a:off x="4317850" y="2391697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B32FE30C-8FD3-AC42-9C2C-A3D64B7990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7850" y="2391697"/>
                <a:ext cx="281167" cy="276999"/>
              </a:xfrm>
              <a:prstGeom prst="rect">
                <a:avLst/>
              </a:prstGeom>
              <a:blipFill>
                <a:blip r:embed="rId25"/>
                <a:stretch>
                  <a:fillRect l="-17391" r="-4348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3" name="Oval 92">
            <a:extLst>
              <a:ext uri="{FF2B5EF4-FFF2-40B4-BE49-F238E27FC236}">
                <a16:creationId xmlns:a16="http://schemas.microsoft.com/office/drawing/2014/main" id="{C2C64F3B-9F45-4144-B973-95F08006A85F}"/>
              </a:ext>
            </a:extLst>
          </p:cNvPr>
          <p:cNvSpPr/>
          <p:nvPr/>
        </p:nvSpPr>
        <p:spPr>
          <a:xfrm>
            <a:off x="2499161" y="3618094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0FBB6B63-6015-F94B-B7C1-F9ADA55919B3}"/>
              </a:ext>
            </a:extLst>
          </p:cNvPr>
          <p:cNvSpPr/>
          <p:nvPr/>
        </p:nvSpPr>
        <p:spPr>
          <a:xfrm>
            <a:off x="3316117" y="3881667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197427BF-60A5-784D-9602-99A3ECCE38D1}"/>
                  </a:ext>
                </a:extLst>
              </p:cNvPr>
              <p:cNvSpPr txBox="1"/>
              <p:nvPr/>
            </p:nvSpPr>
            <p:spPr>
              <a:xfrm>
                <a:off x="4955537" y="2901110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197427BF-60A5-784D-9602-99A3ECCE38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5537" y="2901110"/>
                <a:ext cx="281167" cy="276999"/>
              </a:xfrm>
              <a:prstGeom prst="rect">
                <a:avLst/>
              </a:prstGeom>
              <a:blipFill>
                <a:blip r:embed="rId26"/>
                <a:stretch>
                  <a:fillRect l="-17391" r="-4348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23E77E97-DE80-5F41-A364-34BA897B6E88}"/>
                  </a:ext>
                </a:extLst>
              </p:cNvPr>
              <p:cNvSpPr txBox="1"/>
              <p:nvPr/>
            </p:nvSpPr>
            <p:spPr>
              <a:xfrm>
                <a:off x="2431873" y="3691883"/>
                <a:ext cx="3736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accent4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23E77E97-DE80-5F41-A364-34BA897B6E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1873" y="3691883"/>
                <a:ext cx="373628" cy="276999"/>
              </a:xfrm>
              <a:prstGeom prst="rect">
                <a:avLst/>
              </a:prstGeom>
              <a:blipFill>
                <a:blip r:embed="rId27"/>
                <a:stretch>
                  <a:fillRect l="-12903" r="-3226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73DDCF26-FAF0-B84D-892C-D6DAD0D72F54}"/>
                  </a:ext>
                </a:extLst>
              </p:cNvPr>
              <p:cNvSpPr txBox="1"/>
              <p:nvPr/>
            </p:nvSpPr>
            <p:spPr>
              <a:xfrm>
                <a:off x="3284357" y="3958577"/>
                <a:ext cx="3736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73DDCF26-FAF0-B84D-892C-D6DAD0D72F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4357" y="3958577"/>
                <a:ext cx="373628" cy="276999"/>
              </a:xfrm>
              <a:prstGeom prst="rect">
                <a:avLst/>
              </a:prstGeom>
              <a:blipFill>
                <a:blip r:embed="rId28"/>
                <a:stretch>
                  <a:fillRect l="-16667" r="-3333" b="-2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Pentagon 2">
            <a:extLst>
              <a:ext uri="{FF2B5EF4-FFF2-40B4-BE49-F238E27FC236}">
                <a16:creationId xmlns:a16="http://schemas.microsoft.com/office/drawing/2014/main" id="{48FD76CF-3F1E-0B46-8C9D-23B2CFDE1812}"/>
              </a:ext>
            </a:extLst>
          </p:cNvPr>
          <p:cNvSpPr/>
          <p:nvPr/>
        </p:nvSpPr>
        <p:spPr>
          <a:xfrm flipH="1">
            <a:off x="7848730" y="5844938"/>
            <a:ext cx="1888188" cy="660720"/>
          </a:xfrm>
          <a:prstGeom prst="homePlat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  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038AC0-5001-2243-B00D-8BFBA4354FC1}"/>
              </a:ext>
            </a:extLst>
          </p:cNvPr>
          <p:cNvSpPr txBox="1"/>
          <p:nvPr/>
        </p:nvSpPr>
        <p:spPr>
          <a:xfrm>
            <a:off x="10288930" y="5985080"/>
            <a:ext cx="8740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BPQ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D2FF36C7-1866-E442-9D32-032704CF3AB8}"/>
              </a:ext>
            </a:extLst>
          </p:cNvPr>
          <p:cNvSpPr txBox="1"/>
          <p:nvPr/>
        </p:nvSpPr>
        <p:spPr>
          <a:xfrm>
            <a:off x="3178312" y="3754550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00B0F0"/>
                </a:solidFill>
              </a:rPr>
              <a:t>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CD0287C1-A57C-8048-BDCE-DD6C4CD72147}"/>
                  </a:ext>
                </a:extLst>
              </p:cNvPr>
              <p:cNvSpPr txBox="1"/>
              <p:nvPr/>
            </p:nvSpPr>
            <p:spPr>
              <a:xfrm>
                <a:off x="1113298" y="5405949"/>
                <a:ext cx="3736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CD0287C1-A57C-8048-BDCE-DD6C4CD721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3298" y="5405949"/>
                <a:ext cx="373628" cy="276999"/>
              </a:xfrm>
              <a:prstGeom prst="rect">
                <a:avLst/>
              </a:prstGeom>
              <a:blipFill>
                <a:blip r:embed="rId29"/>
                <a:stretch>
                  <a:fillRect l="-13333" r="-3333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CD76E888-A5D8-A348-8392-2600829E884B}"/>
                  </a:ext>
                </a:extLst>
              </p:cNvPr>
              <p:cNvSpPr txBox="1"/>
              <p:nvPr/>
            </p:nvSpPr>
            <p:spPr>
              <a:xfrm>
                <a:off x="1364637" y="5026667"/>
                <a:ext cx="3736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CD76E888-A5D8-A348-8392-2600829E88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4637" y="5026667"/>
                <a:ext cx="373628" cy="276999"/>
              </a:xfrm>
              <a:prstGeom prst="rect">
                <a:avLst/>
              </a:prstGeom>
              <a:blipFill>
                <a:blip r:embed="rId30"/>
                <a:stretch>
                  <a:fillRect l="-12903" r="-3226" b="-2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43FE456F-CBC2-484E-8765-C633300C9CF9}"/>
                  </a:ext>
                </a:extLst>
              </p:cNvPr>
              <p:cNvSpPr txBox="1"/>
              <p:nvPr/>
            </p:nvSpPr>
            <p:spPr>
              <a:xfrm>
                <a:off x="837350" y="5698708"/>
                <a:ext cx="3736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16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43FE456F-CBC2-484E-8765-C633300C9C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350" y="5698708"/>
                <a:ext cx="373628" cy="276999"/>
              </a:xfrm>
              <a:prstGeom prst="rect">
                <a:avLst/>
              </a:prstGeom>
              <a:blipFill>
                <a:blip r:embed="rId31"/>
                <a:stretch>
                  <a:fillRect l="-13333" r="-3333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6" name="Oval 105">
            <a:extLst>
              <a:ext uri="{FF2B5EF4-FFF2-40B4-BE49-F238E27FC236}">
                <a16:creationId xmlns:a16="http://schemas.microsoft.com/office/drawing/2014/main" id="{D8B6A722-109D-FC4F-BBC8-91AF778F426A}"/>
              </a:ext>
            </a:extLst>
          </p:cNvPr>
          <p:cNvSpPr/>
          <p:nvPr/>
        </p:nvSpPr>
        <p:spPr>
          <a:xfrm>
            <a:off x="1281371" y="5068243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527BC7A2-2EB5-7545-B6FA-41D43994FE51}"/>
              </a:ext>
            </a:extLst>
          </p:cNvPr>
          <p:cNvSpPr/>
          <p:nvPr/>
        </p:nvSpPr>
        <p:spPr>
          <a:xfrm>
            <a:off x="1119441" y="5377808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A9F62DDF-34AA-F942-98BC-41B12BD1F203}"/>
              </a:ext>
            </a:extLst>
          </p:cNvPr>
          <p:cNvSpPr/>
          <p:nvPr/>
        </p:nvSpPr>
        <p:spPr>
          <a:xfrm>
            <a:off x="857499" y="5630222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0965170-2FF3-487E-9A6D-D3FD1EBEA60E}"/>
              </a:ext>
            </a:extLst>
          </p:cNvPr>
          <p:cNvSpPr/>
          <p:nvPr/>
        </p:nvSpPr>
        <p:spPr>
          <a:xfrm>
            <a:off x="2399700" y="3265184"/>
            <a:ext cx="634624" cy="508678"/>
          </a:xfrm>
          <a:prstGeom prst="rect">
            <a:avLst/>
          </a:prstGeom>
          <a:solidFill>
            <a:srgbClr val="A9D18E">
              <a:alpha val="3411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01" name="Picture 100">
            <a:extLst>
              <a:ext uri="{FF2B5EF4-FFF2-40B4-BE49-F238E27FC236}">
                <a16:creationId xmlns:a16="http://schemas.microsoft.com/office/drawing/2014/main" id="{AF72439E-8388-4359-821B-8073EE9B8D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5149" y="2810100"/>
            <a:ext cx="323208" cy="2879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B90CF1C-B693-4471-AF7C-396A1EEF42EF}"/>
                  </a:ext>
                </a:extLst>
              </p:cNvPr>
              <p:cNvSpPr txBox="1"/>
              <p:nvPr/>
            </p:nvSpPr>
            <p:spPr>
              <a:xfrm>
                <a:off x="8067027" y="5967910"/>
                <a:ext cx="565508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 smtClean="0">
                              <a:solidFill>
                                <a:srgbClr val="C756FB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solidFill>
                                <a:srgbClr val="C756FB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200" b="0" i="1" smtClean="0">
                              <a:solidFill>
                                <a:srgbClr val="C756FB"/>
                              </a:solidFill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</m:oMath>
                  </m:oMathPara>
                </a14:m>
                <a:endParaRPr lang="en-US" sz="2200" dirty="0">
                  <a:solidFill>
                    <a:srgbClr val="C756FB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B90CF1C-B693-4471-AF7C-396A1EEF42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7027" y="5967910"/>
                <a:ext cx="565508" cy="430887"/>
              </a:xfrm>
              <a:prstGeom prst="rect">
                <a:avLst/>
              </a:prstGeom>
              <a:blipFill>
                <a:blip r:embed="rId32"/>
                <a:stretch>
                  <a:fillRect b="-84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9F06A2D2-669B-4FE0-BB6A-7AF2DD64CB0E}"/>
                  </a:ext>
                </a:extLst>
              </p:cNvPr>
              <p:cNvSpPr txBox="1"/>
              <p:nvPr/>
            </p:nvSpPr>
            <p:spPr>
              <a:xfrm>
                <a:off x="8967589" y="6003763"/>
                <a:ext cx="56550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9F06A2D2-669B-4FE0-BB6A-7AF2DD64CB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7589" y="6003763"/>
                <a:ext cx="565508" cy="369332"/>
              </a:xfrm>
              <a:prstGeom prst="rect">
                <a:avLst/>
              </a:prstGeom>
              <a:blipFill>
                <a:blip r:embed="rId33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F6CCB0EE-A487-4812-A177-F6CF2541B404}"/>
              </a:ext>
            </a:extLst>
          </p:cNvPr>
          <p:cNvSpPr txBox="1"/>
          <p:nvPr/>
        </p:nvSpPr>
        <p:spPr>
          <a:xfrm>
            <a:off x="7391530" y="1916165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3A3A45E0-BD5F-4734-B714-D1A998B9A1C4}"/>
              </a:ext>
            </a:extLst>
          </p:cNvPr>
          <p:cNvSpPr txBox="1"/>
          <p:nvPr/>
        </p:nvSpPr>
        <p:spPr>
          <a:xfrm>
            <a:off x="9719181" y="2095108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AB54C0EB-1902-4E62-A1FB-7B42E772C806}"/>
              </a:ext>
            </a:extLst>
          </p:cNvPr>
          <p:cNvSpPr txBox="1"/>
          <p:nvPr/>
        </p:nvSpPr>
        <p:spPr>
          <a:xfrm>
            <a:off x="10936466" y="1280656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10DDE948-51BB-48A6-9940-8E5D57775A8C}"/>
              </a:ext>
            </a:extLst>
          </p:cNvPr>
          <p:cNvSpPr/>
          <p:nvPr/>
        </p:nvSpPr>
        <p:spPr>
          <a:xfrm>
            <a:off x="2731633" y="2987372"/>
            <a:ext cx="1188720" cy="1188720"/>
          </a:xfrm>
          <a:prstGeom prst="ellipse">
            <a:avLst/>
          </a:prstGeom>
          <a:noFill/>
          <a:ln w="28575">
            <a:solidFill>
              <a:srgbClr val="FF00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7FD715B6-8788-4B79-80D9-432661DA0DD3}"/>
              </a:ext>
            </a:extLst>
          </p:cNvPr>
          <p:cNvSpPr/>
          <p:nvPr/>
        </p:nvSpPr>
        <p:spPr>
          <a:xfrm>
            <a:off x="2557460" y="2850297"/>
            <a:ext cx="1463040" cy="1463040"/>
          </a:xfrm>
          <a:prstGeom prst="ellipse">
            <a:avLst/>
          </a:prstGeom>
          <a:noFill/>
          <a:ln w="158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2E63A76-DF75-E64A-8C1B-DA9A06BC22AB}"/>
                  </a:ext>
                </a:extLst>
              </p:cNvPr>
              <p:cNvSpPr txBox="1"/>
              <p:nvPr/>
            </p:nvSpPr>
            <p:spPr>
              <a:xfrm>
                <a:off x="5730096" y="5475606"/>
                <a:ext cx="240061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What about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?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2E63A76-DF75-E64A-8C1B-DA9A06BC22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0096" y="5475606"/>
                <a:ext cx="2400618" cy="369332"/>
              </a:xfrm>
              <a:prstGeom prst="rect">
                <a:avLst/>
              </a:prstGeom>
              <a:blipFill>
                <a:blip r:embed="rId34"/>
                <a:stretch>
                  <a:fillRect l="-1579" t="-3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Oval 8">
            <a:extLst>
              <a:ext uri="{FF2B5EF4-FFF2-40B4-BE49-F238E27FC236}">
                <a16:creationId xmlns:a16="http://schemas.microsoft.com/office/drawing/2014/main" id="{BD19F014-F484-E54C-825E-029C3CB06420}"/>
              </a:ext>
            </a:extLst>
          </p:cNvPr>
          <p:cNvSpPr/>
          <p:nvPr/>
        </p:nvSpPr>
        <p:spPr>
          <a:xfrm>
            <a:off x="2286974" y="3465674"/>
            <a:ext cx="522075" cy="478712"/>
          </a:xfrm>
          <a:prstGeom prst="ellipse">
            <a:avLst/>
          </a:prstGeom>
          <a:noFill/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2650669C-02BF-0D47-A320-1BD041C178F4}"/>
              </a:ext>
            </a:extLst>
          </p:cNvPr>
          <p:cNvSpPr/>
          <p:nvPr/>
        </p:nvSpPr>
        <p:spPr>
          <a:xfrm>
            <a:off x="2545065" y="3968882"/>
            <a:ext cx="3208964" cy="1640181"/>
          </a:xfrm>
          <a:custGeom>
            <a:avLst/>
            <a:gdLst>
              <a:gd name="connsiteX0" fmla="*/ 0 w 3111190"/>
              <a:gd name="connsiteY0" fmla="*/ 0 h 1583473"/>
              <a:gd name="connsiteX1" fmla="*/ 914400 w 3111190"/>
              <a:gd name="connsiteY1" fmla="*/ 1159727 h 1583473"/>
              <a:gd name="connsiteX2" fmla="*/ 3111190 w 3111190"/>
              <a:gd name="connsiteY2" fmla="*/ 1583473 h 1583473"/>
              <a:gd name="connsiteX3" fmla="*/ 3111190 w 3111190"/>
              <a:gd name="connsiteY3" fmla="*/ 1583473 h 1583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11190" h="1583473">
                <a:moveTo>
                  <a:pt x="0" y="0"/>
                </a:moveTo>
                <a:cubicBezTo>
                  <a:pt x="197934" y="447907"/>
                  <a:pt x="395868" y="895815"/>
                  <a:pt x="914400" y="1159727"/>
                </a:cubicBezTo>
                <a:cubicBezTo>
                  <a:pt x="1432932" y="1423639"/>
                  <a:pt x="3111190" y="1583473"/>
                  <a:pt x="3111190" y="1583473"/>
                </a:cubicBezTo>
                <a:lnTo>
                  <a:pt x="3111190" y="1583473"/>
                </a:lnTo>
              </a:path>
            </a:pathLst>
          </a:custGeom>
          <a:noFill/>
          <a:ln w="28575">
            <a:solidFill>
              <a:schemeClr val="accent4">
                <a:lumMod val="75000"/>
              </a:schemeClr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3583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Data-based vs space-based representations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Point </a:t>
            </a:r>
            <a:r>
              <a:rPr lang="en-US" dirty="0" err="1"/>
              <a:t>QuadTrees</a:t>
            </a:r>
            <a:r>
              <a:rPr lang="en-US" dirty="0"/>
              <a:t> and KD-Trees have the common  characteristic that they </a:t>
            </a:r>
            <a:r>
              <a:rPr lang="en-US" b="1" dirty="0">
                <a:solidFill>
                  <a:srgbClr val="FF0000"/>
                </a:solidFill>
              </a:rPr>
              <a:t>split based on data points</a:t>
            </a:r>
            <a:r>
              <a:rPr lang="en-US" b="1" dirty="0"/>
              <a:t>.</a:t>
            </a:r>
          </a:p>
          <a:p>
            <a:r>
              <a:rPr lang="en-US" dirty="0"/>
              <a:t>This is </a:t>
            </a:r>
            <a:r>
              <a:rPr lang="en-US" dirty="0">
                <a:solidFill>
                  <a:srgbClr val="00B0F0"/>
                </a:solidFill>
              </a:rPr>
              <a:t>not the only way</a:t>
            </a:r>
            <a:r>
              <a:rPr lang="en-US" dirty="0"/>
              <a:t>: we can also build spatial data structures based on 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spatial decompositions</a:t>
            </a:r>
            <a:r>
              <a:rPr lang="en-US" dirty="0"/>
              <a:t>!</a:t>
            </a:r>
          </a:p>
          <a:p>
            <a:r>
              <a:rPr lang="en-US" dirty="0"/>
              <a:t>Examples: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Region Quadtrees</a:t>
            </a:r>
            <a:r>
              <a:rPr lang="en-US" dirty="0"/>
              <a:t>,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Point-Region (P-R)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QuadTrees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  <a:p>
            <a:pPr lvl="1"/>
            <a:r>
              <a:rPr lang="en-US" dirty="0"/>
              <a:t>We will talk about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PR Quadtrees </a:t>
            </a:r>
            <a:r>
              <a:rPr lang="en-US" dirty="0"/>
              <a:t>this semester and post some old slides on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Region </a:t>
            </a:r>
            <a:r>
              <a:rPr lang="en-US" dirty="0" err="1">
                <a:solidFill>
                  <a:schemeClr val="accent4">
                    <a:lumMod val="75000"/>
                  </a:schemeClr>
                </a:solidFill>
              </a:rPr>
              <a:t>QuadTrees</a:t>
            </a:r>
            <a:r>
              <a:rPr lang="en-US" dirty="0"/>
              <a:t> for your enlightenment</a:t>
            </a:r>
          </a:p>
        </p:txBody>
      </p:sp>
    </p:spTree>
    <p:extLst>
      <p:ext uri="{BB962C8B-B14F-4D97-AF65-F5344CB8AC3E}">
        <p14:creationId xmlns:p14="http://schemas.microsoft.com/office/powerpoint/2010/main" val="1842495301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8C4F378-CD67-8A4D-8ECD-19659C8AE35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651687" y="-80924"/>
                <a:ext cx="9094807" cy="1028777"/>
              </a:xfrm>
            </p:spPr>
            <p:txBody>
              <a:bodyPr/>
              <a:lstStyle/>
              <a:p>
                <a:pPr algn="ctr"/>
                <a:r>
                  <a:rPr lang="en-US" dirty="0"/>
                  <a:t>Example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-NN query in PR-</a:t>
                </a:r>
                <a:r>
                  <a:rPr lang="en-US" dirty="0" err="1"/>
                  <a:t>QuadTree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8C4F378-CD67-8A4D-8ECD-19659C8AE3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651687" y="-80924"/>
                <a:ext cx="9094807" cy="1028777"/>
              </a:xfrm>
              <a:blipFill>
                <a:blip r:embed="rId2"/>
                <a:stretch>
                  <a:fillRect l="-2232" t="-2469" r="-2371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1F1C8300-1158-AF44-8587-F337DADDBF57}"/>
              </a:ext>
            </a:extLst>
          </p:cNvPr>
          <p:cNvSpPr>
            <a:spLocks/>
          </p:cNvSpPr>
          <p:nvPr/>
        </p:nvSpPr>
        <p:spPr>
          <a:xfrm>
            <a:off x="577892" y="1561172"/>
            <a:ext cx="4919659" cy="44381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D4EBE64-0189-9448-AD5F-4A307EE4A47B}"/>
              </a:ext>
            </a:extLst>
          </p:cNvPr>
          <p:cNvSpPr txBox="1"/>
          <p:nvPr/>
        </p:nvSpPr>
        <p:spPr>
          <a:xfrm>
            <a:off x="122102" y="6077415"/>
            <a:ext cx="993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(-16, -16)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3367344-D2C2-644E-AF60-07580BC0BED4}"/>
              </a:ext>
            </a:extLst>
          </p:cNvPr>
          <p:cNvSpPr txBox="1"/>
          <p:nvPr/>
        </p:nvSpPr>
        <p:spPr>
          <a:xfrm>
            <a:off x="5205516" y="6077414"/>
            <a:ext cx="993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(16, -16)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4DEBC0-56B6-454A-91F8-B1862EE00F41}"/>
              </a:ext>
            </a:extLst>
          </p:cNvPr>
          <p:cNvSpPr txBox="1"/>
          <p:nvPr/>
        </p:nvSpPr>
        <p:spPr>
          <a:xfrm>
            <a:off x="5291008" y="1245144"/>
            <a:ext cx="993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(16, 16)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ED43F1C-2803-F74C-9651-112D2BD647D0}"/>
              </a:ext>
            </a:extLst>
          </p:cNvPr>
          <p:cNvSpPr txBox="1"/>
          <p:nvPr/>
        </p:nvSpPr>
        <p:spPr>
          <a:xfrm>
            <a:off x="133565" y="1245143"/>
            <a:ext cx="993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(-16, 16)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0765131-9447-4C44-931A-43E1B93BBEEB}"/>
              </a:ext>
            </a:extLst>
          </p:cNvPr>
          <p:cNvCxnSpPr>
            <a:stCxn id="4" idx="0"/>
            <a:endCxn id="4" idx="2"/>
          </p:cNvCxnSpPr>
          <p:nvPr/>
        </p:nvCxnSpPr>
        <p:spPr>
          <a:xfrm>
            <a:off x="3037722" y="1561172"/>
            <a:ext cx="0" cy="4438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D3FBAC7-85B5-3C47-B35C-27A955D16F67}"/>
              </a:ext>
            </a:extLst>
          </p:cNvPr>
          <p:cNvCxnSpPr>
            <a:cxnSpLocks/>
          </p:cNvCxnSpPr>
          <p:nvPr/>
        </p:nvCxnSpPr>
        <p:spPr>
          <a:xfrm>
            <a:off x="577892" y="3769113"/>
            <a:ext cx="491965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8A41387-28C5-DE48-841A-2335B26C1D70}"/>
              </a:ext>
            </a:extLst>
          </p:cNvPr>
          <p:cNvCxnSpPr>
            <a:cxnSpLocks/>
          </p:cNvCxnSpPr>
          <p:nvPr/>
        </p:nvCxnSpPr>
        <p:spPr>
          <a:xfrm>
            <a:off x="577891" y="2772938"/>
            <a:ext cx="24598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9BEDA4F-10D7-7C49-9BFB-35FB3C88EF64}"/>
              </a:ext>
            </a:extLst>
          </p:cNvPr>
          <p:cNvCxnSpPr>
            <a:cxnSpLocks/>
          </p:cNvCxnSpPr>
          <p:nvPr/>
        </p:nvCxnSpPr>
        <p:spPr>
          <a:xfrm>
            <a:off x="1807802" y="1576042"/>
            <a:ext cx="0" cy="22042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89CC8C9-62FD-CE44-A725-64BA847FCAAD}"/>
              </a:ext>
            </a:extLst>
          </p:cNvPr>
          <p:cNvCxnSpPr>
            <a:cxnSpLocks/>
          </p:cNvCxnSpPr>
          <p:nvPr/>
        </p:nvCxnSpPr>
        <p:spPr>
          <a:xfrm>
            <a:off x="1807802" y="3713356"/>
            <a:ext cx="0" cy="228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FADBD58-BAB1-D649-B8BE-8DED6819B1CF}"/>
              </a:ext>
            </a:extLst>
          </p:cNvPr>
          <p:cNvCxnSpPr>
            <a:cxnSpLocks/>
          </p:cNvCxnSpPr>
          <p:nvPr/>
        </p:nvCxnSpPr>
        <p:spPr>
          <a:xfrm>
            <a:off x="585326" y="4832193"/>
            <a:ext cx="24598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13D531F-986D-BE47-A6B8-ABF050F2A526}"/>
              </a:ext>
            </a:extLst>
          </p:cNvPr>
          <p:cNvCxnSpPr>
            <a:cxnSpLocks/>
          </p:cNvCxnSpPr>
          <p:nvPr/>
        </p:nvCxnSpPr>
        <p:spPr>
          <a:xfrm>
            <a:off x="1807802" y="3289607"/>
            <a:ext cx="123735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FC8060C-B4EF-EC44-8115-288D4A8E64D4}"/>
              </a:ext>
            </a:extLst>
          </p:cNvPr>
          <p:cNvCxnSpPr>
            <a:cxnSpLocks/>
          </p:cNvCxnSpPr>
          <p:nvPr/>
        </p:nvCxnSpPr>
        <p:spPr>
          <a:xfrm>
            <a:off x="2395969" y="2772938"/>
            <a:ext cx="0" cy="10073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>
            <a:extLst>
              <a:ext uri="{FF2B5EF4-FFF2-40B4-BE49-F238E27FC236}">
                <a16:creationId xmlns:a16="http://schemas.microsoft.com/office/drawing/2014/main" id="{E435A33E-DF17-AA4F-ACF3-51283F51EF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7942" y="3485927"/>
            <a:ext cx="323208" cy="2879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C84DB4F-3C32-9E4B-9CBC-D82CA6D7D3EE}"/>
                  </a:ext>
                </a:extLst>
              </p:cNvPr>
              <p:cNvSpPr txBox="1"/>
              <p:nvPr/>
            </p:nvSpPr>
            <p:spPr>
              <a:xfrm>
                <a:off x="421311" y="777388"/>
                <a:ext cx="58632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accent5"/>
                    </a:solidFill>
                  </a:rPr>
                  <a:t>anchor = (2, 2),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chemeClr val="accent2"/>
                    </a:solidFill>
                  </a:rPr>
                  <a:t>=2,  </a:t>
                </a:r>
                <a:r>
                  <a:rPr lang="en-US" dirty="0">
                    <a:solidFill>
                      <a:srgbClr val="7030A0"/>
                    </a:solidFill>
                  </a:rPr>
                  <a:t>Bucket size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endParaRPr lang="en-US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C84DB4F-3C32-9E4B-9CBC-D82CA6D7D3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311" y="777388"/>
                <a:ext cx="5863271" cy="369332"/>
              </a:xfrm>
              <a:prstGeom prst="rect">
                <a:avLst/>
              </a:prstGeom>
              <a:blipFill>
                <a:blip r:embed="rId4"/>
                <a:stretch>
                  <a:fillRect l="-648" t="-3333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Oval 36">
            <a:extLst>
              <a:ext uri="{FF2B5EF4-FFF2-40B4-BE49-F238E27FC236}">
                <a16:creationId xmlns:a16="http://schemas.microsoft.com/office/drawing/2014/main" id="{C40E7FAC-2BA5-204B-AF7C-B13A89D2BA1C}"/>
              </a:ext>
            </a:extLst>
          </p:cNvPr>
          <p:cNvSpPr/>
          <p:nvPr/>
        </p:nvSpPr>
        <p:spPr>
          <a:xfrm>
            <a:off x="1474775" y="1839952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9BC64F6B-B4FF-CC46-9D08-E3240F04BCC4}"/>
              </a:ext>
            </a:extLst>
          </p:cNvPr>
          <p:cNvSpPr/>
          <p:nvPr/>
        </p:nvSpPr>
        <p:spPr>
          <a:xfrm>
            <a:off x="1760377" y="2258122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030A4FD8-FDCA-1240-A03A-50E44C956454}"/>
              </a:ext>
            </a:extLst>
          </p:cNvPr>
          <p:cNvSpPr/>
          <p:nvPr/>
        </p:nvSpPr>
        <p:spPr>
          <a:xfrm>
            <a:off x="943232" y="2401225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858369C6-A3CE-A549-B7E8-894D1B0E3C4F}"/>
              </a:ext>
            </a:extLst>
          </p:cNvPr>
          <p:cNvSpPr/>
          <p:nvPr/>
        </p:nvSpPr>
        <p:spPr>
          <a:xfrm>
            <a:off x="2470945" y="2401225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A8DFBF64-6A63-4941-B76D-0711BFF9E589}"/>
              </a:ext>
            </a:extLst>
          </p:cNvPr>
          <p:cNvSpPr/>
          <p:nvPr/>
        </p:nvSpPr>
        <p:spPr>
          <a:xfrm>
            <a:off x="3258965" y="2810100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3F572112-0688-6D4E-9954-5C92A9766196}"/>
              </a:ext>
            </a:extLst>
          </p:cNvPr>
          <p:cNvSpPr/>
          <p:nvPr/>
        </p:nvSpPr>
        <p:spPr>
          <a:xfrm>
            <a:off x="2489532" y="3066575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29CE63BF-5CF8-D842-864E-357C56C2EF7F}"/>
              </a:ext>
            </a:extLst>
          </p:cNvPr>
          <p:cNvSpPr/>
          <p:nvPr/>
        </p:nvSpPr>
        <p:spPr>
          <a:xfrm>
            <a:off x="2073225" y="3486601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64B5F066-3BDC-2E47-A2A2-65998B32EDA0}"/>
              </a:ext>
            </a:extLst>
          </p:cNvPr>
          <p:cNvSpPr/>
          <p:nvPr/>
        </p:nvSpPr>
        <p:spPr>
          <a:xfrm>
            <a:off x="1556555" y="4241162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06F0AC4F-8993-1441-9484-031E5E3C4383}"/>
              </a:ext>
            </a:extLst>
          </p:cNvPr>
          <p:cNvSpPr/>
          <p:nvPr/>
        </p:nvSpPr>
        <p:spPr>
          <a:xfrm>
            <a:off x="2675385" y="3408542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284C06F-6037-6F4E-9388-4ED478106D7D}"/>
              </a:ext>
            </a:extLst>
          </p:cNvPr>
          <p:cNvSpPr txBox="1"/>
          <p:nvPr/>
        </p:nvSpPr>
        <p:spPr>
          <a:xfrm>
            <a:off x="2839728" y="3765467"/>
            <a:ext cx="2054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0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DC40580-A139-C249-90A1-1AC648FC3614}"/>
              </a:ext>
            </a:extLst>
          </p:cNvPr>
          <p:cNvSpPr txBox="1"/>
          <p:nvPr/>
        </p:nvSpPr>
        <p:spPr>
          <a:xfrm>
            <a:off x="2197241" y="3759315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-4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DD1F80B-070E-5045-9A7B-C782D99A825D}"/>
              </a:ext>
            </a:extLst>
          </p:cNvPr>
          <p:cNvSpPr txBox="1"/>
          <p:nvPr/>
        </p:nvSpPr>
        <p:spPr>
          <a:xfrm>
            <a:off x="3501723" y="3759315"/>
            <a:ext cx="2054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4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383F2446-45E7-AA4E-B621-DE69374595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92812" y="3168792"/>
            <a:ext cx="215900" cy="228600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8017408E-686D-CF48-9D4A-F5D3498FBDA5}"/>
              </a:ext>
            </a:extLst>
          </p:cNvPr>
          <p:cNvSpPr txBox="1"/>
          <p:nvPr/>
        </p:nvSpPr>
        <p:spPr>
          <a:xfrm>
            <a:off x="1592398" y="3768840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-8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89434D0-EFD9-E948-AF48-D52018F7B778}"/>
              </a:ext>
            </a:extLst>
          </p:cNvPr>
          <p:cNvSpPr txBox="1"/>
          <p:nvPr/>
        </p:nvSpPr>
        <p:spPr>
          <a:xfrm>
            <a:off x="4081483" y="3779567"/>
            <a:ext cx="2054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8</a:t>
            </a: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13446AA9-C995-F048-A218-A84FE9DC843B}"/>
              </a:ext>
            </a:extLst>
          </p:cNvPr>
          <p:cNvCxnSpPr>
            <a:cxnSpLocks/>
          </p:cNvCxnSpPr>
          <p:nvPr/>
        </p:nvCxnSpPr>
        <p:spPr>
          <a:xfrm flipH="1">
            <a:off x="3349459" y="3529208"/>
            <a:ext cx="5976" cy="231559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6E462DB3-49F7-4A47-922A-63AADC96AE78}"/>
              </a:ext>
            </a:extLst>
          </p:cNvPr>
          <p:cNvCxnSpPr>
            <a:cxnSpLocks/>
          </p:cNvCxnSpPr>
          <p:nvPr/>
        </p:nvCxnSpPr>
        <p:spPr>
          <a:xfrm>
            <a:off x="3131277" y="3546821"/>
            <a:ext cx="217671" cy="3475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BCC205CA-23A5-1641-A112-80D91CF958DF}"/>
              </a:ext>
            </a:extLst>
          </p:cNvPr>
          <p:cNvSpPr txBox="1"/>
          <p:nvPr/>
        </p:nvSpPr>
        <p:spPr>
          <a:xfrm>
            <a:off x="2983049" y="3430694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00B0F0"/>
                </a:solidFill>
              </a:rPr>
              <a:t>2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359B3557-F84D-874D-BC31-BDABDB1128EF}"/>
              </a:ext>
            </a:extLst>
          </p:cNvPr>
          <p:cNvSpPr txBox="1"/>
          <p:nvPr/>
        </p:nvSpPr>
        <p:spPr>
          <a:xfrm>
            <a:off x="2778255" y="4183182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-4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B980752-22D2-A34A-A952-DA61554DFFDF}"/>
              </a:ext>
            </a:extLst>
          </p:cNvPr>
          <p:cNvSpPr txBox="1"/>
          <p:nvPr/>
        </p:nvSpPr>
        <p:spPr>
          <a:xfrm>
            <a:off x="2802066" y="4664199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-8</a:t>
            </a: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8C929720-BA9D-3C46-BCF3-253BA94B95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87662" y="2614607"/>
            <a:ext cx="215900" cy="2286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1437A734-5F5E-1F4E-AFCE-0B91124B4081}"/>
                  </a:ext>
                </a:extLst>
              </p:cNvPr>
              <p:cNvSpPr txBox="1"/>
              <p:nvPr/>
            </p:nvSpPr>
            <p:spPr>
              <a:xfrm>
                <a:off x="731650" y="2105956"/>
                <a:ext cx="27584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1437A734-5F5E-1F4E-AFCE-0B91124B40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650" y="2105956"/>
                <a:ext cx="275845" cy="276999"/>
              </a:xfrm>
              <a:prstGeom prst="rect">
                <a:avLst/>
              </a:prstGeom>
              <a:blipFill>
                <a:blip r:embed="rId7"/>
                <a:stretch>
                  <a:fillRect l="-22727" r="-4545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87D865D-922E-7D46-B0B6-3DC6B703FAF7}"/>
                  </a:ext>
                </a:extLst>
              </p:cNvPr>
              <p:cNvSpPr txBox="1"/>
              <p:nvPr/>
            </p:nvSpPr>
            <p:spPr>
              <a:xfrm>
                <a:off x="1255534" y="1629692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87D865D-922E-7D46-B0B6-3DC6B703FA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5534" y="1629692"/>
                <a:ext cx="281167" cy="276999"/>
              </a:xfrm>
              <a:prstGeom prst="rect">
                <a:avLst/>
              </a:prstGeom>
              <a:blipFill>
                <a:blip r:embed="rId8"/>
                <a:stretch>
                  <a:fillRect l="-17391" r="-4348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BB3CD07-D837-F44C-A472-66C908F6DB16}"/>
                  </a:ext>
                </a:extLst>
              </p:cNvPr>
              <p:cNvSpPr txBox="1"/>
              <p:nvPr/>
            </p:nvSpPr>
            <p:spPr>
              <a:xfrm>
                <a:off x="1898473" y="1958313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BB3CD07-D837-F44C-A472-66C908F6DB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8473" y="1958313"/>
                <a:ext cx="281167" cy="276999"/>
              </a:xfrm>
              <a:prstGeom prst="rect">
                <a:avLst/>
              </a:prstGeom>
              <a:blipFill>
                <a:blip r:embed="rId9"/>
                <a:stretch>
                  <a:fillRect l="-16667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4A56388C-2791-C543-86A1-29F83A27FAD6}"/>
                  </a:ext>
                </a:extLst>
              </p:cNvPr>
              <p:cNvSpPr txBox="1"/>
              <p:nvPr/>
            </p:nvSpPr>
            <p:spPr>
              <a:xfrm>
                <a:off x="2379493" y="2110708"/>
                <a:ext cx="27943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4A56388C-2791-C543-86A1-29F83A27FA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9493" y="2110708"/>
                <a:ext cx="279435" cy="276999"/>
              </a:xfrm>
              <a:prstGeom prst="rect">
                <a:avLst/>
              </a:prstGeom>
              <a:blipFill>
                <a:blip r:embed="rId10"/>
                <a:stretch>
                  <a:fillRect l="-17391" r="-4348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23C3719B-A6AF-164F-90D4-CEF73935F3C9}"/>
                  </a:ext>
                </a:extLst>
              </p:cNvPr>
              <p:cNvSpPr txBox="1"/>
              <p:nvPr/>
            </p:nvSpPr>
            <p:spPr>
              <a:xfrm>
                <a:off x="3236751" y="2467902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23C3719B-A6AF-164F-90D4-CEF73935F3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6751" y="2467902"/>
                <a:ext cx="281167" cy="276999"/>
              </a:xfrm>
              <a:prstGeom prst="rect">
                <a:avLst/>
              </a:prstGeom>
              <a:blipFill>
                <a:blip r:embed="rId11"/>
                <a:stretch>
                  <a:fillRect l="-17391" r="-4348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CB576CCD-353B-A64A-A8B6-79C729DF5242}"/>
                  </a:ext>
                </a:extLst>
              </p:cNvPr>
              <p:cNvSpPr txBox="1"/>
              <p:nvPr/>
            </p:nvSpPr>
            <p:spPr>
              <a:xfrm>
                <a:off x="2603329" y="2834619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CB576CCD-353B-A64A-A8B6-79C729DF52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3329" y="2834619"/>
                <a:ext cx="281167" cy="276999"/>
              </a:xfrm>
              <a:prstGeom prst="rect">
                <a:avLst/>
              </a:prstGeom>
              <a:blipFill>
                <a:blip r:embed="rId12"/>
                <a:stretch>
                  <a:fillRect l="-17391" r="-4348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1EE9049A-08B4-3D4B-842B-844CD7B49850}"/>
                  </a:ext>
                </a:extLst>
              </p:cNvPr>
              <p:cNvSpPr txBox="1"/>
              <p:nvPr/>
            </p:nvSpPr>
            <p:spPr>
              <a:xfrm>
                <a:off x="2755729" y="3401371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1EE9049A-08B4-3D4B-842B-844CD7B498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5729" y="3401371"/>
                <a:ext cx="281167" cy="276999"/>
              </a:xfrm>
              <a:prstGeom prst="rect">
                <a:avLst/>
              </a:prstGeom>
              <a:blipFill>
                <a:blip r:embed="rId13"/>
                <a:stretch>
                  <a:fillRect l="-17391" r="-4348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3BC46F4D-80C4-8045-966E-89D8A837A63B}"/>
                  </a:ext>
                </a:extLst>
              </p:cNvPr>
              <p:cNvSpPr txBox="1"/>
              <p:nvPr/>
            </p:nvSpPr>
            <p:spPr>
              <a:xfrm>
                <a:off x="1979430" y="3510907"/>
                <a:ext cx="3736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3BC46F4D-80C4-8045-966E-89D8A837A6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9430" y="3510907"/>
                <a:ext cx="373628" cy="276999"/>
              </a:xfrm>
              <a:prstGeom prst="rect">
                <a:avLst/>
              </a:prstGeom>
              <a:blipFill>
                <a:blip r:embed="rId14"/>
                <a:stretch>
                  <a:fillRect l="-17241" r="-3448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A21FCB75-57F2-6B4B-B6D4-2E51392F06B3}"/>
                  </a:ext>
                </a:extLst>
              </p:cNvPr>
              <p:cNvSpPr txBox="1"/>
              <p:nvPr/>
            </p:nvSpPr>
            <p:spPr>
              <a:xfrm>
                <a:off x="1574613" y="4277677"/>
                <a:ext cx="3736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A21FCB75-57F2-6B4B-B6D4-2E51392F06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4613" y="4277677"/>
                <a:ext cx="373628" cy="276999"/>
              </a:xfrm>
              <a:prstGeom prst="rect">
                <a:avLst/>
              </a:prstGeom>
              <a:blipFill>
                <a:blip r:embed="rId15"/>
                <a:stretch>
                  <a:fillRect l="-13333" r="-3333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Oval 85">
            <a:extLst>
              <a:ext uri="{FF2B5EF4-FFF2-40B4-BE49-F238E27FC236}">
                <a16:creationId xmlns:a16="http://schemas.microsoft.com/office/drawing/2014/main" id="{C7225347-B004-2F47-8149-F9A678833807}"/>
              </a:ext>
            </a:extLst>
          </p:cNvPr>
          <p:cNvSpPr/>
          <p:nvPr/>
        </p:nvSpPr>
        <p:spPr>
          <a:xfrm>
            <a:off x="8072437" y="1039170"/>
            <a:ext cx="1728788" cy="482972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111C7B60-146D-7C49-AE2F-67EB5ACFE4E2}"/>
              </a:ext>
            </a:extLst>
          </p:cNvPr>
          <p:cNvCxnSpPr>
            <a:cxnSpLocks/>
          </p:cNvCxnSpPr>
          <p:nvPr/>
        </p:nvCxnSpPr>
        <p:spPr>
          <a:xfrm flipH="1">
            <a:off x="7024504" y="1413529"/>
            <a:ext cx="1142054" cy="6142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B7A097B4-96AB-5B49-B870-C1FACE0D83D2}"/>
              </a:ext>
            </a:extLst>
          </p:cNvPr>
          <p:cNvCxnSpPr>
            <a:cxnSpLocks/>
          </p:cNvCxnSpPr>
          <p:nvPr/>
        </p:nvCxnSpPr>
        <p:spPr>
          <a:xfrm flipH="1">
            <a:off x="8386763" y="1576042"/>
            <a:ext cx="331640" cy="73783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CADC76E4-CC05-974D-9737-328F5B01EFE9}"/>
              </a:ext>
            </a:extLst>
          </p:cNvPr>
          <p:cNvCxnSpPr>
            <a:cxnSpLocks/>
          </p:cNvCxnSpPr>
          <p:nvPr/>
        </p:nvCxnSpPr>
        <p:spPr>
          <a:xfrm>
            <a:off x="9458325" y="1561172"/>
            <a:ext cx="705531" cy="6741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D65B81CE-AB0E-8F4C-9BB4-A473BDD2C31D}"/>
              </a:ext>
            </a:extLst>
          </p:cNvPr>
          <p:cNvCxnSpPr>
            <a:cxnSpLocks/>
          </p:cNvCxnSpPr>
          <p:nvPr/>
        </p:nvCxnSpPr>
        <p:spPr>
          <a:xfrm>
            <a:off x="9797354" y="1413529"/>
            <a:ext cx="1526024" cy="4005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Oval 106">
            <a:extLst>
              <a:ext uri="{FF2B5EF4-FFF2-40B4-BE49-F238E27FC236}">
                <a16:creationId xmlns:a16="http://schemas.microsoft.com/office/drawing/2014/main" id="{E5A97693-7980-8048-90E4-0742CD872138}"/>
              </a:ext>
            </a:extLst>
          </p:cNvPr>
          <p:cNvSpPr/>
          <p:nvPr/>
        </p:nvSpPr>
        <p:spPr>
          <a:xfrm>
            <a:off x="6459979" y="2111847"/>
            <a:ext cx="1076643" cy="542215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983A2BA5-38F6-9B41-9D65-F467C840EA86}"/>
              </a:ext>
            </a:extLst>
          </p:cNvPr>
          <p:cNvSpPr/>
          <p:nvPr/>
        </p:nvSpPr>
        <p:spPr>
          <a:xfrm>
            <a:off x="9625534" y="2400465"/>
            <a:ext cx="1076643" cy="542215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0D11F92F-18CC-5F49-A9E5-F8FEF8B76FC5}"/>
                  </a:ext>
                </a:extLst>
              </p:cNvPr>
              <p:cNvSpPr/>
              <p:nvPr/>
            </p:nvSpPr>
            <p:spPr>
              <a:xfrm>
                <a:off x="7791289" y="2343499"/>
                <a:ext cx="1394217" cy="68974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0D11F92F-18CC-5F49-A9E5-F8FEF8B76F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1289" y="2343499"/>
                <a:ext cx="1394217" cy="689742"/>
              </a:xfrm>
              <a:prstGeom prst="ellipse">
                <a:avLst/>
              </a:prstGeom>
              <a:blipFill>
                <a:blip r:embed="rId1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3A3D12D0-9524-5244-865E-3FB35B4E64CB}"/>
                  </a:ext>
                </a:extLst>
              </p:cNvPr>
              <p:cNvSpPr/>
              <p:nvPr/>
            </p:nvSpPr>
            <p:spPr>
              <a:xfrm>
                <a:off x="10985081" y="1895708"/>
                <a:ext cx="1076643" cy="542215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3A3D12D0-9524-5244-865E-3FB35B4E64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5081" y="1895708"/>
                <a:ext cx="1076643" cy="542215"/>
              </a:xfrm>
              <a:prstGeom prst="ellipse">
                <a:avLst/>
              </a:prstGeom>
              <a:blipFill>
                <a:blip r:embed="rId1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ADE06B88-5EB9-E941-99AB-D2D46618547D}"/>
              </a:ext>
            </a:extLst>
          </p:cNvPr>
          <p:cNvCxnSpPr>
            <a:cxnSpLocks/>
          </p:cNvCxnSpPr>
          <p:nvPr/>
        </p:nvCxnSpPr>
        <p:spPr>
          <a:xfrm flipH="1">
            <a:off x="5991988" y="2521133"/>
            <a:ext cx="544736" cy="2841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592A0D34-9286-6847-AA3B-8DE51A1D2F2E}"/>
              </a:ext>
            </a:extLst>
          </p:cNvPr>
          <p:cNvCxnSpPr>
            <a:cxnSpLocks/>
          </p:cNvCxnSpPr>
          <p:nvPr/>
        </p:nvCxnSpPr>
        <p:spPr>
          <a:xfrm flipH="1">
            <a:off x="6207366" y="2606401"/>
            <a:ext cx="568662" cy="8009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8D157BAD-C517-2B49-BAD7-377C9F5923FC}"/>
              </a:ext>
            </a:extLst>
          </p:cNvPr>
          <p:cNvCxnSpPr>
            <a:cxnSpLocks/>
          </p:cNvCxnSpPr>
          <p:nvPr/>
        </p:nvCxnSpPr>
        <p:spPr>
          <a:xfrm flipH="1">
            <a:off x="6842129" y="2653318"/>
            <a:ext cx="194544" cy="7320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3F21784C-D3B2-8B4F-B5FC-37D7108EEC12}"/>
              </a:ext>
            </a:extLst>
          </p:cNvPr>
          <p:cNvCxnSpPr>
            <a:cxnSpLocks/>
          </p:cNvCxnSpPr>
          <p:nvPr/>
        </p:nvCxnSpPr>
        <p:spPr>
          <a:xfrm>
            <a:off x="7366031" y="2618573"/>
            <a:ext cx="416309" cy="8923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Oval 116">
            <a:extLst>
              <a:ext uri="{FF2B5EF4-FFF2-40B4-BE49-F238E27FC236}">
                <a16:creationId xmlns:a16="http://schemas.microsoft.com/office/drawing/2014/main" id="{9E2EB0A7-82BE-3A4D-AF4C-1131EE464155}"/>
              </a:ext>
            </a:extLst>
          </p:cNvPr>
          <p:cNvSpPr/>
          <p:nvPr/>
        </p:nvSpPr>
        <p:spPr>
          <a:xfrm>
            <a:off x="7472283" y="3518577"/>
            <a:ext cx="694275" cy="58314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14DFBD9B-49EA-8941-812E-EE9DBCBB212D}"/>
              </a:ext>
            </a:extLst>
          </p:cNvPr>
          <p:cNvSpPr/>
          <p:nvPr/>
        </p:nvSpPr>
        <p:spPr>
          <a:xfrm>
            <a:off x="6531303" y="3485133"/>
            <a:ext cx="694275" cy="58314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Oval 121">
                <a:extLst>
                  <a:ext uri="{FF2B5EF4-FFF2-40B4-BE49-F238E27FC236}">
                    <a16:creationId xmlns:a16="http://schemas.microsoft.com/office/drawing/2014/main" id="{B950B928-B08F-FA4D-8639-878213CF86A3}"/>
                  </a:ext>
                </a:extLst>
              </p:cNvPr>
              <p:cNvSpPr/>
              <p:nvPr/>
            </p:nvSpPr>
            <p:spPr>
              <a:xfrm>
                <a:off x="5755733" y="3495491"/>
                <a:ext cx="694275" cy="58314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3,</m:t>
                      </m:r>
                    </m:oMath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2" name="Oval 121">
                <a:extLst>
                  <a:ext uri="{FF2B5EF4-FFF2-40B4-BE49-F238E27FC236}">
                    <a16:creationId xmlns:a16="http://schemas.microsoft.com/office/drawing/2014/main" id="{B950B928-B08F-FA4D-8639-878213CF86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5733" y="3495491"/>
                <a:ext cx="694275" cy="583149"/>
              </a:xfrm>
              <a:prstGeom prst="ellipse">
                <a:avLst/>
              </a:prstGeom>
              <a:blipFill>
                <a:blip r:embed="rId18"/>
                <a:stretch>
                  <a:fillRect b="-1041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B80EAF62-6A74-BC44-A38D-4789B856867E}"/>
                  </a:ext>
                </a:extLst>
              </p:cNvPr>
              <p:cNvSpPr/>
              <p:nvPr/>
            </p:nvSpPr>
            <p:spPr>
              <a:xfrm>
                <a:off x="5495866" y="2805079"/>
                <a:ext cx="694275" cy="58314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1,</m:t>
                      </m:r>
                    </m:oMath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B80EAF62-6A74-BC44-A38D-4789B85686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5866" y="2805079"/>
                <a:ext cx="694275" cy="583149"/>
              </a:xfrm>
              <a:prstGeom prst="ellipse">
                <a:avLst/>
              </a:prstGeom>
              <a:blipFill>
                <a:blip r:embed="rId19"/>
                <a:stretch>
                  <a:fillRect b="-1250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6AF9F15E-DED0-E949-8CBC-6D664601DCBA}"/>
              </a:ext>
            </a:extLst>
          </p:cNvPr>
          <p:cNvCxnSpPr>
            <a:cxnSpLocks/>
          </p:cNvCxnSpPr>
          <p:nvPr/>
        </p:nvCxnSpPr>
        <p:spPr>
          <a:xfrm flipH="1">
            <a:off x="7065249" y="4017633"/>
            <a:ext cx="471373" cy="7026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Oval 127">
            <a:extLst>
              <a:ext uri="{FF2B5EF4-FFF2-40B4-BE49-F238E27FC236}">
                <a16:creationId xmlns:a16="http://schemas.microsoft.com/office/drawing/2014/main" id="{A0B66E87-88B7-A04F-A32B-5928CE8DFC70}"/>
              </a:ext>
            </a:extLst>
          </p:cNvPr>
          <p:cNvSpPr>
            <a:spLocks noChangeAspect="1"/>
          </p:cNvSpPr>
          <p:nvPr/>
        </p:nvSpPr>
        <p:spPr>
          <a:xfrm>
            <a:off x="6727461" y="4771921"/>
            <a:ext cx="457200" cy="4572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AE3FDE38-857D-5640-84DD-8A9C8980D6D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465656" y="4767156"/>
                <a:ext cx="457200" cy="4572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AE3FDE38-857D-5640-84DD-8A9C8980D6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5656" y="4767156"/>
                <a:ext cx="457200" cy="457200"/>
              </a:xfrm>
              <a:prstGeom prst="ellipse">
                <a:avLst/>
              </a:prstGeom>
              <a:blipFill>
                <a:blip r:embed="rId20"/>
                <a:stretch>
                  <a:fillRect l="-540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5F03693F-5766-F643-906E-483748D372C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185971" y="4809362"/>
                <a:ext cx="457200" cy="4572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5F03693F-5766-F643-906E-483748D372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5971" y="4809362"/>
                <a:ext cx="457200" cy="457200"/>
              </a:xfrm>
              <a:prstGeom prst="ellipse">
                <a:avLst/>
              </a:prstGeom>
              <a:blipFill>
                <a:blip r:embed="rId21"/>
                <a:stretch>
                  <a:fillRect l="-789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47F7244A-6014-6E41-B954-C65631D8DF2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938453" y="4718868"/>
                <a:ext cx="687081" cy="687081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47F7244A-6014-6E41-B954-C65631D8DF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8453" y="4718868"/>
                <a:ext cx="687081" cy="687081"/>
              </a:xfrm>
              <a:prstGeom prst="ellipse">
                <a:avLst/>
              </a:prstGeom>
              <a:blipFill>
                <a:blip r:embed="rId2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86C3C6BC-7568-E74F-845F-E9A1CC6A12C8}"/>
              </a:ext>
            </a:extLst>
          </p:cNvPr>
          <p:cNvCxnSpPr>
            <a:cxnSpLocks/>
          </p:cNvCxnSpPr>
          <p:nvPr/>
        </p:nvCxnSpPr>
        <p:spPr>
          <a:xfrm flipH="1">
            <a:off x="7718607" y="4143770"/>
            <a:ext cx="53702" cy="5204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F9FD7456-EC2D-874A-825D-C68AAE470598}"/>
              </a:ext>
            </a:extLst>
          </p:cNvPr>
          <p:cNvCxnSpPr>
            <a:cxnSpLocks/>
          </p:cNvCxnSpPr>
          <p:nvPr/>
        </p:nvCxnSpPr>
        <p:spPr>
          <a:xfrm>
            <a:off x="8070568" y="4098965"/>
            <a:ext cx="482015" cy="6213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C331B52D-8C73-2141-9943-8CE625BB0894}"/>
              </a:ext>
            </a:extLst>
          </p:cNvPr>
          <p:cNvCxnSpPr>
            <a:cxnSpLocks/>
          </p:cNvCxnSpPr>
          <p:nvPr/>
        </p:nvCxnSpPr>
        <p:spPr>
          <a:xfrm>
            <a:off x="8200258" y="3867037"/>
            <a:ext cx="966796" cy="7971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60FCD9C5-0658-5C4A-86EE-EDD0578A946C}"/>
              </a:ext>
            </a:extLst>
          </p:cNvPr>
          <p:cNvCxnSpPr>
            <a:cxnSpLocks/>
          </p:cNvCxnSpPr>
          <p:nvPr/>
        </p:nvCxnSpPr>
        <p:spPr>
          <a:xfrm flipH="1">
            <a:off x="9420085" y="2973118"/>
            <a:ext cx="445823" cy="5377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ACC8C392-6B31-1D42-85A5-A362D0CC4440}"/>
              </a:ext>
            </a:extLst>
          </p:cNvPr>
          <p:cNvCxnSpPr>
            <a:cxnSpLocks/>
          </p:cNvCxnSpPr>
          <p:nvPr/>
        </p:nvCxnSpPr>
        <p:spPr>
          <a:xfrm flipH="1">
            <a:off x="10113498" y="2984513"/>
            <a:ext cx="177310" cy="5841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4FDCD2B7-152B-BC4D-BB03-338334E6D6CE}"/>
              </a:ext>
            </a:extLst>
          </p:cNvPr>
          <p:cNvCxnSpPr>
            <a:cxnSpLocks/>
          </p:cNvCxnSpPr>
          <p:nvPr/>
        </p:nvCxnSpPr>
        <p:spPr>
          <a:xfrm>
            <a:off x="10549970" y="3006664"/>
            <a:ext cx="344285" cy="5914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704DD6B7-F153-594D-9753-4ECACF1A8F29}"/>
              </a:ext>
            </a:extLst>
          </p:cNvPr>
          <p:cNvCxnSpPr>
            <a:cxnSpLocks/>
          </p:cNvCxnSpPr>
          <p:nvPr/>
        </p:nvCxnSpPr>
        <p:spPr>
          <a:xfrm>
            <a:off x="10730836" y="2857181"/>
            <a:ext cx="792566" cy="6537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Oval 147">
            <a:extLst>
              <a:ext uri="{FF2B5EF4-FFF2-40B4-BE49-F238E27FC236}">
                <a16:creationId xmlns:a16="http://schemas.microsoft.com/office/drawing/2014/main" id="{827F7AEF-055D-7645-B788-01CE6D6AE33F}"/>
              </a:ext>
            </a:extLst>
          </p:cNvPr>
          <p:cNvSpPr/>
          <p:nvPr/>
        </p:nvSpPr>
        <p:spPr>
          <a:xfrm>
            <a:off x="9797354" y="3649406"/>
            <a:ext cx="694275" cy="58314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Oval 148">
                <a:extLst>
                  <a:ext uri="{FF2B5EF4-FFF2-40B4-BE49-F238E27FC236}">
                    <a16:creationId xmlns:a16="http://schemas.microsoft.com/office/drawing/2014/main" id="{431BBF08-0D12-184D-A846-741CACC514FB}"/>
                  </a:ext>
                </a:extLst>
              </p:cNvPr>
              <p:cNvSpPr/>
              <p:nvPr/>
            </p:nvSpPr>
            <p:spPr>
              <a:xfrm>
                <a:off x="10522445" y="3678541"/>
                <a:ext cx="874007" cy="56262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14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15</m:t>
                          </m:r>
                        </m:sub>
                      </m:sSub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16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9" name="Oval 148">
                <a:extLst>
                  <a:ext uri="{FF2B5EF4-FFF2-40B4-BE49-F238E27FC236}">
                    <a16:creationId xmlns:a16="http://schemas.microsoft.com/office/drawing/2014/main" id="{431BBF08-0D12-184D-A846-741CACC514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22445" y="3678541"/>
                <a:ext cx="874007" cy="562622"/>
              </a:xfrm>
              <a:prstGeom prst="ellipse">
                <a:avLst/>
              </a:prstGeom>
              <a:blipFill>
                <a:blip r:embed="rId2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0" name="Oval 149">
            <a:extLst>
              <a:ext uri="{FF2B5EF4-FFF2-40B4-BE49-F238E27FC236}">
                <a16:creationId xmlns:a16="http://schemas.microsoft.com/office/drawing/2014/main" id="{57210AA5-CE15-6046-AAF8-4BFDDE75CBE4}"/>
              </a:ext>
            </a:extLst>
          </p:cNvPr>
          <p:cNvSpPr/>
          <p:nvPr/>
        </p:nvSpPr>
        <p:spPr>
          <a:xfrm>
            <a:off x="11493405" y="3539870"/>
            <a:ext cx="694275" cy="58314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Oval 153">
                <a:extLst>
                  <a:ext uri="{FF2B5EF4-FFF2-40B4-BE49-F238E27FC236}">
                    <a16:creationId xmlns:a16="http://schemas.microsoft.com/office/drawing/2014/main" id="{271A5EE8-5ED8-3A4E-B8F3-FA3409777DF6}"/>
                  </a:ext>
                </a:extLst>
              </p:cNvPr>
              <p:cNvSpPr/>
              <p:nvPr/>
            </p:nvSpPr>
            <p:spPr>
              <a:xfrm>
                <a:off x="8997364" y="3595714"/>
                <a:ext cx="694275" cy="58314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4" name="Oval 153">
                <a:extLst>
                  <a:ext uri="{FF2B5EF4-FFF2-40B4-BE49-F238E27FC236}">
                    <a16:creationId xmlns:a16="http://schemas.microsoft.com/office/drawing/2014/main" id="{271A5EE8-5ED8-3A4E-B8F3-FA3409777D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7364" y="3595714"/>
                <a:ext cx="694275" cy="583149"/>
              </a:xfrm>
              <a:prstGeom prst="ellipse">
                <a:avLst/>
              </a:prstGeom>
              <a:blipFill>
                <a:blip r:embed="rId2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7" name="Oval 86">
            <a:extLst>
              <a:ext uri="{FF2B5EF4-FFF2-40B4-BE49-F238E27FC236}">
                <a16:creationId xmlns:a16="http://schemas.microsoft.com/office/drawing/2014/main" id="{419B41AE-BFD4-7F4F-BC7C-CA75DBB778EC}"/>
              </a:ext>
            </a:extLst>
          </p:cNvPr>
          <p:cNvSpPr/>
          <p:nvPr/>
        </p:nvSpPr>
        <p:spPr>
          <a:xfrm>
            <a:off x="4354346" y="2676743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408D41E7-04FA-A040-B670-0E467CB120B0}"/>
              </a:ext>
            </a:extLst>
          </p:cNvPr>
          <p:cNvSpPr/>
          <p:nvPr/>
        </p:nvSpPr>
        <p:spPr>
          <a:xfrm>
            <a:off x="5036273" y="3201029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B32FE30C-8FD3-AC42-9C2C-A3D64B799077}"/>
                  </a:ext>
                </a:extLst>
              </p:cNvPr>
              <p:cNvSpPr txBox="1"/>
              <p:nvPr/>
            </p:nvSpPr>
            <p:spPr>
              <a:xfrm>
                <a:off x="4317850" y="2391697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B32FE30C-8FD3-AC42-9C2C-A3D64B7990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7850" y="2391697"/>
                <a:ext cx="281167" cy="276999"/>
              </a:xfrm>
              <a:prstGeom prst="rect">
                <a:avLst/>
              </a:prstGeom>
              <a:blipFill>
                <a:blip r:embed="rId25"/>
                <a:stretch>
                  <a:fillRect l="-17391" r="-4348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3" name="Oval 92">
            <a:extLst>
              <a:ext uri="{FF2B5EF4-FFF2-40B4-BE49-F238E27FC236}">
                <a16:creationId xmlns:a16="http://schemas.microsoft.com/office/drawing/2014/main" id="{C2C64F3B-9F45-4144-B973-95F08006A85F}"/>
              </a:ext>
            </a:extLst>
          </p:cNvPr>
          <p:cNvSpPr/>
          <p:nvPr/>
        </p:nvSpPr>
        <p:spPr>
          <a:xfrm>
            <a:off x="2499161" y="3618094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0FBB6B63-6015-F94B-B7C1-F9ADA55919B3}"/>
              </a:ext>
            </a:extLst>
          </p:cNvPr>
          <p:cNvSpPr/>
          <p:nvPr/>
        </p:nvSpPr>
        <p:spPr>
          <a:xfrm>
            <a:off x="3316117" y="3881667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197427BF-60A5-784D-9602-99A3ECCE38D1}"/>
                  </a:ext>
                </a:extLst>
              </p:cNvPr>
              <p:cNvSpPr txBox="1"/>
              <p:nvPr/>
            </p:nvSpPr>
            <p:spPr>
              <a:xfrm>
                <a:off x="4955537" y="2901110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197427BF-60A5-784D-9602-99A3ECCE38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5537" y="2901110"/>
                <a:ext cx="281167" cy="276999"/>
              </a:xfrm>
              <a:prstGeom prst="rect">
                <a:avLst/>
              </a:prstGeom>
              <a:blipFill>
                <a:blip r:embed="rId26"/>
                <a:stretch>
                  <a:fillRect l="-17391" r="-4348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23E77E97-DE80-5F41-A364-34BA897B6E88}"/>
                  </a:ext>
                </a:extLst>
              </p:cNvPr>
              <p:cNvSpPr txBox="1"/>
              <p:nvPr/>
            </p:nvSpPr>
            <p:spPr>
              <a:xfrm>
                <a:off x="2431873" y="3691883"/>
                <a:ext cx="3736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accent4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23E77E97-DE80-5F41-A364-34BA897B6E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1873" y="3691883"/>
                <a:ext cx="373628" cy="276999"/>
              </a:xfrm>
              <a:prstGeom prst="rect">
                <a:avLst/>
              </a:prstGeom>
              <a:blipFill>
                <a:blip r:embed="rId27"/>
                <a:stretch>
                  <a:fillRect l="-12903" r="-3226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73DDCF26-FAF0-B84D-892C-D6DAD0D72F54}"/>
                  </a:ext>
                </a:extLst>
              </p:cNvPr>
              <p:cNvSpPr txBox="1"/>
              <p:nvPr/>
            </p:nvSpPr>
            <p:spPr>
              <a:xfrm>
                <a:off x="3284357" y="3958577"/>
                <a:ext cx="3736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73DDCF26-FAF0-B84D-892C-D6DAD0D72F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4357" y="3958577"/>
                <a:ext cx="373628" cy="276999"/>
              </a:xfrm>
              <a:prstGeom prst="rect">
                <a:avLst/>
              </a:prstGeom>
              <a:blipFill>
                <a:blip r:embed="rId28"/>
                <a:stretch>
                  <a:fillRect l="-16667" r="-3333" b="-2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Pentagon 2">
            <a:extLst>
              <a:ext uri="{FF2B5EF4-FFF2-40B4-BE49-F238E27FC236}">
                <a16:creationId xmlns:a16="http://schemas.microsoft.com/office/drawing/2014/main" id="{48FD76CF-3F1E-0B46-8C9D-23B2CFDE1812}"/>
              </a:ext>
            </a:extLst>
          </p:cNvPr>
          <p:cNvSpPr/>
          <p:nvPr/>
        </p:nvSpPr>
        <p:spPr>
          <a:xfrm flipH="1">
            <a:off x="7848730" y="5844938"/>
            <a:ext cx="1888188" cy="660720"/>
          </a:xfrm>
          <a:prstGeom prst="homePlat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  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038AC0-5001-2243-B00D-8BFBA4354FC1}"/>
              </a:ext>
            </a:extLst>
          </p:cNvPr>
          <p:cNvSpPr txBox="1"/>
          <p:nvPr/>
        </p:nvSpPr>
        <p:spPr>
          <a:xfrm>
            <a:off x="10288930" y="5985080"/>
            <a:ext cx="8740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BPQ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D2FF36C7-1866-E442-9D32-032704CF3AB8}"/>
              </a:ext>
            </a:extLst>
          </p:cNvPr>
          <p:cNvSpPr txBox="1"/>
          <p:nvPr/>
        </p:nvSpPr>
        <p:spPr>
          <a:xfrm>
            <a:off x="3178312" y="3754550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00B0F0"/>
                </a:solidFill>
              </a:rPr>
              <a:t>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CD0287C1-A57C-8048-BDCE-DD6C4CD72147}"/>
                  </a:ext>
                </a:extLst>
              </p:cNvPr>
              <p:cNvSpPr txBox="1"/>
              <p:nvPr/>
            </p:nvSpPr>
            <p:spPr>
              <a:xfrm>
                <a:off x="1113298" y="5405949"/>
                <a:ext cx="3736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CD0287C1-A57C-8048-BDCE-DD6C4CD721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3298" y="5405949"/>
                <a:ext cx="373628" cy="276999"/>
              </a:xfrm>
              <a:prstGeom prst="rect">
                <a:avLst/>
              </a:prstGeom>
              <a:blipFill>
                <a:blip r:embed="rId29"/>
                <a:stretch>
                  <a:fillRect l="-13333" r="-3333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CD76E888-A5D8-A348-8392-2600829E884B}"/>
                  </a:ext>
                </a:extLst>
              </p:cNvPr>
              <p:cNvSpPr txBox="1"/>
              <p:nvPr/>
            </p:nvSpPr>
            <p:spPr>
              <a:xfrm>
                <a:off x="1364637" y="5026667"/>
                <a:ext cx="3736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CD76E888-A5D8-A348-8392-2600829E88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4637" y="5026667"/>
                <a:ext cx="373628" cy="276999"/>
              </a:xfrm>
              <a:prstGeom prst="rect">
                <a:avLst/>
              </a:prstGeom>
              <a:blipFill>
                <a:blip r:embed="rId30"/>
                <a:stretch>
                  <a:fillRect l="-12903" r="-3226" b="-2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43FE456F-CBC2-484E-8765-C633300C9CF9}"/>
                  </a:ext>
                </a:extLst>
              </p:cNvPr>
              <p:cNvSpPr txBox="1"/>
              <p:nvPr/>
            </p:nvSpPr>
            <p:spPr>
              <a:xfrm>
                <a:off x="837350" y="5698708"/>
                <a:ext cx="3736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16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43FE456F-CBC2-484E-8765-C633300C9C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350" y="5698708"/>
                <a:ext cx="373628" cy="276999"/>
              </a:xfrm>
              <a:prstGeom prst="rect">
                <a:avLst/>
              </a:prstGeom>
              <a:blipFill>
                <a:blip r:embed="rId31"/>
                <a:stretch>
                  <a:fillRect l="-13333" r="-3333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6" name="Oval 105">
            <a:extLst>
              <a:ext uri="{FF2B5EF4-FFF2-40B4-BE49-F238E27FC236}">
                <a16:creationId xmlns:a16="http://schemas.microsoft.com/office/drawing/2014/main" id="{D8B6A722-109D-FC4F-BBC8-91AF778F426A}"/>
              </a:ext>
            </a:extLst>
          </p:cNvPr>
          <p:cNvSpPr/>
          <p:nvPr/>
        </p:nvSpPr>
        <p:spPr>
          <a:xfrm>
            <a:off x="1281371" y="5068243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527BC7A2-2EB5-7545-B6FA-41D43994FE51}"/>
              </a:ext>
            </a:extLst>
          </p:cNvPr>
          <p:cNvSpPr/>
          <p:nvPr/>
        </p:nvSpPr>
        <p:spPr>
          <a:xfrm>
            <a:off x="1119441" y="5377808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A9F62DDF-34AA-F942-98BC-41B12BD1F203}"/>
              </a:ext>
            </a:extLst>
          </p:cNvPr>
          <p:cNvSpPr/>
          <p:nvPr/>
        </p:nvSpPr>
        <p:spPr>
          <a:xfrm>
            <a:off x="857499" y="5630222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0965170-2FF3-487E-9A6D-D3FD1EBEA60E}"/>
              </a:ext>
            </a:extLst>
          </p:cNvPr>
          <p:cNvSpPr/>
          <p:nvPr/>
        </p:nvSpPr>
        <p:spPr>
          <a:xfrm>
            <a:off x="2399700" y="3265184"/>
            <a:ext cx="634624" cy="508678"/>
          </a:xfrm>
          <a:prstGeom prst="rect">
            <a:avLst/>
          </a:prstGeom>
          <a:solidFill>
            <a:srgbClr val="A9D18E">
              <a:alpha val="3411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01" name="Picture 100">
            <a:extLst>
              <a:ext uri="{FF2B5EF4-FFF2-40B4-BE49-F238E27FC236}">
                <a16:creationId xmlns:a16="http://schemas.microsoft.com/office/drawing/2014/main" id="{AF72439E-8388-4359-821B-8073EE9B8D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5149" y="2810100"/>
            <a:ext cx="323208" cy="2879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B90CF1C-B693-4471-AF7C-396A1EEF42EF}"/>
                  </a:ext>
                </a:extLst>
              </p:cNvPr>
              <p:cNvSpPr txBox="1"/>
              <p:nvPr/>
            </p:nvSpPr>
            <p:spPr>
              <a:xfrm>
                <a:off x="8067027" y="5967910"/>
                <a:ext cx="565508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 smtClean="0">
                              <a:solidFill>
                                <a:srgbClr val="C756FB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solidFill>
                                <a:srgbClr val="C756FB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200" b="0" i="1" smtClean="0">
                              <a:solidFill>
                                <a:srgbClr val="C756FB"/>
                              </a:solidFill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</m:oMath>
                  </m:oMathPara>
                </a14:m>
                <a:endParaRPr lang="en-US" sz="2200" dirty="0">
                  <a:solidFill>
                    <a:srgbClr val="C756FB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B90CF1C-B693-4471-AF7C-396A1EEF42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7027" y="5967910"/>
                <a:ext cx="565508" cy="430887"/>
              </a:xfrm>
              <a:prstGeom prst="rect">
                <a:avLst/>
              </a:prstGeom>
              <a:blipFill>
                <a:blip r:embed="rId32"/>
                <a:stretch>
                  <a:fillRect b="-84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9F06A2D2-669B-4FE0-BB6A-7AF2DD64CB0E}"/>
                  </a:ext>
                </a:extLst>
              </p:cNvPr>
              <p:cNvSpPr txBox="1"/>
              <p:nvPr/>
            </p:nvSpPr>
            <p:spPr>
              <a:xfrm>
                <a:off x="8967589" y="6003763"/>
                <a:ext cx="56550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9F06A2D2-669B-4FE0-BB6A-7AF2DD64CB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7589" y="6003763"/>
                <a:ext cx="565508" cy="369332"/>
              </a:xfrm>
              <a:prstGeom prst="rect">
                <a:avLst/>
              </a:prstGeom>
              <a:blipFill>
                <a:blip r:embed="rId33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F6CCB0EE-A487-4812-A177-F6CF2541B404}"/>
              </a:ext>
            </a:extLst>
          </p:cNvPr>
          <p:cNvSpPr txBox="1"/>
          <p:nvPr/>
        </p:nvSpPr>
        <p:spPr>
          <a:xfrm>
            <a:off x="7391530" y="1916165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3A3A45E0-BD5F-4734-B714-D1A998B9A1C4}"/>
              </a:ext>
            </a:extLst>
          </p:cNvPr>
          <p:cNvSpPr txBox="1"/>
          <p:nvPr/>
        </p:nvSpPr>
        <p:spPr>
          <a:xfrm>
            <a:off x="9719181" y="2095108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AB54C0EB-1902-4E62-A1FB-7B42E772C806}"/>
              </a:ext>
            </a:extLst>
          </p:cNvPr>
          <p:cNvSpPr txBox="1"/>
          <p:nvPr/>
        </p:nvSpPr>
        <p:spPr>
          <a:xfrm>
            <a:off x="10936466" y="1280656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10DDE948-51BB-48A6-9940-8E5D57775A8C}"/>
              </a:ext>
            </a:extLst>
          </p:cNvPr>
          <p:cNvSpPr/>
          <p:nvPr/>
        </p:nvSpPr>
        <p:spPr>
          <a:xfrm>
            <a:off x="2731633" y="2987372"/>
            <a:ext cx="1188720" cy="1188720"/>
          </a:xfrm>
          <a:prstGeom prst="ellipse">
            <a:avLst/>
          </a:prstGeom>
          <a:noFill/>
          <a:ln w="28575">
            <a:solidFill>
              <a:srgbClr val="FF00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7FD715B6-8788-4B79-80D9-432661DA0DD3}"/>
              </a:ext>
            </a:extLst>
          </p:cNvPr>
          <p:cNvSpPr/>
          <p:nvPr/>
        </p:nvSpPr>
        <p:spPr>
          <a:xfrm>
            <a:off x="2557460" y="2850297"/>
            <a:ext cx="1463040" cy="1463040"/>
          </a:xfrm>
          <a:prstGeom prst="ellipse">
            <a:avLst/>
          </a:prstGeom>
          <a:noFill/>
          <a:ln w="158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2E63A76-DF75-E64A-8C1B-DA9A06BC22AB}"/>
                  </a:ext>
                </a:extLst>
              </p:cNvPr>
              <p:cNvSpPr txBox="1"/>
              <p:nvPr/>
            </p:nvSpPr>
            <p:spPr>
              <a:xfrm>
                <a:off x="5730096" y="5475606"/>
                <a:ext cx="240061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What about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?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2E63A76-DF75-E64A-8C1B-DA9A06BC22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0096" y="5475606"/>
                <a:ext cx="2400618" cy="369332"/>
              </a:xfrm>
              <a:prstGeom prst="rect">
                <a:avLst/>
              </a:prstGeom>
              <a:blipFill>
                <a:blip r:embed="rId34"/>
                <a:stretch>
                  <a:fillRect l="-1579" t="-3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Oval 8">
            <a:extLst>
              <a:ext uri="{FF2B5EF4-FFF2-40B4-BE49-F238E27FC236}">
                <a16:creationId xmlns:a16="http://schemas.microsoft.com/office/drawing/2014/main" id="{BD19F014-F484-E54C-825E-029C3CB06420}"/>
              </a:ext>
            </a:extLst>
          </p:cNvPr>
          <p:cNvSpPr/>
          <p:nvPr/>
        </p:nvSpPr>
        <p:spPr>
          <a:xfrm>
            <a:off x="2286974" y="3465674"/>
            <a:ext cx="522075" cy="478712"/>
          </a:xfrm>
          <a:prstGeom prst="ellipse">
            <a:avLst/>
          </a:prstGeom>
          <a:noFill/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2650669C-02BF-0D47-A320-1BD041C178F4}"/>
              </a:ext>
            </a:extLst>
          </p:cNvPr>
          <p:cNvSpPr/>
          <p:nvPr/>
        </p:nvSpPr>
        <p:spPr>
          <a:xfrm>
            <a:off x="2545065" y="3968882"/>
            <a:ext cx="3208964" cy="1640181"/>
          </a:xfrm>
          <a:custGeom>
            <a:avLst/>
            <a:gdLst>
              <a:gd name="connsiteX0" fmla="*/ 0 w 3111190"/>
              <a:gd name="connsiteY0" fmla="*/ 0 h 1583473"/>
              <a:gd name="connsiteX1" fmla="*/ 914400 w 3111190"/>
              <a:gd name="connsiteY1" fmla="*/ 1159727 h 1583473"/>
              <a:gd name="connsiteX2" fmla="*/ 3111190 w 3111190"/>
              <a:gd name="connsiteY2" fmla="*/ 1583473 h 1583473"/>
              <a:gd name="connsiteX3" fmla="*/ 3111190 w 3111190"/>
              <a:gd name="connsiteY3" fmla="*/ 1583473 h 1583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11190" h="1583473">
                <a:moveTo>
                  <a:pt x="0" y="0"/>
                </a:moveTo>
                <a:cubicBezTo>
                  <a:pt x="197934" y="447907"/>
                  <a:pt x="395868" y="895815"/>
                  <a:pt x="914400" y="1159727"/>
                </a:cubicBezTo>
                <a:cubicBezTo>
                  <a:pt x="1432932" y="1423639"/>
                  <a:pt x="3111190" y="1583473"/>
                  <a:pt x="3111190" y="1583473"/>
                </a:cubicBezTo>
                <a:lnTo>
                  <a:pt x="3111190" y="1583473"/>
                </a:lnTo>
              </a:path>
            </a:pathLst>
          </a:custGeom>
          <a:noFill/>
          <a:ln w="28575">
            <a:solidFill>
              <a:schemeClr val="accent4">
                <a:lumMod val="75000"/>
              </a:schemeClr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A7FF7A8-0EBB-8544-A6B4-BFE75D93C27E}"/>
                  </a:ext>
                </a:extLst>
              </p:cNvPr>
              <p:cNvSpPr txBox="1"/>
              <p:nvPr/>
            </p:nvSpPr>
            <p:spPr>
              <a:xfrm>
                <a:off x="2184361" y="6320690"/>
                <a:ext cx="598677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accent4">
                        <a:lumMod val="75000"/>
                      </a:schemeClr>
                    </a:solidFill>
                  </a:rPr>
                  <a:t>Since it has the same “priority”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4">
                        <a:lumMod val="75000"/>
                      </a:schemeClr>
                    </a:solidFill>
                  </a:rPr>
                  <a:t>, we do </a:t>
                </a:r>
                <a:r>
                  <a:rPr lang="en-US" b="1" dirty="0">
                    <a:solidFill>
                      <a:schemeClr val="accent4">
                        <a:lumMod val="75000"/>
                      </a:schemeClr>
                    </a:solidFill>
                  </a:rPr>
                  <a:t>not </a:t>
                </a:r>
                <a:r>
                  <a:rPr lang="en-US" dirty="0">
                    <a:solidFill>
                      <a:schemeClr val="accent4">
                        <a:lumMod val="75000"/>
                      </a:schemeClr>
                    </a:solidFill>
                  </a:rPr>
                  <a:t>insert it!</a:t>
                </a:r>
                <a:br>
                  <a:rPr lang="en-US" dirty="0">
                    <a:solidFill>
                      <a:schemeClr val="accent4">
                        <a:lumMod val="75000"/>
                      </a:schemeClr>
                    </a:solidFill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is now our second-best neighbor!</a:t>
                </a:r>
                <a:endParaRPr lang="en-US" dirty="0">
                  <a:solidFill>
                    <a:schemeClr val="accent4">
                      <a:lumMod val="75000"/>
                    </a:schemeClr>
                  </a:solidFill>
                </a:endParaRPr>
              </a:p>
              <a:p>
                <a:r>
                  <a:rPr lang="en-US" dirty="0">
                    <a:solidFill>
                      <a:schemeClr val="accent4">
                        <a:lumMod val="75000"/>
                      </a:schemeClr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A7FF7A8-0EBB-8544-A6B4-BFE75D93C2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4361" y="6320690"/>
                <a:ext cx="5986770" cy="923330"/>
              </a:xfrm>
              <a:prstGeom prst="rect">
                <a:avLst/>
              </a:prstGeom>
              <a:blipFill>
                <a:blip r:embed="rId35"/>
                <a:stretch>
                  <a:fillRect l="-636" t="-27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27817344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8C4F378-CD67-8A4D-8ECD-19659C8AE35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651687" y="-80924"/>
                <a:ext cx="9094807" cy="1028777"/>
              </a:xfrm>
            </p:spPr>
            <p:txBody>
              <a:bodyPr/>
              <a:lstStyle/>
              <a:p>
                <a:pPr algn="ctr"/>
                <a:r>
                  <a:rPr lang="en-US" dirty="0"/>
                  <a:t>Example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-NN query in PR-</a:t>
                </a:r>
                <a:r>
                  <a:rPr lang="en-US" dirty="0" err="1"/>
                  <a:t>QuadTree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8C4F378-CD67-8A4D-8ECD-19659C8AE3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651687" y="-80924"/>
                <a:ext cx="9094807" cy="1028777"/>
              </a:xfrm>
              <a:blipFill>
                <a:blip r:embed="rId2"/>
                <a:stretch>
                  <a:fillRect l="-2232" t="-2469" r="-2371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1F1C8300-1158-AF44-8587-F337DADDBF57}"/>
              </a:ext>
            </a:extLst>
          </p:cNvPr>
          <p:cNvSpPr>
            <a:spLocks/>
          </p:cNvSpPr>
          <p:nvPr/>
        </p:nvSpPr>
        <p:spPr>
          <a:xfrm>
            <a:off x="577892" y="1561172"/>
            <a:ext cx="4919659" cy="44381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D4EBE64-0189-9448-AD5F-4A307EE4A47B}"/>
              </a:ext>
            </a:extLst>
          </p:cNvPr>
          <p:cNvSpPr txBox="1"/>
          <p:nvPr/>
        </p:nvSpPr>
        <p:spPr>
          <a:xfrm>
            <a:off x="122102" y="6077415"/>
            <a:ext cx="993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(-16, -16)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3367344-D2C2-644E-AF60-07580BC0BED4}"/>
              </a:ext>
            </a:extLst>
          </p:cNvPr>
          <p:cNvSpPr txBox="1"/>
          <p:nvPr/>
        </p:nvSpPr>
        <p:spPr>
          <a:xfrm>
            <a:off x="5205516" y="6077414"/>
            <a:ext cx="993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(16, -16)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4DEBC0-56B6-454A-91F8-B1862EE00F41}"/>
              </a:ext>
            </a:extLst>
          </p:cNvPr>
          <p:cNvSpPr txBox="1"/>
          <p:nvPr/>
        </p:nvSpPr>
        <p:spPr>
          <a:xfrm>
            <a:off x="5291008" y="1245144"/>
            <a:ext cx="993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(16, 16)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ED43F1C-2803-F74C-9651-112D2BD647D0}"/>
              </a:ext>
            </a:extLst>
          </p:cNvPr>
          <p:cNvSpPr txBox="1"/>
          <p:nvPr/>
        </p:nvSpPr>
        <p:spPr>
          <a:xfrm>
            <a:off x="133565" y="1245143"/>
            <a:ext cx="993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(-16, 16)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0765131-9447-4C44-931A-43E1B93BBEEB}"/>
              </a:ext>
            </a:extLst>
          </p:cNvPr>
          <p:cNvCxnSpPr>
            <a:stCxn id="4" idx="0"/>
            <a:endCxn id="4" idx="2"/>
          </p:cNvCxnSpPr>
          <p:nvPr/>
        </p:nvCxnSpPr>
        <p:spPr>
          <a:xfrm>
            <a:off x="3037722" y="1561172"/>
            <a:ext cx="0" cy="4438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D3FBAC7-85B5-3C47-B35C-27A955D16F67}"/>
              </a:ext>
            </a:extLst>
          </p:cNvPr>
          <p:cNvCxnSpPr>
            <a:cxnSpLocks/>
          </p:cNvCxnSpPr>
          <p:nvPr/>
        </p:nvCxnSpPr>
        <p:spPr>
          <a:xfrm>
            <a:off x="577892" y="3769113"/>
            <a:ext cx="491965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8A41387-28C5-DE48-841A-2335B26C1D70}"/>
              </a:ext>
            </a:extLst>
          </p:cNvPr>
          <p:cNvCxnSpPr>
            <a:cxnSpLocks/>
          </p:cNvCxnSpPr>
          <p:nvPr/>
        </p:nvCxnSpPr>
        <p:spPr>
          <a:xfrm>
            <a:off x="577891" y="2772938"/>
            <a:ext cx="24598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9BEDA4F-10D7-7C49-9BFB-35FB3C88EF64}"/>
              </a:ext>
            </a:extLst>
          </p:cNvPr>
          <p:cNvCxnSpPr>
            <a:cxnSpLocks/>
          </p:cNvCxnSpPr>
          <p:nvPr/>
        </p:nvCxnSpPr>
        <p:spPr>
          <a:xfrm>
            <a:off x="1807802" y="1576042"/>
            <a:ext cx="0" cy="22042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89CC8C9-62FD-CE44-A725-64BA847FCAAD}"/>
              </a:ext>
            </a:extLst>
          </p:cNvPr>
          <p:cNvCxnSpPr>
            <a:cxnSpLocks/>
          </p:cNvCxnSpPr>
          <p:nvPr/>
        </p:nvCxnSpPr>
        <p:spPr>
          <a:xfrm>
            <a:off x="1807802" y="3713356"/>
            <a:ext cx="0" cy="228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FADBD58-BAB1-D649-B8BE-8DED6819B1CF}"/>
              </a:ext>
            </a:extLst>
          </p:cNvPr>
          <p:cNvCxnSpPr>
            <a:cxnSpLocks/>
          </p:cNvCxnSpPr>
          <p:nvPr/>
        </p:nvCxnSpPr>
        <p:spPr>
          <a:xfrm>
            <a:off x="585326" y="4832193"/>
            <a:ext cx="24598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13D531F-986D-BE47-A6B8-ABF050F2A526}"/>
              </a:ext>
            </a:extLst>
          </p:cNvPr>
          <p:cNvCxnSpPr>
            <a:cxnSpLocks/>
          </p:cNvCxnSpPr>
          <p:nvPr/>
        </p:nvCxnSpPr>
        <p:spPr>
          <a:xfrm>
            <a:off x="1807802" y="3289607"/>
            <a:ext cx="123735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FC8060C-B4EF-EC44-8115-288D4A8E64D4}"/>
              </a:ext>
            </a:extLst>
          </p:cNvPr>
          <p:cNvCxnSpPr>
            <a:cxnSpLocks/>
          </p:cNvCxnSpPr>
          <p:nvPr/>
        </p:nvCxnSpPr>
        <p:spPr>
          <a:xfrm>
            <a:off x="2395969" y="2772938"/>
            <a:ext cx="0" cy="10073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>
            <a:extLst>
              <a:ext uri="{FF2B5EF4-FFF2-40B4-BE49-F238E27FC236}">
                <a16:creationId xmlns:a16="http://schemas.microsoft.com/office/drawing/2014/main" id="{E435A33E-DF17-AA4F-ACF3-51283F51EF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7942" y="3485927"/>
            <a:ext cx="323208" cy="2879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C84DB4F-3C32-9E4B-9CBC-D82CA6D7D3EE}"/>
                  </a:ext>
                </a:extLst>
              </p:cNvPr>
              <p:cNvSpPr txBox="1"/>
              <p:nvPr/>
            </p:nvSpPr>
            <p:spPr>
              <a:xfrm>
                <a:off x="421311" y="777388"/>
                <a:ext cx="58632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accent5"/>
                    </a:solidFill>
                  </a:rPr>
                  <a:t>anchor = (2, 2),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chemeClr val="accent2"/>
                    </a:solidFill>
                  </a:rPr>
                  <a:t>=2,  </a:t>
                </a:r>
                <a:r>
                  <a:rPr lang="en-US" dirty="0">
                    <a:solidFill>
                      <a:srgbClr val="7030A0"/>
                    </a:solidFill>
                  </a:rPr>
                  <a:t>Bucket size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endParaRPr lang="en-US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C84DB4F-3C32-9E4B-9CBC-D82CA6D7D3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311" y="777388"/>
                <a:ext cx="5863271" cy="369332"/>
              </a:xfrm>
              <a:prstGeom prst="rect">
                <a:avLst/>
              </a:prstGeom>
              <a:blipFill>
                <a:blip r:embed="rId4"/>
                <a:stretch>
                  <a:fillRect l="-648" t="-3333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Oval 36">
            <a:extLst>
              <a:ext uri="{FF2B5EF4-FFF2-40B4-BE49-F238E27FC236}">
                <a16:creationId xmlns:a16="http://schemas.microsoft.com/office/drawing/2014/main" id="{C40E7FAC-2BA5-204B-AF7C-B13A89D2BA1C}"/>
              </a:ext>
            </a:extLst>
          </p:cNvPr>
          <p:cNvSpPr/>
          <p:nvPr/>
        </p:nvSpPr>
        <p:spPr>
          <a:xfrm>
            <a:off x="1474775" y="1839952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9BC64F6B-B4FF-CC46-9D08-E3240F04BCC4}"/>
              </a:ext>
            </a:extLst>
          </p:cNvPr>
          <p:cNvSpPr/>
          <p:nvPr/>
        </p:nvSpPr>
        <p:spPr>
          <a:xfrm>
            <a:off x="1760377" y="2258122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030A4FD8-FDCA-1240-A03A-50E44C956454}"/>
              </a:ext>
            </a:extLst>
          </p:cNvPr>
          <p:cNvSpPr/>
          <p:nvPr/>
        </p:nvSpPr>
        <p:spPr>
          <a:xfrm>
            <a:off x="943232" y="2401225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858369C6-A3CE-A549-B7E8-894D1B0E3C4F}"/>
              </a:ext>
            </a:extLst>
          </p:cNvPr>
          <p:cNvSpPr/>
          <p:nvPr/>
        </p:nvSpPr>
        <p:spPr>
          <a:xfrm>
            <a:off x="2470945" y="2401225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A8DFBF64-6A63-4941-B76D-0711BFF9E589}"/>
              </a:ext>
            </a:extLst>
          </p:cNvPr>
          <p:cNvSpPr/>
          <p:nvPr/>
        </p:nvSpPr>
        <p:spPr>
          <a:xfrm>
            <a:off x="3258965" y="2810100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3F572112-0688-6D4E-9954-5C92A9766196}"/>
              </a:ext>
            </a:extLst>
          </p:cNvPr>
          <p:cNvSpPr/>
          <p:nvPr/>
        </p:nvSpPr>
        <p:spPr>
          <a:xfrm>
            <a:off x="2489532" y="3066575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29CE63BF-5CF8-D842-864E-357C56C2EF7F}"/>
              </a:ext>
            </a:extLst>
          </p:cNvPr>
          <p:cNvSpPr/>
          <p:nvPr/>
        </p:nvSpPr>
        <p:spPr>
          <a:xfrm>
            <a:off x="2073225" y="3486601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64B5F066-3BDC-2E47-A2A2-65998B32EDA0}"/>
              </a:ext>
            </a:extLst>
          </p:cNvPr>
          <p:cNvSpPr/>
          <p:nvPr/>
        </p:nvSpPr>
        <p:spPr>
          <a:xfrm>
            <a:off x="1556555" y="4241162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06F0AC4F-8993-1441-9484-031E5E3C4383}"/>
              </a:ext>
            </a:extLst>
          </p:cNvPr>
          <p:cNvSpPr/>
          <p:nvPr/>
        </p:nvSpPr>
        <p:spPr>
          <a:xfrm>
            <a:off x="2675385" y="3408542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284C06F-6037-6F4E-9388-4ED478106D7D}"/>
              </a:ext>
            </a:extLst>
          </p:cNvPr>
          <p:cNvSpPr txBox="1"/>
          <p:nvPr/>
        </p:nvSpPr>
        <p:spPr>
          <a:xfrm>
            <a:off x="2839728" y="3765467"/>
            <a:ext cx="2054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0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DC40580-A139-C249-90A1-1AC648FC3614}"/>
              </a:ext>
            </a:extLst>
          </p:cNvPr>
          <p:cNvSpPr txBox="1"/>
          <p:nvPr/>
        </p:nvSpPr>
        <p:spPr>
          <a:xfrm>
            <a:off x="2197241" y="3759315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-4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DD1F80B-070E-5045-9A7B-C782D99A825D}"/>
              </a:ext>
            </a:extLst>
          </p:cNvPr>
          <p:cNvSpPr txBox="1"/>
          <p:nvPr/>
        </p:nvSpPr>
        <p:spPr>
          <a:xfrm>
            <a:off x="3501723" y="3759315"/>
            <a:ext cx="2054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4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383F2446-45E7-AA4E-B621-DE69374595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92812" y="3168792"/>
            <a:ext cx="215900" cy="228600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8017408E-686D-CF48-9D4A-F5D3498FBDA5}"/>
              </a:ext>
            </a:extLst>
          </p:cNvPr>
          <p:cNvSpPr txBox="1"/>
          <p:nvPr/>
        </p:nvSpPr>
        <p:spPr>
          <a:xfrm>
            <a:off x="1592398" y="3768840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-8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89434D0-EFD9-E948-AF48-D52018F7B778}"/>
              </a:ext>
            </a:extLst>
          </p:cNvPr>
          <p:cNvSpPr txBox="1"/>
          <p:nvPr/>
        </p:nvSpPr>
        <p:spPr>
          <a:xfrm>
            <a:off x="4081483" y="3779567"/>
            <a:ext cx="2054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8</a:t>
            </a: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13446AA9-C995-F048-A218-A84FE9DC843B}"/>
              </a:ext>
            </a:extLst>
          </p:cNvPr>
          <p:cNvCxnSpPr>
            <a:cxnSpLocks/>
          </p:cNvCxnSpPr>
          <p:nvPr/>
        </p:nvCxnSpPr>
        <p:spPr>
          <a:xfrm flipH="1">
            <a:off x="3349459" y="3529208"/>
            <a:ext cx="5976" cy="231559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6E462DB3-49F7-4A47-922A-63AADC96AE78}"/>
              </a:ext>
            </a:extLst>
          </p:cNvPr>
          <p:cNvCxnSpPr>
            <a:cxnSpLocks/>
          </p:cNvCxnSpPr>
          <p:nvPr/>
        </p:nvCxnSpPr>
        <p:spPr>
          <a:xfrm>
            <a:off x="3131277" y="3546821"/>
            <a:ext cx="217671" cy="3475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BCC205CA-23A5-1641-A112-80D91CF958DF}"/>
              </a:ext>
            </a:extLst>
          </p:cNvPr>
          <p:cNvSpPr txBox="1"/>
          <p:nvPr/>
        </p:nvSpPr>
        <p:spPr>
          <a:xfrm>
            <a:off x="2983049" y="3430694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00B0F0"/>
                </a:solidFill>
              </a:rPr>
              <a:t>2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359B3557-F84D-874D-BC31-BDABDB1128EF}"/>
              </a:ext>
            </a:extLst>
          </p:cNvPr>
          <p:cNvSpPr txBox="1"/>
          <p:nvPr/>
        </p:nvSpPr>
        <p:spPr>
          <a:xfrm>
            <a:off x="2778255" y="4183182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-4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B980752-22D2-A34A-A952-DA61554DFFDF}"/>
              </a:ext>
            </a:extLst>
          </p:cNvPr>
          <p:cNvSpPr txBox="1"/>
          <p:nvPr/>
        </p:nvSpPr>
        <p:spPr>
          <a:xfrm>
            <a:off x="2802066" y="4664199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-8</a:t>
            </a: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8C929720-BA9D-3C46-BCF3-253BA94B95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87662" y="2614607"/>
            <a:ext cx="215900" cy="2286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1437A734-5F5E-1F4E-AFCE-0B91124B4081}"/>
                  </a:ext>
                </a:extLst>
              </p:cNvPr>
              <p:cNvSpPr txBox="1"/>
              <p:nvPr/>
            </p:nvSpPr>
            <p:spPr>
              <a:xfrm>
                <a:off x="731650" y="2105956"/>
                <a:ext cx="27584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1437A734-5F5E-1F4E-AFCE-0B91124B40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650" y="2105956"/>
                <a:ext cx="275845" cy="276999"/>
              </a:xfrm>
              <a:prstGeom prst="rect">
                <a:avLst/>
              </a:prstGeom>
              <a:blipFill>
                <a:blip r:embed="rId7"/>
                <a:stretch>
                  <a:fillRect l="-22727" r="-4545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87D865D-922E-7D46-B0B6-3DC6B703FAF7}"/>
                  </a:ext>
                </a:extLst>
              </p:cNvPr>
              <p:cNvSpPr txBox="1"/>
              <p:nvPr/>
            </p:nvSpPr>
            <p:spPr>
              <a:xfrm>
                <a:off x="1255534" y="1629692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87D865D-922E-7D46-B0B6-3DC6B703FA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5534" y="1629692"/>
                <a:ext cx="281167" cy="276999"/>
              </a:xfrm>
              <a:prstGeom prst="rect">
                <a:avLst/>
              </a:prstGeom>
              <a:blipFill>
                <a:blip r:embed="rId8"/>
                <a:stretch>
                  <a:fillRect l="-17391" r="-4348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BB3CD07-D837-F44C-A472-66C908F6DB16}"/>
                  </a:ext>
                </a:extLst>
              </p:cNvPr>
              <p:cNvSpPr txBox="1"/>
              <p:nvPr/>
            </p:nvSpPr>
            <p:spPr>
              <a:xfrm>
                <a:off x="1898473" y="1958313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BB3CD07-D837-F44C-A472-66C908F6DB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8473" y="1958313"/>
                <a:ext cx="281167" cy="276999"/>
              </a:xfrm>
              <a:prstGeom prst="rect">
                <a:avLst/>
              </a:prstGeom>
              <a:blipFill>
                <a:blip r:embed="rId9"/>
                <a:stretch>
                  <a:fillRect l="-16667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4A56388C-2791-C543-86A1-29F83A27FAD6}"/>
                  </a:ext>
                </a:extLst>
              </p:cNvPr>
              <p:cNvSpPr txBox="1"/>
              <p:nvPr/>
            </p:nvSpPr>
            <p:spPr>
              <a:xfrm>
                <a:off x="2379493" y="2110708"/>
                <a:ext cx="27943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4A56388C-2791-C543-86A1-29F83A27FA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9493" y="2110708"/>
                <a:ext cx="279435" cy="276999"/>
              </a:xfrm>
              <a:prstGeom prst="rect">
                <a:avLst/>
              </a:prstGeom>
              <a:blipFill>
                <a:blip r:embed="rId10"/>
                <a:stretch>
                  <a:fillRect l="-17391" r="-4348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23C3719B-A6AF-164F-90D4-CEF73935F3C9}"/>
                  </a:ext>
                </a:extLst>
              </p:cNvPr>
              <p:cNvSpPr txBox="1"/>
              <p:nvPr/>
            </p:nvSpPr>
            <p:spPr>
              <a:xfrm>
                <a:off x="3236751" y="2467902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23C3719B-A6AF-164F-90D4-CEF73935F3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6751" y="2467902"/>
                <a:ext cx="281167" cy="276999"/>
              </a:xfrm>
              <a:prstGeom prst="rect">
                <a:avLst/>
              </a:prstGeom>
              <a:blipFill>
                <a:blip r:embed="rId11"/>
                <a:stretch>
                  <a:fillRect l="-17391" r="-4348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CB576CCD-353B-A64A-A8B6-79C729DF5242}"/>
                  </a:ext>
                </a:extLst>
              </p:cNvPr>
              <p:cNvSpPr txBox="1"/>
              <p:nvPr/>
            </p:nvSpPr>
            <p:spPr>
              <a:xfrm>
                <a:off x="2603329" y="2834619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CB576CCD-353B-A64A-A8B6-79C729DF52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3329" y="2834619"/>
                <a:ext cx="281167" cy="276999"/>
              </a:xfrm>
              <a:prstGeom prst="rect">
                <a:avLst/>
              </a:prstGeom>
              <a:blipFill>
                <a:blip r:embed="rId12"/>
                <a:stretch>
                  <a:fillRect l="-17391" r="-4348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1EE9049A-08B4-3D4B-842B-844CD7B49850}"/>
                  </a:ext>
                </a:extLst>
              </p:cNvPr>
              <p:cNvSpPr txBox="1"/>
              <p:nvPr/>
            </p:nvSpPr>
            <p:spPr>
              <a:xfrm>
                <a:off x="2755729" y="3401371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1EE9049A-08B4-3D4B-842B-844CD7B498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5729" y="3401371"/>
                <a:ext cx="281167" cy="276999"/>
              </a:xfrm>
              <a:prstGeom prst="rect">
                <a:avLst/>
              </a:prstGeom>
              <a:blipFill>
                <a:blip r:embed="rId13"/>
                <a:stretch>
                  <a:fillRect l="-17391" r="-4348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3BC46F4D-80C4-8045-966E-89D8A837A63B}"/>
                  </a:ext>
                </a:extLst>
              </p:cNvPr>
              <p:cNvSpPr txBox="1"/>
              <p:nvPr/>
            </p:nvSpPr>
            <p:spPr>
              <a:xfrm>
                <a:off x="1979430" y="3510907"/>
                <a:ext cx="3736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3BC46F4D-80C4-8045-966E-89D8A837A6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9430" y="3510907"/>
                <a:ext cx="373628" cy="276999"/>
              </a:xfrm>
              <a:prstGeom prst="rect">
                <a:avLst/>
              </a:prstGeom>
              <a:blipFill>
                <a:blip r:embed="rId14"/>
                <a:stretch>
                  <a:fillRect l="-17241" r="-3448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A21FCB75-57F2-6B4B-B6D4-2E51392F06B3}"/>
                  </a:ext>
                </a:extLst>
              </p:cNvPr>
              <p:cNvSpPr txBox="1"/>
              <p:nvPr/>
            </p:nvSpPr>
            <p:spPr>
              <a:xfrm>
                <a:off x="1574613" y="4277677"/>
                <a:ext cx="3736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A21FCB75-57F2-6B4B-B6D4-2E51392F06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4613" y="4277677"/>
                <a:ext cx="373628" cy="276999"/>
              </a:xfrm>
              <a:prstGeom prst="rect">
                <a:avLst/>
              </a:prstGeom>
              <a:blipFill>
                <a:blip r:embed="rId15"/>
                <a:stretch>
                  <a:fillRect l="-13333" r="-3333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Oval 85">
            <a:extLst>
              <a:ext uri="{FF2B5EF4-FFF2-40B4-BE49-F238E27FC236}">
                <a16:creationId xmlns:a16="http://schemas.microsoft.com/office/drawing/2014/main" id="{C7225347-B004-2F47-8149-F9A678833807}"/>
              </a:ext>
            </a:extLst>
          </p:cNvPr>
          <p:cNvSpPr/>
          <p:nvPr/>
        </p:nvSpPr>
        <p:spPr>
          <a:xfrm>
            <a:off x="8072437" y="1039170"/>
            <a:ext cx="1728788" cy="482972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111C7B60-146D-7C49-AE2F-67EB5ACFE4E2}"/>
              </a:ext>
            </a:extLst>
          </p:cNvPr>
          <p:cNvCxnSpPr>
            <a:cxnSpLocks/>
          </p:cNvCxnSpPr>
          <p:nvPr/>
        </p:nvCxnSpPr>
        <p:spPr>
          <a:xfrm flipH="1">
            <a:off x="7024504" y="1413529"/>
            <a:ext cx="1142054" cy="6142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B7A097B4-96AB-5B49-B870-C1FACE0D83D2}"/>
              </a:ext>
            </a:extLst>
          </p:cNvPr>
          <p:cNvCxnSpPr>
            <a:cxnSpLocks/>
          </p:cNvCxnSpPr>
          <p:nvPr/>
        </p:nvCxnSpPr>
        <p:spPr>
          <a:xfrm flipH="1">
            <a:off x="8386763" y="1576042"/>
            <a:ext cx="331640" cy="73783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CADC76E4-CC05-974D-9737-328F5B01EFE9}"/>
              </a:ext>
            </a:extLst>
          </p:cNvPr>
          <p:cNvCxnSpPr>
            <a:cxnSpLocks/>
          </p:cNvCxnSpPr>
          <p:nvPr/>
        </p:nvCxnSpPr>
        <p:spPr>
          <a:xfrm>
            <a:off x="9458325" y="1561172"/>
            <a:ext cx="705531" cy="6741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D65B81CE-AB0E-8F4C-9BB4-A473BDD2C31D}"/>
              </a:ext>
            </a:extLst>
          </p:cNvPr>
          <p:cNvCxnSpPr>
            <a:cxnSpLocks/>
          </p:cNvCxnSpPr>
          <p:nvPr/>
        </p:nvCxnSpPr>
        <p:spPr>
          <a:xfrm>
            <a:off x="9797354" y="1413529"/>
            <a:ext cx="1526024" cy="4005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Oval 106">
            <a:extLst>
              <a:ext uri="{FF2B5EF4-FFF2-40B4-BE49-F238E27FC236}">
                <a16:creationId xmlns:a16="http://schemas.microsoft.com/office/drawing/2014/main" id="{E5A97693-7980-8048-90E4-0742CD872138}"/>
              </a:ext>
            </a:extLst>
          </p:cNvPr>
          <p:cNvSpPr/>
          <p:nvPr/>
        </p:nvSpPr>
        <p:spPr>
          <a:xfrm>
            <a:off x="6459979" y="2111847"/>
            <a:ext cx="1076643" cy="542215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983A2BA5-38F6-9B41-9D65-F467C840EA86}"/>
              </a:ext>
            </a:extLst>
          </p:cNvPr>
          <p:cNvSpPr/>
          <p:nvPr/>
        </p:nvSpPr>
        <p:spPr>
          <a:xfrm>
            <a:off x="9625534" y="2400465"/>
            <a:ext cx="1076643" cy="542215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0D11F92F-18CC-5F49-A9E5-F8FEF8B76FC5}"/>
                  </a:ext>
                </a:extLst>
              </p:cNvPr>
              <p:cNvSpPr/>
              <p:nvPr/>
            </p:nvSpPr>
            <p:spPr>
              <a:xfrm>
                <a:off x="7791289" y="2343499"/>
                <a:ext cx="1394217" cy="68974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0D11F92F-18CC-5F49-A9E5-F8FEF8B76F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1289" y="2343499"/>
                <a:ext cx="1394217" cy="689742"/>
              </a:xfrm>
              <a:prstGeom prst="ellipse">
                <a:avLst/>
              </a:prstGeom>
              <a:blipFill>
                <a:blip r:embed="rId1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3A3D12D0-9524-5244-865E-3FB35B4E64CB}"/>
                  </a:ext>
                </a:extLst>
              </p:cNvPr>
              <p:cNvSpPr/>
              <p:nvPr/>
            </p:nvSpPr>
            <p:spPr>
              <a:xfrm>
                <a:off x="10985081" y="1895708"/>
                <a:ext cx="1076643" cy="542215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3A3D12D0-9524-5244-865E-3FB35B4E64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5081" y="1895708"/>
                <a:ext cx="1076643" cy="542215"/>
              </a:xfrm>
              <a:prstGeom prst="ellipse">
                <a:avLst/>
              </a:prstGeom>
              <a:blipFill>
                <a:blip r:embed="rId1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ADE06B88-5EB9-E941-99AB-D2D46618547D}"/>
              </a:ext>
            </a:extLst>
          </p:cNvPr>
          <p:cNvCxnSpPr>
            <a:cxnSpLocks/>
          </p:cNvCxnSpPr>
          <p:nvPr/>
        </p:nvCxnSpPr>
        <p:spPr>
          <a:xfrm flipH="1">
            <a:off x="5991988" y="2521133"/>
            <a:ext cx="544736" cy="2841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592A0D34-9286-6847-AA3B-8DE51A1D2F2E}"/>
              </a:ext>
            </a:extLst>
          </p:cNvPr>
          <p:cNvCxnSpPr>
            <a:cxnSpLocks/>
          </p:cNvCxnSpPr>
          <p:nvPr/>
        </p:nvCxnSpPr>
        <p:spPr>
          <a:xfrm flipH="1">
            <a:off x="6207366" y="2606401"/>
            <a:ext cx="568662" cy="8009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8D157BAD-C517-2B49-BAD7-377C9F5923FC}"/>
              </a:ext>
            </a:extLst>
          </p:cNvPr>
          <p:cNvCxnSpPr>
            <a:cxnSpLocks/>
          </p:cNvCxnSpPr>
          <p:nvPr/>
        </p:nvCxnSpPr>
        <p:spPr>
          <a:xfrm flipH="1">
            <a:off x="6842129" y="2653318"/>
            <a:ext cx="194544" cy="7320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3F21784C-D3B2-8B4F-B5FC-37D7108EEC12}"/>
              </a:ext>
            </a:extLst>
          </p:cNvPr>
          <p:cNvCxnSpPr>
            <a:cxnSpLocks/>
          </p:cNvCxnSpPr>
          <p:nvPr/>
        </p:nvCxnSpPr>
        <p:spPr>
          <a:xfrm>
            <a:off x="7366031" y="2618573"/>
            <a:ext cx="416309" cy="8923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Oval 116">
            <a:extLst>
              <a:ext uri="{FF2B5EF4-FFF2-40B4-BE49-F238E27FC236}">
                <a16:creationId xmlns:a16="http://schemas.microsoft.com/office/drawing/2014/main" id="{9E2EB0A7-82BE-3A4D-AF4C-1131EE464155}"/>
              </a:ext>
            </a:extLst>
          </p:cNvPr>
          <p:cNvSpPr/>
          <p:nvPr/>
        </p:nvSpPr>
        <p:spPr>
          <a:xfrm>
            <a:off x="7472283" y="3518577"/>
            <a:ext cx="694275" cy="58314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14DFBD9B-49EA-8941-812E-EE9DBCBB212D}"/>
              </a:ext>
            </a:extLst>
          </p:cNvPr>
          <p:cNvSpPr/>
          <p:nvPr/>
        </p:nvSpPr>
        <p:spPr>
          <a:xfrm>
            <a:off x="6531303" y="3485133"/>
            <a:ext cx="694275" cy="58314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Oval 121">
                <a:extLst>
                  <a:ext uri="{FF2B5EF4-FFF2-40B4-BE49-F238E27FC236}">
                    <a16:creationId xmlns:a16="http://schemas.microsoft.com/office/drawing/2014/main" id="{B950B928-B08F-FA4D-8639-878213CF86A3}"/>
                  </a:ext>
                </a:extLst>
              </p:cNvPr>
              <p:cNvSpPr/>
              <p:nvPr/>
            </p:nvSpPr>
            <p:spPr>
              <a:xfrm>
                <a:off x="5755733" y="3495491"/>
                <a:ext cx="694275" cy="58314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3,</m:t>
                      </m:r>
                    </m:oMath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2" name="Oval 121">
                <a:extLst>
                  <a:ext uri="{FF2B5EF4-FFF2-40B4-BE49-F238E27FC236}">
                    <a16:creationId xmlns:a16="http://schemas.microsoft.com/office/drawing/2014/main" id="{B950B928-B08F-FA4D-8639-878213CF86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5733" y="3495491"/>
                <a:ext cx="694275" cy="583149"/>
              </a:xfrm>
              <a:prstGeom prst="ellipse">
                <a:avLst/>
              </a:prstGeom>
              <a:blipFill>
                <a:blip r:embed="rId18"/>
                <a:stretch>
                  <a:fillRect b="-1041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B80EAF62-6A74-BC44-A38D-4789B856867E}"/>
                  </a:ext>
                </a:extLst>
              </p:cNvPr>
              <p:cNvSpPr/>
              <p:nvPr/>
            </p:nvSpPr>
            <p:spPr>
              <a:xfrm>
                <a:off x="5495866" y="2805079"/>
                <a:ext cx="694275" cy="58314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1,</m:t>
                      </m:r>
                    </m:oMath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B80EAF62-6A74-BC44-A38D-4789B85686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5866" y="2805079"/>
                <a:ext cx="694275" cy="583149"/>
              </a:xfrm>
              <a:prstGeom prst="ellipse">
                <a:avLst/>
              </a:prstGeom>
              <a:blipFill>
                <a:blip r:embed="rId19"/>
                <a:stretch>
                  <a:fillRect b="-1250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6AF9F15E-DED0-E949-8CBC-6D664601DCBA}"/>
              </a:ext>
            </a:extLst>
          </p:cNvPr>
          <p:cNvCxnSpPr>
            <a:cxnSpLocks/>
          </p:cNvCxnSpPr>
          <p:nvPr/>
        </p:nvCxnSpPr>
        <p:spPr>
          <a:xfrm flipH="1">
            <a:off x="7065249" y="4017633"/>
            <a:ext cx="471373" cy="7026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Oval 127">
            <a:extLst>
              <a:ext uri="{FF2B5EF4-FFF2-40B4-BE49-F238E27FC236}">
                <a16:creationId xmlns:a16="http://schemas.microsoft.com/office/drawing/2014/main" id="{A0B66E87-88B7-A04F-A32B-5928CE8DFC70}"/>
              </a:ext>
            </a:extLst>
          </p:cNvPr>
          <p:cNvSpPr>
            <a:spLocks noChangeAspect="1"/>
          </p:cNvSpPr>
          <p:nvPr/>
        </p:nvSpPr>
        <p:spPr>
          <a:xfrm>
            <a:off x="6727461" y="4771921"/>
            <a:ext cx="457200" cy="4572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AE3FDE38-857D-5640-84DD-8A9C8980D6D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465656" y="4767156"/>
                <a:ext cx="457200" cy="4572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AE3FDE38-857D-5640-84DD-8A9C8980D6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5656" y="4767156"/>
                <a:ext cx="457200" cy="457200"/>
              </a:xfrm>
              <a:prstGeom prst="ellipse">
                <a:avLst/>
              </a:prstGeom>
              <a:blipFill>
                <a:blip r:embed="rId20"/>
                <a:stretch>
                  <a:fillRect l="-540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5F03693F-5766-F643-906E-483748D372C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185971" y="4809362"/>
                <a:ext cx="457200" cy="4572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5F03693F-5766-F643-906E-483748D372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5971" y="4809362"/>
                <a:ext cx="457200" cy="457200"/>
              </a:xfrm>
              <a:prstGeom prst="ellipse">
                <a:avLst/>
              </a:prstGeom>
              <a:blipFill>
                <a:blip r:embed="rId21"/>
                <a:stretch>
                  <a:fillRect l="-789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47F7244A-6014-6E41-B954-C65631D8DF2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938453" y="4718868"/>
                <a:ext cx="687081" cy="687081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47F7244A-6014-6E41-B954-C65631D8DF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8453" y="4718868"/>
                <a:ext cx="687081" cy="687081"/>
              </a:xfrm>
              <a:prstGeom prst="ellipse">
                <a:avLst/>
              </a:prstGeom>
              <a:blipFill>
                <a:blip r:embed="rId2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86C3C6BC-7568-E74F-845F-E9A1CC6A12C8}"/>
              </a:ext>
            </a:extLst>
          </p:cNvPr>
          <p:cNvCxnSpPr>
            <a:cxnSpLocks/>
          </p:cNvCxnSpPr>
          <p:nvPr/>
        </p:nvCxnSpPr>
        <p:spPr>
          <a:xfrm flipH="1">
            <a:off x="7718607" y="4143770"/>
            <a:ext cx="53702" cy="5204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F9FD7456-EC2D-874A-825D-C68AAE470598}"/>
              </a:ext>
            </a:extLst>
          </p:cNvPr>
          <p:cNvCxnSpPr>
            <a:cxnSpLocks/>
          </p:cNvCxnSpPr>
          <p:nvPr/>
        </p:nvCxnSpPr>
        <p:spPr>
          <a:xfrm>
            <a:off x="8070568" y="4098965"/>
            <a:ext cx="482015" cy="6213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C331B52D-8C73-2141-9943-8CE625BB0894}"/>
              </a:ext>
            </a:extLst>
          </p:cNvPr>
          <p:cNvCxnSpPr>
            <a:cxnSpLocks/>
          </p:cNvCxnSpPr>
          <p:nvPr/>
        </p:nvCxnSpPr>
        <p:spPr>
          <a:xfrm>
            <a:off x="8200258" y="3867037"/>
            <a:ext cx="966796" cy="7971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60FCD9C5-0658-5C4A-86EE-EDD0578A946C}"/>
              </a:ext>
            </a:extLst>
          </p:cNvPr>
          <p:cNvCxnSpPr>
            <a:cxnSpLocks/>
          </p:cNvCxnSpPr>
          <p:nvPr/>
        </p:nvCxnSpPr>
        <p:spPr>
          <a:xfrm flipH="1">
            <a:off x="9420085" y="2973118"/>
            <a:ext cx="445823" cy="5377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ACC8C392-6B31-1D42-85A5-A362D0CC4440}"/>
              </a:ext>
            </a:extLst>
          </p:cNvPr>
          <p:cNvCxnSpPr>
            <a:cxnSpLocks/>
          </p:cNvCxnSpPr>
          <p:nvPr/>
        </p:nvCxnSpPr>
        <p:spPr>
          <a:xfrm flipH="1">
            <a:off x="10113498" y="2984513"/>
            <a:ext cx="177310" cy="5841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4FDCD2B7-152B-BC4D-BB03-338334E6D6CE}"/>
              </a:ext>
            </a:extLst>
          </p:cNvPr>
          <p:cNvCxnSpPr>
            <a:cxnSpLocks/>
          </p:cNvCxnSpPr>
          <p:nvPr/>
        </p:nvCxnSpPr>
        <p:spPr>
          <a:xfrm>
            <a:off x="10549970" y="3006664"/>
            <a:ext cx="344285" cy="5914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704DD6B7-F153-594D-9753-4ECACF1A8F29}"/>
              </a:ext>
            </a:extLst>
          </p:cNvPr>
          <p:cNvCxnSpPr>
            <a:cxnSpLocks/>
          </p:cNvCxnSpPr>
          <p:nvPr/>
        </p:nvCxnSpPr>
        <p:spPr>
          <a:xfrm>
            <a:off x="10730836" y="2857181"/>
            <a:ext cx="792566" cy="6537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Oval 147">
            <a:extLst>
              <a:ext uri="{FF2B5EF4-FFF2-40B4-BE49-F238E27FC236}">
                <a16:creationId xmlns:a16="http://schemas.microsoft.com/office/drawing/2014/main" id="{827F7AEF-055D-7645-B788-01CE6D6AE33F}"/>
              </a:ext>
            </a:extLst>
          </p:cNvPr>
          <p:cNvSpPr/>
          <p:nvPr/>
        </p:nvSpPr>
        <p:spPr>
          <a:xfrm>
            <a:off x="9797354" y="3649406"/>
            <a:ext cx="694275" cy="58314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Oval 148">
                <a:extLst>
                  <a:ext uri="{FF2B5EF4-FFF2-40B4-BE49-F238E27FC236}">
                    <a16:creationId xmlns:a16="http://schemas.microsoft.com/office/drawing/2014/main" id="{431BBF08-0D12-184D-A846-741CACC514FB}"/>
                  </a:ext>
                </a:extLst>
              </p:cNvPr>
              <p:cNvSpPr/>
              <p:nvPr/>
            </p:nvSpPr>
            <p:spPr>
              <a:xfrm>
                <a:off x="10522445" y="3678541"/>
                <a:ext cx="874007" cy="56262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14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15</m:t>
                          </m:r>
                        </m:sub>
                      </m:sSub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16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9" name="Oval 148">
                <a:extLst>
                  <a:ext uri="{FF2B5EF4-FFF2-40B4-BE49-F238E27FC236}">
                    <a16:creationId xmlns:a16="http://schemas.microsoft.com/office/drawing/2014/main" id="{431BBF08-0D12-184D-A846-741CACC514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22445" y="3678541"/>
                <a:ext cx="874007" cy="562622"/>
              </a:xfrm>
              <a:prstGeom prst="ellipse">
                <a:avLst/>
              </a:prstGeom>
              <a:blipFill>
                <a:blip r:embed="rId2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0" name="Oval 149">
            <a:extLst>
              <a:ext uri="{FF2B5EF4-FFF2-40B4-BE49-F238E27FC236}">
                <a16:creationId xmlns:a16="http://schemas.microsoft.com/office/drawing/2014/main" id="{57210AA5-CE15-6046-AAF8-4BFDDE75CBE4}"/>
              </a:ext>
            </a:extLst>
          </p:cNvPr>
          <p:cNvSpPr/>
          <p:nvPr/>
        </p:nvSpPr>
        <p:spPr>
          <a:xfrm>
            <a:off x="11493405" y="3539870"/>
            <a:ext cx="694275" cy="58314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Oval 153">
                <a:extLst>
                  <a:ext uri="{FF2B5EF4-FFF2-40B4-BE49-F238E27FC236}">
                    <a16:creationId xmlns:a16="http://schemas.microsoft.com/office/drawing/2014/main" id="{271A5EE8-5ED8-3A4E-B8F3-FA3409777DF6}"/>
                  </a:ext>
                </a:extLst>
              </p:cNvPr>
              <p:cNvSpPr/>
              <p:nvPr/>
            </p:nvSpPr>
            <p:spPr>
              <a:xfrm>
                <a:off x="8997364" y="3595714"/>
                <a:ext cx="694275" cy="58314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4" name="Oval 153">
                <a:extLst>
                  <a:ext uri="{FF2B5EF4-FFF2-40B4-BE49-F238E27FC236}">
                    <a16:creationId xmlns:a16="http://schemas.microsoft.com/office/drawing/2014/main" id="{271A5EE8-5ED8-3A4E-B8F3-FA3409777D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7364" y="3595714"/>
                <a:ext cx="694275" cy="583149"/>
              </a:xfrm>
              <a:prstGeom prst="ellipse">
                <a:avLst/>
              </a:prstGeom>
              <a:blipFill>
                <a:blip r:embed="rId2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7" name="Oval 86">
            <a:extLst>
              <a:ext uri="{FF2B5EF4-FFF2-40B4-BE49-F238E27FC236}">
                <a16:creationId xmlns:a16="http://schemas.microsoft.com/office/drawing/2014/main" id="{419B41AE-BFD4-7F4F-BC7C-CA75DBB778EC}"/>
              </a:ext>
            </a:extLst>
          </p:cNvPr>
          <p:cNvSpPr/>
          <p:nvPr/>
        </p:nvSpPr>
        <p:spPr>
          <a:xfrm>
            <a:off x="4354346" y="2676743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408D41E7-04FA-A040-B670-0E467CB120B0}"/>
              </a:ext>
            </a:extLst>
          </p:cNvPr>
          <p:cNvSpPr/>
          <p:nvPr/>
        </p:nvSpPr>
        <p:spPr>
          <a:xfrm>
            <a:off x="5036273" y="3201029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B32FE30C-8FD3-AC42-9C2C-A3D64B799077}"/>
                  </a:ext>
                </a:extLst>
              </p:cNvPr>
              <p:cNvSpPr txBox="1"/>
              <p:nvPr/>
            </p:nvSpPr>
            <p:spPr>
              <a:xfrm>
                <a:off x="4317850" y="2391697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B32FE30C-8FD3-AC42-9C2C-A3D64B7990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7850" y="2391697"/>
                <a:ext cx="281167" cy="276999"/>
              </a:xfrm>
              <a:prstGeom prst="rect">
                <a:avLst/>
              </a:prstGeom>
              <a:blipFill>
                <a:blip r:embed="rId25"/>
                <a:stretch>
                  <a:fillRect l="-17391" r="-4348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3" name="Oval 92">
            <a:extLst>
              <a:ext uri="{FF2B5EF4-FFF2-40B4-BE49-F238E27FC236}">
                <a16:creationId xmlns:a16="http://schemas.microsoft.com/office/drawing/2014/main" id="{C2C64F3B-9F45-4144-B973-95F08006A85F}"/>
              </a:ext>
            </a:extLst>
          </p:cNvPr>
          <p:cNvSpPr/>
          <p:nvPr/>
        </p:nvSpPr>
        <p:spPr>
          <a:xfrm>
            <a:off x="2499161" y="3618094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0FBB6B63-6015-F94B-B7C1-F9ADA55919B3}"/>
              </a:ext>
            </a:extLst>
          </p:cNvPr>
          <p:cNvSpPr/>
          <p:nvPr/>
        </p:nvSpPr>
        <p:spPr>
          <a:xfrm>
            <a:off x="3316117" y="3881667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197427BF-60A5-784D-9602-99A3ECCE38D1}"/>
                  </a:ext>
                </a:extLst>
              </p:cNvPr>
              <p:cNvSpPr txBox="1"/>
              <p:nvPr/>
            </p:nvSpPr>
            <p:spPr>
              <a:xfrm>
                <a:off x="4955537" y="2901110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197427BF-60A5-784D-9602-99A3ECCE38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5537" y="2901110"/>
                <a:ext cx="281167" cy="276999"/>
              </a:xfrm>
              <a:prstGeom prst="rect">
                <a:avLst/>
              </a:prstGeom>
              <a:blipFill>
                <a:blip r:embed="rId26"/>
                <a:stretch>
                  <a:fillRect l="-17391" r="-4348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23E77E97-DE80-5F41-A364-34BA897B6E88}"/>
                  </a:ext>
                </a:extLst>
              </p:cNvPr>
              <p:cNvSpPr txBox="1"/>
              <p:nvPr/>
            </p:nvSpPr>
            <p:spPr>
              <a:xfrm>
                <a:off x="2431873" y="3691883"/>
                <a:ext cx="3736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23E77E97-DE80-5F41-A364-34BA897B6E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1873" y="3691883"/>
                <a:ext cx="373628" cy="276999"/>
              </a:xfrm>
              <a:prstGeom prst="rect">
                <a:avLst/>
              </a:prstGeom>
              <a:blipFill>
                <a:blip r:embed="rId27"/>
                <a:stretch>
                  <a:fillRect l="-12903" r="-3226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73DDCF26-FAF0-B84D-892C-D6DAD0D72F54}"/>
                  </a:ext>
                </a:extLst>
              </p:cNvPr>
              <p:cNvSpPr txBox="1"/>
              <p:nvPr/>
            </p:nvSpPr>
            <p:spPr>
              <a:xfrm>
                <a:off x="3284357" y="3958577"/>
                <a:ext cx="3736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73DDCF26-FAF0-B84D-892C-D6DAD0D72F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4357" y="3958577"/>
                <a:ext cx="373628" cy="276999"/>
              </a:xfrm>
              <a:prstGeom prst="rect">
                <a:avLst/>
              </a:prstGeom>
              <a:blipFill>
                <a:blip r:embed="rId28"/>
                <a:stretch>
                  <a:fillRect l="-16667" r="-3333" b="-2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0C038AC0-5001-2243-B00D-8BFBA4354FC1}"/>
              </a:ext>
            </a:extLst>
          </p:cNvPr>
          <p:cNvSpPr txBox="1"/>
          <p:nvPr/>
        </p:nvSpPr>
        <p:spPr>
          <a:xfrm>
            <a:off x="10288930" y="5985080"/>
            <a:ext cx="8740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BPQ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D2FF36C7-1866-E442-9D32-032704CF3AB8}"/>
              </a:ext>
            </a:extLst>
          </p:cNvPr>
          <p:cNvSpPr txBox="1"/>
          <p:nvPr/>
        </p:nvSpPr>
        <p:spPr>
          <a:xfrm>
            <a:off x="3178312" y="3754550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00B0F0"/>
                </a:solidFill>
              </a:rPr>
              <a:t>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CD0287C1-A57C-8048-BDCE-DD6C4CD72147}"/>
                  </a:ext>
                </a:extLst>
              </p:cNvPr>
              <p:cNvSpPr txBox="1"/>
              <p:nvPr/>
            </p:nvSpPr>
            <p:spPr>
              <a:xfrm>
                <a:off x="1113298" y="5405949"/>
                <a:ext cx="3736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CD0287C1-A57C-8048-BDCE-DD6C4CD721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3298" y="5405949"/>
                <a:ext cx="373628" cy="276999"/>
              </a:xfrm>
              <a:prstGeom prst="rect">
                <a:avLst/>
              </a:prstGeom>
              <a:blipFill>
                <a:blip r:embed="rId29"/>
                <a:stretch>
                  <a:fillRect l="-13333" r="-3333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CD76E888-A5D8-A348-8392-2600829E884B}"/>
                  </a:ext>
                </a:extLst>
              </p:cNvPr>
              <p:cNvSpPr txBox="1"/>
              <p:nvPr/>
            </p:nvSpPr>
            <p:spPr>
              <a:xfrm>
                <a:off x="1364637" y="5026667"/>
                <a:ext cx="3736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CD76E888-A5D8-A348-8392-2600829E88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4637" y="5026667"/>
                <a:ext cx="373628" cy="276999"/>
              </a:xfrm>
              <a:prstGeom prst="rect">
                <a:avLst/>
              </a:prstGeom>
              <a:blipFill>
                <a:blip r:embed="rId30"/>
                <a:stretch>
                  <a:fillRect l="-12903" r="-3226" b="-2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43FE456F-CBC2-484E-8765-C633300C9CF9}"/>
                  </a:ext>
                </a:extLst>
              </p:cNvPr>
              <p:cNvSpPr txBox="1"/>
              <p:nvPr/>
            </p:nvSpPr>
            <p:spPr>
              <a:xfrm>
                <a:off x="837350" y="5698708"/>
                <a:ext cx="3736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16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43FE456F-CBC2-484E-8765-C633300C9C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350" y="5698708"/>
                <a:ext cx="373628" cy="276999"/>
              </a:xfrm>
              <a:prstGeom prst="rect">
                <a:avLst/>
              </a:prstGeom>
              <a:blipFill>
                <a:blip r:embed="rId31"/>
                <a:stretch>
                  <a:fillRect l="-13333" r="-3333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6" name="Oval 105">
            <a:extLst>
              <a:ext uri="{FF2B5EF4-FFF2-40B4-BE49-F238E27FC236}">
                <a16:creationId xmlns:a16="http://schemas.microsoft.com/office/drawing/2014/main" id="{D8B6A722-109D-FC4F-BBC8-91AF778F426A}"/>
              </a:ext>
            </a:extLst>
          </p:cNvPr>
          <p:cNvSpPr/>
          <p:nvPr/>
        </p:nvSpPr>
        <p:spPr>
          <a:xfrm>
            <a:off x="1281371" y="5068243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527BC7A2-2EB5-7545-B6FA-41D43994FE51}"/>
              </a:ext>
            </a:extLst>
          </p:cNvPr>
          <p:cNvSpPr/>
          <p:nvPr/>
        </p:nvSpPr>
        <p:spPr>
          <a:xfrm>
            <a:off x="1119441" y="5377808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A9F62DDF-34AA-F942-98BC-41B12BD1F203}"/>
              </a:ext>
            </a:extLst>
          </p:cNvPr>
          <p:cNvSpPr/>
          <p:nvPr/>
        </p:nvSpPr>
        <p:spPr>
          <a:xfrm>
            <a:off x="857499" y="5630222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0965170-2FF3-487E-9A6D-D3FD1EBEA60E}"/>
              </a:ext>
            </a:extLst>
          </p:cNvPr>
          <p:cNvSpPr/>
          <p:nvPr/>
        </p:nvSpPr>
        <p:spPr>
          <a:xfrm>
            <a:off x="1805976" y="2761145"/>
            <a:ext cx="1228348" cy="1012717"/>
          </a:xfrm>
          <a:prstGeom prst="rect">
            <a:avLst/>
          </a:prstGeom>
          <a:solidFill>
            <a:srgbClr val="A9D18E">
              <a:alpha val="3411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01" name="Picture 100">
            <a:extLst>
              <a:ext uri="{FF2B5EF4-FFF2-40B4-BE49-F238E27FC236}">
                <a16:creationId xmlns:a16="http://schemas.microsoft.com/office/drawing/2014/main" id="{AF72439E-8388-4359-821B-8073EE9B8D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5149" y="2810100"/>
            <a:ext cx="323208" cy="28793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6CCB0EE-A487-4812-A177-F6CF2541B404}"/>
              </a:ext>
            </a:extLst>
          </p:cNvPr>
          <p:cNvSpPr txBox="1"/>
          <p:nvPr/>
        </p:nvSpPr>
        <p:spPr>
          <a:xfrm>
            <a:off x="7391530" y="1916165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3A3A45E0-BD5F-4734-B714-D1A998B9A1C4}"/>
              </a:ext>
            </a:extLst>
          </p:cNvPr>
          <p:cNvSpPr txBox="1"/>
          <p:nvPr/>
        </p:nvSpPr>
        <p:spPr>
          <a:xfrm>
            <a:off x="9719181" y="2095108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AB54C0EB-1902-4E62-A1FB-7B42E772C806}"/>
              </a:ext>
            </a:extLst>
          </p:cNvPr>
          <p:cNvSpPr txBox="1"/>
          <p:nvPr/>
        </p:nvSpPr>
        <p:spPr>
          <a:xfrm>
            <a:off x="10936466" y="1280656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10DDE948-51BB-48A6-9940-8E5D57775A8C}"/>
              </a:ext>
            </a:extLst>
          </p:cNvPr>
          <p:cNvSpPr/>
          <p:nvPr/>
        </p:nvSpPr>
        <p:spPr>
          <a:xfrm>
            <a:off x="2731633" y="2987372"/>
            <a:ext cx="1188720" cy="1188720"/>
          </a:xfrm>
          <a:prstGeom prst="ellipse">
            <a:avLst/>
          </a:prstGeom>
          <a:noFill/>
          <a:ln w="28575">
            <a:solidFill>
              <a:srgbClr val="FF00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7FD715B6-8788-4B79-80D9-432661DA0DD3}"/>
              </a:ext>
            </a:extLst>
          </p:cNvPr>
          <p:cNvSpPr/>
          <p:nvPr/>
        </p:nvSpPr>
        <p:spPr>
          <a:xfrm>
            <a:off x="2557460" y="2850297"/>
            <a:ext cx="1463040" cy="1463040"/>
          </a:xfrm>
          <a:prstGeom prst="ellipse">
            <a:avLst/>
          </a:prstGeom>
          <a:noFill/>
          <a:ln w="158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2" name="Pentagon 131">
            <a:extLst>
              <a:ext uri="{FF2B5EF4-FFF2-40B4-BE49-F238E27FC236}">
                <a16:creationId xmlns:a16="http://schemas.microsoft.com/office/drawing/2014/main" id="{BF7DD8F9-6A35-014E-8F8E-0B5DAF35FA8D}"/>
              </a:ext>
            </a:extLst>
          </p:cNvPr>
          <p:cNvSpPr/>
          <p:nvPr/>
        </p:nvSpPr>
        <p:spPr>
          <a:xfrm flipH="1">
            <a:off x="7848730" y="5844938"/>
            <a:ext cx="1888188" cy="660720"/>
          </a:xfrm>
          <a:prstGeom prst="homePlat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 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EA2943AD-51AD-484C-AFA7-B745567341E9}"/>
                  </a:ext>
                </a:extLst>
              </p:cNvPr>
              <p:cNvSpPr txBox="1"/>
              <p:nvPr/>
            </p:nvSpPr>
            <p:spPr>
              <a:xfrm>
                <a:off x="8067027" y="5967910"/>
                <a:ext cx="565508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 smtClean="0">
                              <a:solidFill>
                                <a:srgbClr val="C756FB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solidFill>
                                <a:srgbClr val="C756FB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200" b="0" i="1" smtClean="0">
                              <a:solidFill>
                                <a:srgbClr val="C756FB"/>
                              </a:solidFill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</m:oMath>
                  </m:oMathPara>
                </a14:m>
                <a:endParaRPr lang="en-US" sz="2200" dirty="0">
                  <a:solidFill>
                    <a:srgbClr val="C756FB"/>
                  </a:solidFill>
                </a:endParaRPr>
              </a:p>
            </p:txBody>
          </p:sp>
        </mc:Choice>
        <mc:Fallback xmlns=""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EA2943AD-51AD-484C-AFA7-B745567341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7027" y="5967910"/>
                <a:ext cx="565508" cy="430887"/>
              </a:xfrm>
              <a:prstGeom prst="rect">
                <a:avLst/>
              </a:prstGeom>
              <a:blipFill>
                <a:blip r:embed="rId32"/>
                <a:stretch>
                  <a:fillRect b="-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B978248D-A6EE-854C-B55B-9F39BB222276}"/>
                  </a:ext>
                </a:extLst>
              </p:cNvPr>
              <p:cNvSpPr txBox="1"/>
              <p:nvPr/>
            </p:nvSpPr>
            <p:spPr>
              <a:xfrm>
                <a:off x="8967589" y="6003763"/>
                <a:ext cx="56550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B978248D-A6EE-854C-B55B-9F39BB2222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7589" y="6003763"/>
                <a:ext cx="565508" cy="369332"/>
              </a:xfrm>
              <a:prstGeom prst="rect">
                <a:avLst/>
              </a:prstGeom>
              <a:blipFill>
                <a:blip r:embed="rId33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50011816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8C4F378-CD67-8A4D-8ECD-19659C8AE35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651687" y="-80924"/>
                <a:ext cx="9094807" cy="1028777"/>
              </a:xfrm>
            </p:spPr>
            <p:txBody>
              <a:bodyPr/>
              <a:lstStyle/>
              <a:p>
                <a:pPr algn="ctr"/>
                <a:r>
                  <a:rPr lang="en-US" dirty="0"/>
                  <a:t>Example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-NN query in PR-</a:t>
                </a:r>
                <a:r>
                  <a:rPr lang="en-US" dirty="0" err="1"/>
                  <a:t>QuadTree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8C4F378-CD67-8A4D-8ECD-19659C8AE3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651687" y="-80924"/>
                <a:ext cx="9094807" cy="1028777"/>
              </a:xfrm>
              <a:blipFill>
                <a:blip r:embed="rId2"/>
                <a:stretch>
                  <a:fillRect l="-2232" t="-2469" r="-2371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1F1C8300-1158-AF44-8587-F337DADDBF57}"/>
              </a:ext>
            </a:extLst>
          </p:cNvPr>
          <p:cNvSpPr>
            <a:spLocks/>
          </p:cNvSpPr>
          <p:nvPr/>
        </p:nvSpPr>
        <p:spPr>
          <a:xfrm>
            <a:off x="577892" y="1561172"/>
            <a:ext cx="4919659" cy="44381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D4EBE64-0189-9448-AD5F-4A307EE4A47B}"/>
              </a:ext>
            </a:extLst>
          </p:cNvPr>
          <p:cNvSpPr txBox="1"/>
          <p:nvPr/>
        </p:nvSpPr>
        <p:spPr>
          <a:xfrm>
            <a:off x="122102" y="6077415"/>
            <a:ext cx="993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(-16, -16)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3367344-D2C2-644E-AF60-07580BC0BED4}"/>
              </a:ext>
            </a:extLst>
          </p:cNvPr>
          <p:cNvSpPr txBox="1"/>
          <p:nvPr/>
        </p:nvSpPr>
        <p:spPr>
          <a:xfrm>
            <a:off x="5205516" y="6077414"/>
            <a:ext cx="993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(16, -16)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4DEBC0-56B6-454A-91F8-B1862EE00F41}"/>
              </a:ext>
            </a:extLst>
          </p:cNvPr>
          <p:cNvSpPr txBox="1"/>
          <p:nvPr/>
        </p:nvSpPr>
        <p:spPr>
          <a:xfrm>
            <a:off x="5291008" y="1245144"/>
            <a:ext cx="993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(16, 16)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ED43F1C-2803-F74C-9651-112D2BD647D0}"/>
              </a:ext>
            </a:extLst>
          </p:cNvPr>
          <p:cNvSpPr txBox="1"/>
          <p:nvPr/>
        </p:nvSpPr>
        <p:spPr>
          <a:xfrm>
            <a:off x="133565" y="1245143"/>
            <a:ext cx="993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(-16, 16)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0765131-9447-4C44-931A-43E1B93BBEEB}"/>
              </a:ext>
            </a:extLst>
          </p:cNvPr>
          <p:cNvCxnSpPr>
            <a:stCxn id="4" idx="0"/>
            <a:endCxn id="4" idx="2"/>
          </p:cNvCxnSpPr>
          <p:nvPr/>
        </p:nvCxnSpPr>
        <p:spPr>
          <a:xfrm>
            <a:off x="3037722" y="1561172"/>
            <a:ext cx="0" cy="4438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D3FBAC7-85B5-3C47-B35C-27A955D16F67}"/>
              </a:ext>
            </a:extLst>
          </p:cNvPr>
          <p:cNvCxnSpPr>
            <a:cxnSpLocks/>
          </p:cNvCxnSpPr>
          <p:nvPr/>
        </p:nvCxnSpPr>
        <p:spPr>
          <a:xfrm>
            <a:off x="577892" y="3769113"/>
            <a:ext cx="491965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8A41387-28C5-DE48-841A-2335B26C1D70}"/>
              </a:ext>
            </a:extLst>
          </p:cNvPr>
          <p:cNvCxnSpPr>
            <a:cxnSpLocks/>
          </p:cNvCxnSpPr>
          <p:nvPr/>
        </p:nvCxnSpPr>
        <p:spPr>
          <a:xfrm>
            <a:off x="577891" y="2772938"/>
            <a:ext cx="24598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9BEDA4F-10D7-7C49-9BFB-35FB3C88EF64}"/>
              </a:ext>
            </a:extLst>
          </p:cNvPr>
          <p:cNvCxnSpPr>
            <a:cxnSpLocks/>
          </p:cNvCxnSpPr>
          <p:nvPr/>
        </p:nvCxnSpPr>
        <p:spPr>
          <a:xfrm>
            <a:off x="1807802" y="1576042"/>
            <a:ext cx="0" cy="22042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89CC8C9-62FD-CE44-A725-64BA847FCAAD}"/>
              </a:ext>
            </a:extLst>
          </p:cNvPr>
          <p:cNvCxnSpPr>
            <a:cxnSpLocks/>
          </p:cNvCxnSpPr>
          <p:nvPr/>
        </p:nvCxnSpPr>
        <p:spPr>
          <a:xfrm>
            <a:off x="1807802" y="3713356"/>
            <a:ext cx="0" cy="228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FADBD58-BAB1-D649-B8BE-8DED6819B1CF}"/>
              </a:ext>
            </a:extLst>
          </p:cNvPr>
          <p:cNvCxnSpPr>
            <a:cxnSpLocks/>
          </p:cNvCxnSpPr>
          <p:nvPr/>
        </p:nvCxnSpPr>
        <p:spPr>
          <a:xfrm>
            <a:off x="585326" y="4832193"/>
            <a:ext cx="24598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13D531F-986D-BE47-A6B8-ABF050F2A526}"/>
              </a:ext>
            </a:extLst>
          </p:cNvPr>
          <p:cNvCxnSpPr>
            <a:cxnSpLocks/>
          </p:cNvCxnSpPr>
          <p:nvPr/>
        </p:nvCxnSpPr>
        <p:spPr>
          <a:xfrm>
            <a:off x="1807802" y="3289607"/>
            <a:ext cx="123735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FC8060C-B4EF-EC44-8115-288D4A8E64D4}"/>
              </a:ext>
            </a:extLst>
          </p:cNvPr>
          <p:cNvCxnSpPr>
            <a:cxnSpLocks/>
          </p:cNvCxnSpPr>
          <p:nvPr/>
        </p:nvCxnSpPr>
        <p:spPr>
          <a:xfrm>
            <a:off x="2395969" y="2772938"/>
            <a:ext cx="0" cy="10073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>
            <a:extLst>
              <a:ext uri="{FF2B5EF4-FFF2-40B4-BE49-F238E27FC236}">
                <a16:creationId xmlns:a16="http://schemas.microsoft.com/office/drawing/2014/main" id="{E435A33E-DF17-AA4F-ACF3-51283F51EF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7942" y="3485927"/>
            <a:ext cx="323208" cy="2879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C84DB4F-3C32-9E4B-9CBC-D82CA6D7D3EE}"/>
                  </a:ext>
                </a:extLst>
              </p:cNvPr>
              <p:cNvSpPr txBox="1"/>
              <p:nvPr/>
            </p:nvSpPr>
            <p:spPr>
              <a:xfrm>
                <a:off x="421311" y="777388"/>
                <a:ext cx="58632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accent5"/>
                    </a:solidFill>
                  </a:rPr>
                  <a:t>anchor = (2, 2),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chemeClr val="accent2"/>
                    </a:solidFill>
                  </a:rPr>
                  <a:t>=2,  </a:t>
                </a:r>
                <a:r>
                  <a:rPr lang="en-US" dirty="0">
                    <a:solidFill>
                      <a:srgbClr val="7030A0"/>
                    </a:solidFill>
                  </a:rPr>
                  <a:t>Bucket size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endParaRPr lang="en-US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C84DB4F-3C32-9E4B-9CBC-D82CA6D7D3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311" y="777388"/>
                <a:ext cx="5863271" cy="369332"/>
              </a:xfrm>
              <a:prstGeom prst="rect">
                <a:avLst/>
              </a:prstGeom>
              <a:blipFill>
                <a:blip r:embed="rId4"/>
                <a:stretch>
                  <a:fillRect l="-648" t="-3333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Oval 36">
            <a:extLst>
              <a:ext uri="{FF2B5EF4-FFF2-40B4-BE49-F238E27FC236}">
                <a16:creationId xmlns:a16="http://schemas.microsoft.com/office/drawing/2014/main" id="{C40E7FAC-2BA5-204B-AF7C-B13A89D2BA1C}"/>
              </a:ext>
            </a:extLst>
          </p:cNvPr>
          <p:cNvSpPr/>
          <p:nvPr/>
        </p:nvSpPr>
        <p:spPr>
          <a:xfrm>
            <a:off x="1474775" y="1839952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9BC64F6B-B4FF-CC46-9D08-E3240F04BCC4}"/>
              </a:ext>
            </a:extLst>
          </p:cNvPr>
          <p:cNvSpPr/>
          <p:nvPr/>
        </p:nvSpPr>
        <p:spPr>
          <a:xfrm>
            <a:off x="1760377" y="2258122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030A4FD8-FDCA-1240-A03A-50E44C956454}"/>
              </a:ext>
            </a:extLst>
          </p:cNvPr>
          <p:cNvSpPr/>
          <p:nvPr/>
        </p:nvSpPr>
        <p:spPr>
          <a:xfrm>
            <a:off x="943232" y="2401225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858369C6-A3CE-A549-B7E8-894D1B0E3C4F}"/>
              </a:ext>
            </a:extLst>
          </p:cNvPr>
          <p:cNvSpPr/>
          <p:nvPr/>
        </p:nvSpPr>
        <p:spPr>
          <a:xfrm>
            <a:off x="2470945" y="2401225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A8DFBF64-6A63-4941-B76D-0711BFF9E589}"/>
              </a:ext>
            </a:extLst>
          </p:cNvPr>
          <p:cNvSpPr/>
          <p:nvPr/>
        </p:nvSpPr>
        <p:spPr>
          <a:xfrm>
            <a:off x="3258965" y="2810100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3F572112-0688-6D4E-9954-5C92A9766196}"/>
              </a:ext>
            </a:extLst>
          </p:cNvPr>
          <p:cNvSpPr/>
          <p:nvPr/>
        </p:nvSpPr>
        <p:spPr>
          <a:xfrm>
            <a:off x="2489532" y="3066575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29CE63BF-5CF8-D842-864E-357C56C2EF7F}"/>
              </a:ext>
            </a:extLst>
          </p:cNvPr>
          <p:cNvSpPr/>
          <p:nvPr/>
        </p:nvSpPr>
        <p:spPr>
          <a:xfrm>
            <a:off x="2073225" y="3486601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64B5F066-3BDC-2E47-A2A2-65998B32EDA0}"/>
              </a:ext>
            </a:extLst>
          </p:cNvPr>
          <p:cNvSpPr/>
          <p:nvPr/>
        </p:nvSpPr>
        <p:spPr>
          <a:xfrm>
            <a:off x="1556555" y="4241162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06F0AC4F-8993-1441-9484-031E5E3C4383}"/>
              </a:ext>
            </a:extLst>
          </p:cNvPr>
          <p:cNvSpPr/>
          <p:nvPr/>
        </p:nvSpPr>
        <p:spPr>
          <a:xfrm>
            <a:off x="2675385" y="3408542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284C06F-6037-6F4E-9388-4ED478106D7D}"/>
              </a:ext>
            </a:extLst>
          </p:cNvPr>
          <p:cNvSpPr txBox="1"/>
          <p:nvPr/>
        </p:nvSpPr>
        <p:spPr>
          <a:xfrm>
            <a:off x="2839728" y="3765467"/>
            <a:ext cx="2054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0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DC40580-A139-C249-90A1-1AC648FC3614}"/>
              </a:ext>
            </a:extLst>
          </p:cNvPr>
          <p:cNvSpPr txBox="1"/>
          <p:nvPr/>
        </p:nvSpPr>
        <p:spPr>
          <a:xfrm>
            <a:off x="2197241" y="3759315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-4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DD1F80B-070E-5045-9A7B-C782D99A825D}"/>
              </a:ext>
            </a:extLst>
          </p:cNvPr>
          <p:cNvSpPr txBox="1"/>
          <p:nvPr/>
        </p:nvSpPr>
        <p:spPr>
          <a:xfrm>
            <a:off x="3501723" y="3759315"/>
            <a:ext cx="2054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4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383F2446-45E7-AA4E-B621-DE69374595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92812" y="3168792"/>
            <a:ext cx="215900" cy="228600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8017408E-686D-CF48-9D4A-F5D3498FBDA5}"/>
              </a:ext>
            </a:extLst>
          </p:cNvPr>
          <p:cNvSpPr txBox="1"/>
          <p:nvPr/>
        </p:nvSpPr>
        <p:spPr>
          <a:xfrm>
            <a:off x="1592398" y="3768840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-8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89434D0-EFD9-E948-AF48-D52018F7B778}"/>
              </a:ext>
            </a:extLst>
          </p:cNvPr>
          <p:cNvSpPr txBox="1"/>
          <p:nvPr/>
        </p:nvSpPr>
        <p:spPr>
          <a:xfrm>
            <a:off x="4081483" y="3779567"/>
            <a:ext cx="2054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8</a:t>
            </a: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13446AA9-C995-F048-A218-A84FE9DC843B}"/>
              </a:ext>
            </a:extLst>
          </p:cNvPr>
          <p:cNvCxnSpPr>
            <a:cxnSpLocks/>
          </p:cNvCxnSpPr>
          <p:nvPr/>
        </p:nvCxnSpPr>
        <p:spPr>
          <a:xfrm flipH="1">
            <a:off x="3349459" y="3529208"/>
            <a:ext cx="5976" cy="231559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6E462DB3-49F7-4A47-922A-63AADC96AE78}"/>
              </a:ext>
            </a:extLst>
          </p:cNvPr>
          <p:cNvCxnSpPr>
            <a:cxnSpLocks/>
          </p:cNvCxnSpPr>
          <p:nvPr/>
        </p:nvCxnSpPr>
        <p:spPr>
          <a:xfrm>
            <a:off x="3131277" y="3546821"/>
            <a:ext cx="217671" cy="3475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BCC205CA-23A5-1641-A112-80D91CF958DF}"/>
              </a:ext>
            </a:extLst>
          </p:cNvPr>
          <p:cNvSpPr txBox="1"/>
          <p:nvPr/>
        </p:nvSpPr>
        <p:spPr>
          <a:xfrm>
            <a:off x="2983049" y="3430694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00B0F0"/>
                </a:solidFill>
              </a:rPr>
              <a:t>2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359B3557-F84D-874D-BC31-BDABDB1128EF}"/>
              </a:ext>
            </a:extLst>
          </p:cNvPr>
          <p:cNvSpPr txBox="1"/>
          <p:nvPr/>
        </p:nvSpPr>
        <p:spPr>
          <a:xfrm>
            <a:off x="2778255" y="4183182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-4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B980752-22D2-A34A-A952-DA61554DFFDF}"/>
              </a:ext>
            </a:extLst>
          </p:cNvPr>
          <p:cNvSpPr txBox="1"/>
          <p:nvPr/>
        </p:nvSpPr>
        <p:spPr>
          <a:xfrm>
            <a:off x="2802066" y="4664199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-8</a:t>
            </a: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8C929720-BA9D-3C46-BCF3-253BA94B95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87662" y="2614607"/>
            <a:ext cx="215900" cy="2286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1437A734-5F5E-1F4E-AFCE-0B91124B4081}"/>
                  </a:ext>
                </a:extLst>
              </p:cNvPr>
              <p:cNvSpPr txBox="1"/>
              <p:nvPr/>
            </p:nvSpPr>
            <p:spPr>
              <a:xfrm>
                <a:off x="731650" y="2105956"/>
                <a:ext cx="27584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1437A734-5F5E-1F4E-AFCE-0B91124B40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650" y="2105956"/>
                <a:ext cx="275845" cy="276999"/>
              </a:xfrm>
              <a:prstGeom prst="rect">
                <a:avLst/>
              </a:prstGeom>
              <a:blipFill>
                <a:blip r:embed="rId7"/>
                <a:stretch>
                  <a:fillRect l="-22727" r="-4545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87D865D-922E-7D46-B0B6-3DC6B703FAF7}"/>
                  </a:ext>
                </a:extLst>
              </p:cNvPr>
              <p:cNvSpPr txBox="1"/>
              <p:nvPr/>
            </p:nvSpPr>
            <p:spPr>
              <a:xfrm>
                <a:off x="1255534" y="1629692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87D865D-922E-7D46-B0B6-3DC6B703FA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5534" y="1629692"/>
                <a:ext cx="281167" cy="276999"/>
              </a:xfrm>
              <a:prstGeom prst="rect">
                <a:avLst/>
              </a:prstGeom>
              <a:blipFill>
                <a:blip r:embed="rId8"/>
                <a:stretch>
                  <a:fillRect l="-17391" r="-4348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BB3CD07-D837-F44C-A472-66C908F6DB16}"/>
                  </a:ext>
                </a:extLst>
              </p:cNvPr>
              <p:cNvSpPr txBox="1"/>
              <p:nvPr/>
            </p:nvSpPr>
            <p:spPr>
              <a:xfrm>
                <a:off x="1898473" y="1958313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BB3CD07-D837-F44C-A472-66C908F6DB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8473" y="1958313"/>
                <a:ext cx="281167" cy="276999"/>
              </a:xfrm>
              <a:prstGeom prst="rect">
                <a:avLst/>
              </a:prstGeom>
              <a:blipFill>
                <a:blip r:embed="rId9"/>
                <a:stretch>
                  <a:fillRect l="-16667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4A56388C-2791-C543-86A1-29F83A27FAD6}"/>
                  </a:ext>
                </a:extLst>
              </p:cNvPr>
              <p:cNvSpPr txBox="1"/>
              <p:nvPr/>
            </p:nvSpPr>
            <p:spPr>
              <a:xfrm>
                <a:off x="2379493" y="2110708"/>
                <a:ext cx="27943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4A56388C-2791-C543-86A1-29F83A27FA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9493" y="2110708"/>
                <a:ext cx="279435" cy="276999"/>
              </a:xfrm>
              <a:prstGeom prst="rect">
                <a:avLst/>
              </a:prstGeom>
              <a:blipFill>
                <a:blip r:embed="rId10"/>
                <a:stretch>
                  <a:fillRect l="-17391" r="-4348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23C3719B-A6AF-164F-90D4-CEF73935F3C9}"/>
                  </a:ext>
                </a:extLst>
              </p:cNvPr>
              <p:cNvSpPr txBox="1"/>
              <p:nvPr/>
            </p:nvSpPr>
            <p:spPr>
              <a:xfrm>
                <a:off x="3236751" y="2467902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23C3719B-A6AF-164F-90D4-CEF73935F3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6751" y="2467902"/>
                <a:ext cx="281167" cy="276999"/>
              </a:xfrm>
              <a:prstGeom prst="rect">
                <a:avLst/>
              </a:prstGeom>
              <a:blipFill>
                <a:blip r:embed="rId11"/>
                <a:stretch>
                  <a:fillRect l="-17391" r="-4348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CB576CCD-353B-A64A-A8B6-79C729DF5242}"/>
                  </a:ext>
                </a:extLst>
              </p:cNvPr>
              <p:cNvSpPr txBox="1"/>
              <p:nvPr/>
            </p:nvSpPr>
            <p:spPr>
              <a:xfrm>
                <a:off x="2603329" y="2834619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CB576CCD-353B-A64A-A8B6-79C729DF52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3329" y="2834619"/>
                <a:ext cx="281167" cy="276999"/>
              </a:xfrm>
              <a:prstGeom prst="rect">
                <a:avLst/>
              </a:prstGeom>
              <a:blipFill>
                <a:blip r:embed="rId12"/>
                <a:stretch>
                  <a:fillRect l="-17391" r="-4348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1EE9049A-08B4-3D4B-842B-844CD7B49850}"/>
                  </a:ext>
                </a:extLst>
              </p:cNvPr>
              <p:cNvSpPr txBox="1"/>
              <p:nvPr/>
            </p:nvSpPr>
            <p:spPr>
              <a:xfrm>
                <a:off x="2755729" y="3401371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1EE9049A-08B4-3D4B-842B-844CD7B498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5729" y="3401371"/>
                <a:ext cx="281167" cy="276999"/>
              </a:xfrm>
              <a:prstGeom prst="rect">
                <a:avLst/>
              </a:prstGeom>
              <a:blipFill>
                <a:blip r:embed="rId13"/>
                <a:stretch>
                  <a:fillRect l="-17391" r="-4348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3BC46F4D-80C4-8045-966E-89D8A837A63B}"/>
                  </a:ext>
                </a:extLst>
              </p:cNvPr>
              <p:cNvSpPr txBox="1"/>
              <p:nvPr/>
            </p:nvSpPr>
            <p:spPr>
              <a:xfrm>
                <a:off x="1979430" y="3510907"/>
                <a:ext cx="3736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3BC46F4D-80C4-8045-966E-89D8A837A6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9430" y="3510907"/>
                <a:ext cx="373628" cy="276999"/>
              </a:xfrm>
              <a:prstGeom prst="rect">
                <a:avLst/>
              </a:prstGeom>
              <a:blipFill>
                <a:blip r:embed="rId14"/>
                <a:stretch>
                  <a:fillRect l="-17241" r="-3448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A21FCB75-57F2-6B4B-B6D4-2E51392F06B3}"/>
                  </a:ext>
                </a:extLst>
              </p:cNvPr>
              <p:cNvSpPr txBox="1"/>
              <p:nvPr/>
            </p:nvSpPr>
            <p:spPr>
              <a:xfrm>
                <a:off x="1574613" y="4277677"/>
                <a:ext cx="3736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A21FCB75-57F2-6B4B-B6D4-2E51392F06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4613" y="4277677"/>
                <a:ext cx="373628" cy="276999"/>
              </a:xfrm>
              <a:prstGeom prst="rect">
                <a:avLst/>
              </a:prstGeom>
              <a:blipFill>
                <a:blip r:embed="rId15"/>
                <a:stretch>
                  <a:fillRect l="-13333" r="-3333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Oval 85">
            <a:extLst>
              <a:ext uri="{FF2B5EF4-FFF2-40B4-BE49-F238E27FC236}">
                <a16:creationId xmlns:a16="http://schemas.microsoft.com/office/drawing/2014/main" id="{C7225347-B004-2F47-8149-F9A678833807}"/>
              </a:ext>
            </a:extLst>
          </p:cNvPr>
          <p:cNvSpPr/>
          <p:nvPr/>
        </p:nvSpPr>
        <p:spPr>
          <a:xfrm>
            <a:off x="8072437" y="1039170"/>
            <a:ext cx="1728788" cy="482972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111C7B60-146D-7C49-AE2F-67EB5ACFE4E2}"/>
              </a:ext>
            </a:extLst>
          </p:cNvPr>
          <p:cNvCxnSpPr>
            <a:cxnSpLocks/>
          </p:cNvCxnSpPr>
          <p:nvPr/>
        </p:nvCxnSpPr>
        <p:spPr>
          <a:xfrm flipH="1">
            <a:off x="7024504" y="1413529"/>
            <a:ext cx="1142054" cy="6142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B7A097B4-96AB-5B49-B870-C1FACE0D83D2}"/>
              </a:ext>
            </a:extLst>
          </p:cNvPr>
          <p:cNvCxnSpPr>
            <a:cxnSpLocks/>
          </p:cNvCxnSpPr>
          <p:nvPr/>
        </p:nvCxnSpPr>
        <p:spPr>
          <a:xfrm flipH="1">
            <a:off x="8386763" y="1576042"/>
            <a:ext cx="331640" cy="73783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CADC76E4-CC05-974D-9737-328F5B01EFE9}"/>
              </a:ext>
            </a:extLst>
          </p:cNvPr>
          <p:cNvCxnSpPr>
            <a:cxnSpLocks/>
          </p:cNvCxnSpPr>
          <p:nvPr/>
        </p:nvCxnSpPr>
        <p:spPr>
          <a:xfrm>
            <a:off x="9458325" y="1561172"/>
            <a:ext cx="705531" cy="6741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D65B81CE-AB0E-8F4C-9BB4-A473BDD2C31D}"/>
              </a:ext>
            </a:extLst>
          </p:cNvPr>
          <p:cNvCxnSpPr>
            <a:cxnSpLocks/>
          </p:cNvCxnSpPr>
          <p:nvPr/>
        </p:nvCxnSpPr>
        <p:spPr>
          <a:xfrm>
            <a:off x="9797354" y="1413529"/>
            <a:ext cx="1526024" cy="4005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Oval 106">
            <a:extLst>
              <a:ext uri="{FF2B5EF4-FFF2-40B4-BE49-F238E27FC236}">
                <a16:creationId xmlns:a16="http://schemas.microsoft.com/office/drawing/2014/main" id="{E5A97693-7980-8048-90E4-0742CD872138}"/>
              </a:ext>
            </a:extLst>
          </p:cNvPr>
          <p:cNvSpPr/>
          <p:nvPr/>
        </p:nvSpPr>
        <p:spPr>
          <a:xfrm>
            <a:off x="6459979" y="2111847"/>
            <a:ext cx="1076643" cy="542215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983A2BA5-38F6-9B41-9D65-F467C840EA86}"/>
              </a:ext>
            </a:extLst>
          </p:cNvPr>
          <p:cNvSpPr/>
          <p:nvPr/>
        </p:nvSpPr>
        <p:spPr>
          <a:xfrm>
            <a:off x="9625534" y="2400465"/>
            <a:ext cx="1076643" cy="542215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0D11F92F-18CC-5F49-A9E5-F8FEF8B76FC5}"/>
                  </a:ext>
                </a:extLst>
              </p:cNvPr>
              <p:cNvSpPr/>
              <p:nvPr/>
            </p:nvSpPr>
            <p:spPr>
              <a:xfrm>
                <a:off x="7791289" y="2343499"/>
                <a:ext cx="1394217" cy="68974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0D11F92F-18CC-5F49-A9E5-F8FEF8B76F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1289" y="2343499"/>
                <a:ext cx="1394217" cy="689742"/>
              </a:xfrm>
              <a:prstGeom prst="ellipse">
                <a:avLst/>
              </a:prstGeom>
              <a:blipFill>
                <a:blip r:embed="rId1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3A3D12D0-9524-5244-865E-3FB35B4E64CB}"/>
                  </a:ext>
                </a:extLst>
              </p:cNvPr>
              <p:cNvSpPr/>
              <p:nvPr/>
            </p:nvSpPr>
            <p:spPr>
              <a:xfrm>
                <a:off x="10985081" y="1895708"/>
                <a:ext cx="1076643" cy="542215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3A3D12D0-9524-5244-865E-3FB35B4E64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5081" y="1895708"/>
                <a:ext cx="1076643" cy="542215"/>
              </a:xfrm>
              <a:prstGeom prst="ellipse">
                <a:avLst/>
              </a:prstGeom>
              <a:blipFill>
                <a:blip r:embed="rId1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ADE06B88-5EB9-E941-99AB-D2D46618547D}"/>
              </a:ext>
            </a:extLst>
          </p:cNvPr>
          <p:cNvCxnSpPr>
            <a:cxnSpLocks/>
          </p:cNvCxnSpPr>
          <p:nvPr/>
        </p:nvCxnSpPr>
        <p:spPr>
          <a:xfrm flipH="1">
            <a:off x="5991988" y="2521133"/>
            <a:ext cx="544736" cy="2841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592A0D34-9286-6847-AA3B-8DE51A1D2F2E}"/>
              </a:ext>
            </a:extLst>
          </p:cNvPr>
          <p:cNvCxnSpPr>
            <a:cxnSpLocks/>
          </p:cNvCxnSpPr>
          <p:nvPr/>
        </p:nvCxnSpPr>
        <p:spPr>
          <a:xfrm flipH="1">
            <a:off x="6207366" y="2606401"/>
            <a:ext cx="568662" cy="8009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8D157BAD-C517-2B49-BAD7-377C9F5923FC}"/>
              </a:ext>
            </a:extLst>
          </p:cNvPr>
          <p:cNvCxnSpPr>
            <a:cxnSpLocks/>
          </p:cNvCxnSpPr>
          <p:nvPr/>
        </p:nvCxnSpPr>
        <p:spPr>
          <a:xfrm flipH="1">
            <a:off x="6842129" y="2653318"/>
            <a:ext cx="194544" cy="7320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3F21784C-D3B2-8B4F-B5FC-37D7108EEC12}"/>
              </a:ext>
            </a:extLst>
          </p:cNvPr>
          <p:cNvCxnSpPr>
            <a:cxnSpLocks/>
          </p:cNvCxnSpPr>
          <p:nvPr/>
        </p:nvCxnSpPr>
        <p:spPr>
          <a:xfrm>
            <a:off x="7366031" y="2618573"/>
            <a:ext cx="416309" cy="8923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Oval 116">
            <a:extLst>
              <a:ext uri="{FF2B5EF4-FFF2-40B4-BE49-F238E27FC236}">
                <a16:creationId xmlns:a16="http://schemas.microsoft.com/office/drawing/2014/main" id="{9E2EB0A7-82BE-3A4D-AF4C-1131EE464155}"/>
              </a:ext>
            </a:extLst>
          </p:cNvPr>
          <p:cNvSpPr/>
          <p:nvPr/>
        </p:nvSpPr>
        <p:spPr>
          <a:xfrm>
            <a:off x="7472283" y="3518577"/>
            <a:ext cx="694275" cy="58314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14DFBD9B-49EA-8941-812E-EE9DBCBB212D}"/>
              </a:ext>
            </a:extLst>
          </p:cNvPr>
          <p:cNvSpPr/>
          <p:nvPr/>
        </p:nvSpPr>
        <p:spPr>
          <a:xfrm>
            <a:off x="6531303" y="3485133"/>
            <a:ext cx="694275" cy="58314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Oval 121">
                <a:extLst>
                  <a:ext uri="{FF2B5EF4-FFF2-40B4-BE49-F238E27FC236}">
                    <a16:creationId xmlns:a16="http://schemas.microsoft.com/office/drawing/2014/main" id="{B950B928-B08F-FA4D-8639-878213CF86A3}"/>
                  </a:ext>
                </a:extLst>
              </p:cNvPr>
              <p:cNvSpPr/>
              <p:nvPr/>
            </p:nvSpPr>
            <p:spPr>
              <a:xfrm>
                <a:off x="5755733" y="3495491"/>
                <a:ext cx="694275" cy="58314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3,</m:t>
                      </m:r>
                    </m:oMath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2" name="Oval 121">
                <a:extLst>
                  <a:ext uri="{FF2B5EF4-FFF2-40B4-BE49-F238E27FC236}">
                    <a16:creationId xmlns:a16="http://schemas.microsoft.com/office/drawing/2014/main" id="{B950B928-B08F-FA4D-8639-878213CF86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5733" y="3495491"/>
                <a:ext cx="694275" cy="583149"/>
              </a:xfrm>
              <a:prstGeom prst="ellipse">
                <a:avLst/>
              </a:prstGeom>
              <a:blipFill>
                <a:blip r:embed="rId18"/>
                <a:stretch>
                  <a:fillRect b="-1041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B80EAF62-6A74-BC44-A38D-4789B856867E}"/>
                  </a:ext>
                </a:extLst>
              </p:cNvPr>
              <p:cNvSpPr/>
              <p:nvPr/>
            </p:nvSpPr>
            <p:spPr>
              <a:xfrm>
                <a:off x="5495866" y="2805079"/>
                <a:ext cx="694275" cy="58314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1,</m:t>
                      </m:r>
                    </m:oMath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B80EAF62-6A74-BC44-A38D-4789B85686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5866" y="2805079"/>
                <a:ext cx="694275" cy="583149"/>
              </a:xfrm>
              <a:prstGeom prst="ellipse">
                <a:avLst/>
              </a:prstGeom>
              <a:blipFill>
                <a:blip r:embed="rId19"/>
                <a:stretch>
                  <a:fillRect b="-1250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6AF9F15E-DED0-E949-8CBC-6D664601DCBA}"/>
              </a:ext>
            </a:extLst>
          </p:cNvPr>
          <p:cNvCxnSpPr>
            <a:cxnSpLocks/>
          </p:cNvCxnSpPr>
          <p:nvPr/>
        </p:nvCxnSpPr>
        <p:spPr>
          <a:xfrm flipH="1">
            <a:off x="7065249" y="4017633"/>
            <a:ext cx="471373" cy="7026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Oval 127">
            <a:extLst>
              <a:ext uri="{FF2B5EF4-FFF2-40B4-BE49-F238E27FC236}">
                <a16:creationId xmlns:a16="http://schemas.microsoft.com/office/drawing/2014/main" id="{A0B66E87-88B7-A04F-A32B-5928CE8DFC70}"/>
              </a:ext>
            </a:extLst>
          </p:cNvPr>
          <p:cNvSpPr>
            <a:spLocks noChangeAspect="1"/>
          </p:cNvSpPr>
          <p:nvPr/>
        </p:nvSpPr>
        <p:spPr>
          <a:xfrm>
            <a:off x="6727461" y="4771921"/>
            <a:ext cx="457200" cy="4572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AE3FDE38-857D-5640-84DD-8A9C8980D6D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465656" y="4767156"/>
                <a:ext cx="457200" cy="4572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AE3FDE38-857D-5640-84DD-8A9C8980D6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5656" y="4767156"/>
                <a:ext cx="457200" cy="457200"/>
              </a:xfrm>
              <a:prstGeom prst="ellipse">
                <a:avLst/>
              </a:prstGeom>
              <a:blipFill>
                <a:blip r:embed="rId20"/>
                <a:stretch>
                  <a:fillRect l="-540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5F03693F-5766-F643-906E-483748D372C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185971" y="4809362"/>
                <a:ext cx="457200" cy="4572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5F03693F-5766-F643-906E-483748D372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5971" y="4809362"/>
                <a:ext cx="457200" cy="457200"/>
              </a:xfrm>
              <a:prstGeom prst="ellipse">
                <a:avLst/>
              </a:prstGeom>
              <a:blipFill>
                <a:blip r:embed="rId21"/>
                <a:stretch>
                  <a:fillRect l="-789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47F7244A-6014-6E41-B954-C65631D8DF2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938453" y="4718868"/>
                <a:ext cx="687081" cy="687081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47F7244A-6014-6E41-B954-C65631D8DF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8453" y="4718868"/>
                <a:ext cx="687081" cy="687081"/>
              </a:xfrm>
              <a:prstGeom prst="ellipse">
                <a:avLst/>
              </a:prstGeom>
              <a:blipFill>
                <a:blip r:embed="rId2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86C3C6BC-7568-E74F-845F-E9A1CC6A12C8}"/>
              </a:ext>
            </a:extLst>
          </p:cNvPr>
          <p:cNvCxnSpPr>
            <a:cxnSpLocks/>
          </p:cNvCxnSpPr>
          <p:nvPr/>
        </p:nvCxnSpPr>
        <p:spPr>
          <a:xfrm flipH="1">
            <a:off x="7718607" y="4143770"/>
            <a:ext cx="53702" cy="5204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F9FD7456-EC2D-874A-825D-C68AAE470598}"/>
              </a:ext>
            </a:extLst>
          </p:cNvPr>
          <p:cNvCxnSpPr>
            <a:cxnSpLocks/>
          </p:cNvCxnSpPr>
          <p:nvPr/>
        </p:nvCxnSpPr>
        <p:spPr>
          <a:xfrm>
            <a:off x="8070568" y="4098965"/>
            <a:ext cx="482015" cy="6213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C331B52D-8C73-2141-9943-8CE625BB0894}"/>
              </a:ext>
            </a:extLst>
          </p:cNvPr>
          <p:cNvCxnSpPr>
            <a:cxnSpLocks/>
          </p:cNvCxnSpPr>
          <p:nvPr/>
        </p:nvCxnSpPr>
        <p:spPr>
          <a:xfrm>
            <a:off x="8200258" y="3867037"/>
            <a:ext cx="966796" cy="7971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60FCD9C5-0658-5C4A-86EE-EDD0578A946C}"/>
              </a:ext>
            </a:extLst>
          </p:cNvPr>
          <p:cNvCxnSpPr>
            <a:cxnSpLocks/>
          </p:cNvCxnSpPr>
          <p:nvPr/>
        </p:nvCxnSpPr>
        <p:spPr>
          <a:xfrm flipH="1">
            <a:off x="9420085" y="2973118"/>
            <a:ext cx="445823" cy="5377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ACC8C392-6B31-1D42-85A5-A362D0CC4440}"/>
              </a:ext>
            </a:extLst>
          </p:cNvPr>
          <p:cNvCxnSpPr>
            <a:cxnSpLocks/>
          </p:cNvCxnSpPr>
          <p:nvPr/>
        </p:nvCxnSpPr>
        <p:spPr>
          <a:xfrm flipH="1">
            <a:off x="10113498" y="2984513"/>
            <a:ext cx="177310" cy="5841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4FDCD2B7-152B-BC4D-BB03-338334E6D6CE}"/>
              </a:ext>
            </a:extLst>
          </p:cNvPr>
          <p:cNvCxnSpPr>
            <a:cxnSpLocks/>
          </p:cNvCxnSpPr>
          <p:nvPr/>
        </p:nvCxnSpPr>
        <p:spPr>
          <a:xfrm>
            <a:off x="10549970" y="3006664"/>
            <a:ext cx="344285" cy="5914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704DD6B7-F153-594D-9753-4ECACF1A8F29}"/>
              </a:ext>
            </a:extLst>
          </p:cNvPr>
          <p:cNvCxnSpPr>
            <a:cxnSpLocks/>
          </p:cNvCxnSpPr>
          <p:nvPr/>
        </p:nvCxnSpPr>
        <p:spPr>
          <a:xfrm>
            <a:off x="10730836" y="2857181"/>
            <a:ext cx="792566" cy="6537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Oval 147">
            <a:extLst>
              <a:ext uri="{FF2B5EF4-FFF2-40B4-BE49-F238E27FC236}">
                <a16:creationId xmlns:a16="http://schemas.microsoft.com/office/drawing/2014/main" id="{827F7AEF-055D-7645-B788-01CE6D6AE33F}"/>
              </a:ext>
            </a:extLst>
          </p:cNvPr>
          <p:cNvSpPr/>
          <p:nvPr/>
        </p:nvSpPr>
        <p:spPr>
          <a:xfrm>
            <a:off x="9797354" y="3649406"/>
            <a:ext cx="694275" cy="58314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Oval 148">
                <a:extLst>
                  <a:ext uri="{FF2B5EF4-FFF2-40B4-BE49-F238E27FC236}">
                    <a16:creationId xmlns:a16="http://schemas.microsoft.com/office/drawing/2014/main" id="{431BBF08-0D12-184D-A846-741CACC514FB}"/>
                  </a:ext>
                </a:extLst>
              </p:cNvPr>
              <p:cNvSpPr/>
              <p:nvPr/>
            </p:nvSpPr>
            <p:spPr>
              <a:xfrm>
                <a:off x="10522445" y="3678541"/>
                <a:ext cx="874007" cy="56262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14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15</m:t>
                          </m:r>
                        </m:sub>
                      </m:sSub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16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9" name="Oval 148">
                <a:extLst>
                  <a:ext uri="{FF2B5EF4-FFF2-40B4-BE49-F238E27FC236}">
                    <a16:creationId xmlns:a16="http://schemas.microsoft.com/office/drawing/2014/main" id="{431BBF08-0D12-184D-A846-741CACC514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22445" y="3678541"/>
                <a:ext cx="874007" cy="562622"/>
              </a:xfrm>
              <a:prstGeom prst="ellipse">
                <a:avLst/>
              </a:prstGeom>
              <a:blipFill>
                <a:blip r:embed="rId2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0" name="Oval 149">
            <a:extLst>
              <a:ext uri="{FF2B5EF4-FFF2-40B4-BE49-F238E27FC236}">
                <a16:creationId xmlns:a16="http://schemas.microsoft.com/office/drawing/2014/main" id="{57210AA5-CE15-6046-AAF8-4BFDDE75CBE4}"/>
              </a:ext>
            </a:extLst>
          </p:cNvPr>
          <p:cNvSpPr/>
          <p:nvPr/>
        </p:nvSpPr>
        <p:spPr>
          <a:xfrm>
            <a:off x="11493405" y="3539870"/>
            <a:ext cx="694275" cy="58314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Oval 153">
                <a:extLst>
                  <a:ext uri="{FF2B5EF4-FFF2-40B4-BE49-F238E27FC236}">
                    <a16:creationId xmlns:a16="http://schemas.microsoft.com/office/drawing/2014/main" id="{271A5EE8-5ED8-3A4E-B8F3-FA3409777DF6}"/>
                  </a:ext>
                </a:extLst>
              </p:cNvPr>
              <p:cNvSpPr/>
              <p:nvPr/>
            </p:nvSpPr>
            <p:spPr>
              <a:xfrm>
                <a:off x="8997364" y="3595714"/>
                <a:ext cx="694275" cy="58314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4" name="Oval 153">
                <a:extLst>
                  <a:ext uri="{FF2B5EF4-FFF2-40B4-BE49-F238E27FC236}">
                    <a16:creationId xmlns:a16="http://schemas.microsoft.com/office/drawing/2014/main" id="{271A5EE8-5ED8-3A4E-B8F3-FA3409777D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7364" y="3595714"/>
                <a:ext cx="694275" cy="583149"/>
              </a:xfrm>
              <a:prstGeom prst="ellipse">
                <a:avLst/>
              </a:prstGeom>
              <a:blipFill>
                <a:blip r:embed="rId2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7" name="Oval 86">
            <a:extLst>
              <a:ext uri="{FF2B5EF4-FFF2-40B4-BE49-F238E27FC236}">
                <a16:creationId xmlns:a16="http://schemas.microsoft.com/office/drawing/2014/main" id="{419B41AE-BFD4-7F4F-BC7C-CA75DBB778EC}"/>
              </a:ext>
            </a:extLst>
          </p:cNvPr>
          <p:cNvSpPr/>
          <p:nvPr/>
        </p:nvSpPr>
        <p:spPr>
          <a:xfrm>
            <a:off x="4354346" y="2676743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408D41E7-04FA-A040-B670-0E467CB120B0}"/>
              </a:ext>
            </a:extLst>
          </p:cNvPr>
          <p:cNvSpPr/>
          <p:nvPr/>
        </p:nvSpPr>
        <p:spPr>
          <a:xfrm>
            <a:off x="5036273" y="3201029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B32FE30C-8FD3-AC42-9C2C-A3D64B799077}"/>
                  </a:ext>
                </a:extLst>
              </p:cNvPr>
              <p:cNvSpPr txBox="1"/>
              <p:nvPr/>
            </p:nvSpPr>
            <p:spPr>
              <a:xfrm>
                <a:off x="4317850" y="2391697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B32FE30C-8FD3-AC42-9C2C-A3D64B7990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7850" y="2391697"/>
                <a:ext cx="281167" cy="276999"/>
              </a:xfrm>
              <a:prstGeom prst="rect">
                <a:avLst/>
              </a:prstGeom>
              <a:blipFill>
                <a:blip r:embed="rId25"/>
                <a:stretch>
                  <a:fillRect l="-17391" r="-4348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3" name="Oval 92">
            <a:extLst>
              <a:ext uri="{FF2B5EF4-FFF2-40B4-BE49-F238E27FC236}">
                <a16:creationId xmlns:a16="http://schemas.microsoft.com/office/drawing/2014/main" id="{C2C64F3B-9F45-4144-B973-95F08006A85F}"/>
              </a:ext>
            </a:extLst>
          </p:cNvPr>
          <p:cNvSpPr/>
          <p:nvPr/>
        </p:nvSpPr>
        <p:spPr>
          <a:xfrm>
            <a:off x="2499161" y="3618094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0FBB6B63-6015-F94B-B7C1-F9ADA55919B3}"/>
              </a:ext>
            </a:extLst>
          </p:cNvPr>
          <p:cNvSpPr/>
          <p:nvPr/>
        </p:nvSpPr>
        <p:spPr>
          <a:xfrm>
            <a:off x="3316117" y="3881667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197427BF-60A5-784D-9602-99A3ECCE38D1}"/>
                  </a:ext>
                </a:extLst>
              </p:cNvPr>
              <p:cNvSpPr txBox="1"/>
              <p:nvPr/>
            </p:nvSpPr>
            <p:spPr>
              <a:xfrm>
                <a:off x="4955537" y="2901110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197427BF-60A5-784D-9602-99A3ECCE38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5537" y="2901110"/>
                <a:ext cx="281167" cy="276999"/>
              </a:xfrm>
              <a:prstGeom prst="rect">
                <a:avLst/>
              </a:prstGeom>
              <a:blipFill>
                <a:blip r:embed="rId26"/>
                <a:stretch>
                  <a:fillRect l="-17391" r="-4348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23E77E97-DE80-5F41-A364-34BA897B6E88}"/>
                  </a:ext>
                </a:extLst>
              </p:cNvPr>
              <p:cNvSpPr txBox="1"/>
              <p:nvPr/>
            </p:nvSpPr>
            <p:spPr>
              <a:xfrm>
                <a:off x="2431873" y="3691883"/>
                <a:ext cx="3736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23E77E97-DE80-5F41-A364-34BA897B6E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1873" y="3691883"/>
                <a:ext cx="373628" cy="276999"/>
              </a:xfrm>
              <a:prstGeom prst="rect">
                <a:avLst/>
              </a:prstGeom>
              <a:blipFill>
                <a:blip r:embed="rId27"/>
                <a:stretch>
                  <a:fillRect l="-12903" r="-3226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73DDCF26-FAF0-B84D-892C-D6DAD0D72F54}"/>
                  </a:ext>
                </a:extLst>
              </p:cNvPr>
              <p:cNvSpPr txBox="1"/>
              <p:nvPr/>
            </p:nvSpPr>
            <p:spPr>
              <a:xfrm>
                <a:off x="3284357" y="3958577"/>
                <a:ext cx="3736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73DDCF26-FAF0-B84D-892C-D6DAD0D72F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4357" y="3958577"/>
                <a:ext cx="373628" cy="276999"/>
              </a:xfrm>
              <a:prstGeom prst="rect">
                <a:avLst/>
              </a:prstGeom>
              <a:blipFill>
                <a:blip r:embed="rId28"/>
                <a:stretch>
                  <a:fillRect l="-16667" r="-3333" b="-2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0C038AC0-5001-2243-B00D-8BFBA4354FC1}"/>
              </a:ext>
            </a:extLst>
          </p:cNvPr>
          <p:cNvSpPr txBox="1"/>
          <p:nvPr/>
        </p:nvSpPr>
        <p:spPr>
          <a:xfrm>
            <a:off x="10288930" y="5985080"/>
            <a:ext cx="8740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BPQ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D2FF36C7-1866-E442-9D32-032704CF3AB8}"/>
              </a:ext>
            </a:extLst>
          </p:cNvPr>
          <p:cNvSpPr txBox="1"/>
          <p:nvPr/>
        </p:nvSpPr>
        <p:spPr>
          <a:xfrm>
            <a:off x="3178312" y="3754550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00B0F0"/>
                </a:solidFill>
              </a:rPr>
              <a:t>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CD0287C1-A57C-8048-BDCE-DD6C4CD72147}"/>
                  </a:ext>
                </a:extLst>
              </p:cNvPr>
              <p:cNvSpPr txBox="1"/>
              <p:nvPr/>
            </p:nvSpPr>
            <p:spPr>
              <a:xfrm>
                <a:off x="1113298" y="5405949"/>
                <a:ext cx="3736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CD0287C1-A57C-8048-BDCE-DD6C4CD721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3298" y="5405949"/>
                <a:ext cx="373628" cy="276999"/>
              </a:xfrm>
              <a:prstGeom prst="rect">
                <a:avLst/>
              </a:prstGeom>
              <a:blipFill>
                <a:blip r:embed="rId29"/>
                <a:stretch>
                  <a:fillRect l="-13333" r="-3333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CD76E888-A5D8-A348-8392-2600829E884B}"/>
                  </a:ext>
                </a:extLst>
              </p:cNvPr>
              <p:cNvSpPr txBox="1"/>
              <p:nvPr/>
            </p:nvSpPr>
            <p:spPr>
              <a:xfrm>
                <a:off x="1364637" y="5026667"/>
                <a:ext cx="3736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CD76E888-A5D8-A348-8392-2600829E88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4637" y="5026667"/>
                <a:ext cx="373628" cy="276999"/>
              </a:xfrm>
              <a:prstGeom prst="rect">
                <a:avLst/>
              </a:prstGeom>
              <a:blipFill>
                <a:blip r:embed="rId30"/>
                <a:stretch>
                  <a:fillRect l="-12903" r="-3226" b="-2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43FE456F-CBC2-484E-8765-C633300C9CF9}"/>
                  </a:ext>
                </a:extLst>
              </p:cNvPr>
              <p:cNvSpPr txBox="1"/>
              <p:nvPr/>
            </p:nvSpPr>
            <p:spPr>
              <a:xfrm>
                <a:off x="837350" y="5698708"/>
                <a:ext cx="3736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16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43FE456F-CBC2-484E-8765-C633300C9C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350" y="5698708"/>
                <a:ext cx="373628" cy="276999"/>
              </a:xfrm>
              <a:prstGeom prst="rect">
                <a:avLst/>
              </a:prstGeom>
              <a:blipFill>
                <a:blip r:embed="rId31"/>
                <a:stretch>
                  <a:fillRect l="-13333" r="-3333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6" name="Oval 105">
            <a:extLst>
              <a:ext uri="{FF2B5EF4-FFF2-40B4-BE49-F238E27FC236}">
                <a16:creationId xmlns:a16="http://schemas.microsoft.com/office/drawing/2014/main" id="{D8B6A722-109D-FC4F-BBC8-91AF778F426A}"/>
              </a:ext>
            </a:extLst>
          </p:cNvPr>
          <p:cNvSpPr/>
          <p:nvPr/>
        </p:nvSpPr>
        <p:spPr>
          <a:xfrm>
            <a:off x="1281371" y="5068243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527BC7A2-2EB5-7545-B6FA-41D43994FE51}"/>
              </a:ext>
            </a:extLst>
          </p:cNvPr>
          <p:cNvSpPr/>
          <p:nvPr/>
        </p:nvSpPr>
        <p:spPr>
          <a:xfrm>
            <a:off x="1119441" y="5377808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A9F62DDF-34AA-F942-98BC-41B12BD1F203}"/>
              </a:ext>
            </a:extLst>
          </p:cNvPr>
          <p:cNvSpPr/>
          <p:nvPr/>
        </p:nvSpPr>
        <p:spPr>
          <a:xfrm>
            <a:off x="857499" y="5630222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0965170-2FF3-487E-9A6D-D3FD1EBEA60E}"/>
              </a:ext>
            </a:extLst>
          </p:cNvPr>
          <p:cNvSpPr/>
          <p:nvPr/>
        </p:nvSpPr>
        <p:spPr>
          <a:xfrm>
            <a:off x="1805976" y="2761145"/>
            <a:ext cx="1228348" cy="1012717"/>
          </a:xfrm>
          <a:prstGeom prst="rect">
            <a:avLst/>
          </a:prstGeom>
          <a:solidFill>
            <a:srgbClr val="A9D18E">
              <a:alpha val="3411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01" name="Picture 100">
            <a:extLst>
              <a:ext uri="{FF2B5EF4-FFF2-40B4-BE49-F238E27FC236}">
                <a16:creationId xmlns:a16="http://schemas.microsoft.com/office/drawing/2014/main" id="{AF72439E-8388-4359-821B-8073EE9B8D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5149" y="2810100"/>
            <a:ext cx="323208" cy="28793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6CCB0EE-A487-4812-A177-F6CF2541B404}"/>
              </a:ext>
            </a:extLst>
          </p:cNvPr>
          <p:cNvSpPr txBox="1"/>
          <p:nvPr/>
        </p:nvSpPr>
        <p:spPr>
          <a:xfrm>
            <a:off x="7391530" y="1916165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3A3A45E0-BD5F-4734-B714-D1A998B9A1C4}"/>
              </a:ext>
            </a:extLst>
          </p:cNvPr>
          <p:cNvSpPr txBox="1"/>
          <p:nvPr/>
        </p:nvSpPr>
        <p:spPr>
          <a:xfrm>
            <a:off x="9719181" y="2095108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AB54C0EB-1902-4E62-A1FB-7B42E772C806}"/>
              </a:ext>
            </a:extLst>
          </p:cNvPr>
          <p:cNvSpPr txBox="1"/>
          <p:nvPr/>
        </p:nvSpPr>
        <p:spPr>
          <a:xfrm>
            <a:off x="10936466" y="1280656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10DDE948-51BB-48A6-9940-8E5D57775A8C}"/>
              </a:ext>
            </a:extLst>
          </p:cNvPr>
          <p:cNvSpPr/>
          <p:nvPr/>
        </p:nvSpPr>
        <p:spPr>
          <a:xfrm>
            <a:off x="2731633" y="2987372"/>
            <a:ext cx="1188720" cy="1188720"/>
          </a:xfrm>
          <a:prstGeom prst="ellipse">
            <a:avLst/>
          </a:prstGeom>
          <a:noFill/>
          <a:ln w="28575">
            <a:solidFill>
              <a:srgbClr val="FF00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7FD715B6-8788-4B79-80D9-432661DA0DD3}"/>
              </a:ext>
            </a:extLst>
          </p:cNvPr>
          <p:cNvSpPr/>
          <p:nvPr/>
        </p:nvSpPr>
        <p:spPr>
          <a:xfrm>
            <a:off x="2557460" y="2850297"/>
            <a:ext cx="1463040" cy="1463040"/>
          </a:xfrm>
          <a:prstGeom prst="ellipse">
            <a:avLst/>
          </a:prstGeom>
          <a:noFill/>
          <a:ln w="158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CAA55CCA-2CDF-47D1-A94C-9E6F0B5789C2}"/>
              </a:ext>
            </a:extLst>
          </p:cNvPr>
          <p:cNvSpPr txBox="1"/>
          <p:nvPr/>
        </p:nvSpPr>
        <p:spPr>
          <a:xfrm>
            <a:off x="6517057" y="4360321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D5A50BEC-2E40-4FD6-B963-C59FC1687214}"/>
              </a:ext>
            </a:extLst>
          </p:cNvPr>
          <p:cNvSpPr txBox="1"/>
          <p:nvPr/>
        </p:nvSpPr>
        <p:spPr>
          <a:xfrm>
            <a:off x="7453916" y="4410503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B8AED2B8-350D-48BF-98B8-74755E4D8973}"/>
              </a:ext>
            </a:extLst>
          </p:cNvPr>
          <p:cNvSpPr txBox="1"/>
          <p:nvPr/>
        </p:nvSpPr>
        <p:spPr>
          <a:xfrm>
            <a:off x="8158163" y="4468562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138" name="Pentagon 137">
            <a:extLst>
              <a:ext uri="{FF2B5EF4-FFF2-40B4-BE49-F238E27FC236}">
                <a16:creationId xmlns:a16="http://schemas.microsoft.com/office/drawing/2014/main" id="{58DE86C1-C53C-2B4D-8012-1A054BE9911E}"/>
              </a:ext>
            </a:extLst>
          </p:cNvPr>
          <p:cNvSpPr/>
          <p:nvPr/>
        </p:nvSpPr>
        <p:spPr>
          <a:xfrm flipH="1">
            <a:off x="7848730" y="5844938"/>
            <a:ext cx="1888188" cy="660720"/>
          </a:xfrm>
          <a:prstGeom prst="homePlat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 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4031A237-7CDB-EE46-A033-A25887B532EB}"/>
                  </a:ext>
                </a:extLst>
              </p:cNvPr>
              <p:cNvSpPr txBox="1"/>
              <p:nvPr/>
            </p:nvSpPr>
            <p:spPr>
              <a:xfrm>
                <a:off x="8067027" y="5967910"/>
                <a:ext cx="565508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 smtClean="0">
                              <a:solidFill>
                                <a:srgbClr val="C756FB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solidFill>
                                <a:srgbClr val="C756FB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200" b="0" i="1" smtClean="0">
                              <a:solidFill>
                                <a:srgbClr val="C756FB"/>
                              </a:solidFill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</m:oMath>
                  </m:oMathPara>
                </a14:m>
                <a:endParaRPr lang="en-US" sz="2200" dirty="0">
                  <a:solidFill>
                    <a:srgbClr val="C756FB"/>
                  </a:solidFill>
                </a:endParaRPr>
              </a:p>
            </p:txBody>
          </p:sp>
        </mc:Choice>
        <mc:Fallback xmlns="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4031A237-7CDB-EE46-A033-A25887B532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7027" y="5967910"/>
                <a:ext cx="565508" cy="430887"/>
              </a:xfrm>
              <a:prstGeom prst="rect">
                <a:avLst/>
              </a:prstGeom>
              <a:blipFill>
                <a:blip r:embed="rId32"/>
                <a:stretch>
                  <a:fillRect b="-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D373EA4E-562D-0A41-B6D8-D12359F59244}"/>
                  </a:ext>
                </a:extLst>
              </p:cNvPr>
              <p:cNvSpPr txBox="1"/>
              <p:nvPr/>
            </p:nvSpPr>
            <p:spPr>
              <a:xfrm>
                <a:off x="8967589" y="6003763"/>
                <a:ext cx="56550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D373EA4E-562D-0A41-B6D8-D12359F592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7589" y="6003763"/>
                <a:ext cx="565508" cy="369332"/>
              </a:xfrm>
              <a:prstGeom prst="rect">
                <a:avLst/>
              </a:prstGeom>
              <a:blipFill>
                <a:blip r:embed="rId33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23532412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8C4F378-CD67-8A4D-8ECD-19659C8AE35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651687" y="-80924"/>
                <a:ext cx="9094807" cy="1028777"/>
              </a:xfrm>
            </p:spPr>
            <p:txBody>
              <a:bodyPr/>
              <a:lstStyle/>
              <a:p>
                <a:pPr algn="ctr"/>
                <a:r>
                  <a:rPr lang="en-US" dirty="0"/>
                  <a:t>Example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-NN query in PR-</a:t>
                </a:r>
                <a:r>
                  <a:rPr lang="en-US" dirty="0" err="1"/>
                  <a:t>QuadTree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8C4F378-CD67-8A4D-8ECD-19659C8AE3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651687" y="-80924"/>
                <a:ext cx="9094807" cy="1028777"/>
              </a:xfrm>
              <a:blipFill>
                <a:blip r:embed="rId3"/>
                <a:stretch>
                  <a:fillRect l="-2232" t="-2469" r="-2371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1F1C8300-1158-AF44-8587-F337DADDBF57}"/>
              </a:ext>
            </a:extLst>
          </p:cNvPr>
          <p:cNvSpPr>
            <a:spLocks/>
          </p:cNvSpPr>
          <p:nvPr/>
        </p:nvSpPr>
        <p:spPr>
          <a:xfrm>
            <a:off x="577892" y="1561172"/>
            <a:ext cx="4919659" cy="44381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D4EBE64-0189-9448-AD5F-4A307EE4A47B}"/>
              </a:ext>
            </a:extLst>
          </p:cNvPr>
          <p:cNvSpPr txBox="1"/>
          <p:nvPr/>
        </p:nvSpPr>
        <p:spPr>
          <a:xfrm>
            <a:off x="122102" y="6077415"/>
            <a:ext cx="993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(-16, -16)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3367344-D2C2-644E-AF60-07580BC0BED4}"/>
              </a:ext>
            </a:extLst>
          </p:cNvPr>
          <p:cNvSpPr txBox="1"/>
          <p:nvPr/>
        </p:nvSpPr>
        <p:spPr>
          <a:xfrm>
            <a:off x="5205516" y="6077414"/>
            <a:ext cx="993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(16, -16)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4DEBC0-56B6-454A-91F8-B1862EE00F41}"/>
              </a:ext>
            </a:extLst>
          </p:cNvPr>
          <p:cNvSpPr txBox="1"/>
          <p:nvPr/>
        </p:nvSpPr>
        <p:spPr>
          <a:xfrm>
            <a:off x="5291008" y="1245144"/>
            <a:ext cx="993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(16, 16)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ED43F1C-2803-F74C-9651-112D2BD647D0}"/>
              </a:ext>
            </a:extLst>
          </p:cNvPr>
          <p:cNvSpPr txBox="1"/>
          <p:nvPr/>
        </p:nvSpPr>
        <p:spPr>
          <a:xfrm>
            <a:off x="133565" y="1245143"/>
            <a:ext cx="993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(-16, 16)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0765131-9447-4C44-931A-43E1B93BBEEB}"/>
              </a:ext>
            </a:extLst>
          </p:cNvPr>
          <p:cNvCxnSpPr>
            <a:stCxn id="4" idx="0"/>
            <a:endCxn id="4" idx="2"/>
          </p:cNvCxnSpPr>
          <p:nvPr/>
        </p:nvCxnSpPr>
        <p:spPr>
          <a:xfrm>
            <a:off x="3037722" y="1561172"/>
            <a:ext cx="0" cy="4438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D3FBAC7-85B5-3C47-B35C-27A955D16F67}"/>
              </a:ext>
            </a:extLst>
          </p:cNvPr>
          <p:cNvCxnSpPr>
            <a:cxnSpLocks/>
          </p:cNvCxnSpPr>
          <p:nvPr/>
        </p:nvCxnSpPr>
        <p:spPr>
          <a:xfrm>
            <a:off x="577892" y="3769113"/>
            <a:ext cx="491965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8A41387-28C5-DE48-841A-2335B26C1D70}"/>
              </a:ext>
            </a:extLst>
          </p:cNvPr>
          <p:cNvCxnSpPr>
            <a:cxnSpLocks/>
          </p:cNvCxnSpPr>
          <p:nvPr/>
        </p:nvCxnSpPr>
        <p:spPr>
          <a:xfrm>
            <a:off x="577891" y="2772938"/>
            <a:ext cx="24598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9BEDA4F-10D7-7C49-9BFB-35FB3C88EF64}"/>
              </a:ext>
            </a:extLst>
          </p:cNvPr>
          <p:cNvCxnSpPr>
            <a:cxnSpLocks/>
          </p:cNvCxnSpPr>
          <p:nvPr/>
        </p:nvCxnSpPr>
        <p:spPr>
          <a:xfrm>
            <a:off x="1807802" y="1576042"/>
            <a:ext cx="0" cy="22042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89CC8C9-62FD-CE44-A725-64BA847FCAAD}"/>
              </a:ext>
            </a:extLst>
          </p:cNvPr>
          <p:cNvCxnSpPr>
            <a:cxnSpLocks/>
          </p:cNvCxnSpPr>
          <p:nvPr/>
        </p:nvCxnSpPr>
        <p:spPr>
          <a:xfrm>
            <a:off x="1807802" y="3713356"/>
            <a:ext cx="0" cy="228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FADBD58-BAB1-D649-B8BE-8DED6819B1CF}"/>
              </a:ext>
            </a:extLst>
          </p:cNvPr>
          <p:cNvCxnSpPr>
            <a:cxnSpLocks/>
          </p:cNvCxnSpPr>
          <p:nvPr/>
        </p:nvCxnSpPr>
        <p:spPr>
          <a:xfrm>
            <a:off x="585326" y="4832193"/>
            <a:ext cx="24598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13D531F-986D-BE47-A6B8-ABF050F2A526}"/>
              </a:ext>
            </a:extLst>
          </p:cNvPr>
          <p:cNvCxnSpPr>
            <a:cxnSpLocks/>
          </p:cNvCxnSpPr>
          <p:nvPr/>
        </p:nvCxnSpPr>
        <p:spPr>
          <a:xfrm>
            <a:off x="1807802" y="3289607"/>
            <a:ext cx="123735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FC8060C-B4EF-EC44-8115-288D4A8E64D4}"/>
              </a:ext>
            </a:extLst>
          </p:cNvPr>
          <p:cNvCxnSpPr>
            <a:cxnSpLocks/>
          </p:cNvCxnSpPr>
          <p:nvPr/>
        </p:nvCxnSpPr>
        <p:spPr>
          <a:xfrm>
            <a:off x="2395969" y="2772938"/>
            <a:ext cx="0" cy="10073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>
            <a:extLst>
              <a:ext uri="{FF2B5EF4-FFF2-40B4-BE49-F238E27FC236}">
                <a16:creationId xmlns:a16="http://schemas.microsoft.com/office/drawing/2014/main" id="{E435A33E-DF17-AA4F-ACF3-51283F51EF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7942" y="3485927"/>
            <a:ext cx="323208" cy="2879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C84DB4F-3C32-9E4B-9CBC-D82CA6D7D3EE}"/>
                  </a:ext>
                </a:extLst>
              </p:cNvPr>
              <p:cNvSpPr txBox="1"/>
              <p:nvPr/>
            </p:nvSpPr>
            <p:spPr>
              <a:xfrm>
                <a:off x="421311" y="777388"/>
                <a:ext cx="58632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accent5"/>
                    </a:solidFill>
                  </a:rPr>
                  <a:t>anchor = (2, 2),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chemeClr val="accent2"/>
                    </a:solidFill>
                  </a:rPr>
                  <a:t>=2,  </a:t>
                </a:r>
                <a:r>
                  <a:rPr lang="en-US" dirty="0">
                    <a:solidFill>
                      <a:srgbClr val="7030A0"/>
                    </a:solidFill>
                  </a:rPr>
                  <a:t>Bucket size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endParaRPr lang="en-US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C84DB4F-3C32-9E4B-9CBC-D82CA6D7D3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311" y="777388"/>
                <a:ext cx="5863271" cy="369332"/>
              </a:xfrm>
              <a:prstGeom prst="rect">
                <a:avLst/>
              </a:prstGeom>
              <a:blipFill>
                <a:blip r:embed="rId5"/>
                <a:stretch>
                  <a:fillRect l="-648" t="-3333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Oval 36">
            <a:extLst>
              <a:ext uri="{FF2B5EF4-FFF2-40B4-BE49-F238E27FC236}">
                <a16:creationId xmlns:a16="http://schemas.microsoft.com/office/drawing/2014/main" id="{C40E7FAC-2BA5-204B-AF7C-B13A89D2BA1C}"/>
              </a:ext>
            </a:extLst>
          </p:cNvPr>
          <p:cNvSpPr/>
          <p:nvPr/>
        </p:nvSpPr>
        <p:spPr>
          <a:xfrm>
            <a:off x="1474775" y="1839952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9BC64F6B-B4FF-CC46-9D08-E3240F04BCC4}"/>
              </a:ext>
            </a:extLst>
          </p:cNvPr>
          <p:cNvSpPr/>
          <p:nvPr/>
        </p:nvSpPr>
        <p:spPr>
          <a:xfrm>
            <a:off x="1760377" y="2258122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030A4FD8-FDCA-1240-A03A-50E44C956454}"/>
              </a:ext>
            </a:extLst>
          </p:cNvPr>
          <p:cNvSpPr/>
          <p:nvPr/>
        </p:nvSpPr>
        <p:spPr>
          <a:xfrm>
            <a:off x="943232" y="2401225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858369C6-A3CE-A549-B7E8-894D1B0E3C4F}"/>
              </a:ext>
            </a:extLst>
          </p:cNvPr>
          <p:cNvSpPr/>
          <p:nvPr/>
        </p:nvSpPr>
        <p:spPr>
          <a:xfrm>
            <a:off x="2470945" y="2401225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A8DFBF64-6A63-4941-B76D-0711BFF9E589}"/>
              </a:ext>
            </a:extLst>
          </p:cNvPr>
          <p:cNvSpPr/>
          <p:nvPr/>
        </p:nvSpPr>
        <p:spPr>
          <a:xfrm>
            <a:off x="3258965" y="2810100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3F572112-0688-6D4E-9954-5C92A9766196}"/>
              </a:ext>
            </a:extLst>
          </p:cNvPr>
          <p:cNvSpPr/>
          <p:nvPr/>
        </p:nvSpPr>
        <p:spPr>
          <a:xfrm>
            <a:off x="2489532" y="3066575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29CE63BF-5CF8-D842-864E-357C56C2EF7F}"/>
              </a:ext>
            </a:extLst>
          </p:cNvPr>
          <p:cNvSpPr/>
          <p:nvPr/>
        </p:nvSpPr>
        <p:spPr>
          <a:xfrm>
            <a:off x="2073225" y="3486601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64B5F066-3BDC-2E47-A2A2-65998B32EDA0}"/>
              </a:ext>
            </a:extLst>
          </p:cNvPr>
          <p:cNvSpPr/>
          <p:nvPr/>
        </p:nvSpPr>
        <p:spPr>
          <a:xfrm>
            <a:off x="1556555" y="4241162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06F0AC4F-8993-1441-9484-031E5E3C4383}"/>
              </a:ext>
            </a:extLst>
          </p:cNvPr>
          <p:cNvSpPr/>
          <p:nvPr/>
        </p:nvSpPr>
        <p:spPr>
          <a:xfrm>
            <a:off x="2675385" y="3408542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284C06F-6037-6F4E-9388-4ED478106D7D}"/>
              </a:ext>
            </a:extLst>
          </p:cNvPr>
          <p:cNvSpPr txBox="1"/>
          <p:nvPr/>
        </p:nvSpPr>
        <p:spPr>
          <a:xfrm>
            <a:off x="2839728" y="3765467"/>
            <a:ext cx="2054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0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DC40580-A139-C249-90A1-1AC648FC3614}"/>
              </a:ext>
            </a:extLst>
          </p:cNvPr>
          <p:cNvSpPr txBox="1"/>
          <p:nvPr/>
        </p:nvSpPr>
        <p:spPr>
          <a:xfrm>
            <a:off x="2197241" y="3759315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-4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DD1F80B-070E-5045-9A7B-C782D99A825D}"/>
              </a:ext>
            </a:extLst>
          </p:cNvPr>
          <p:cNvSpPr txBox="1"/>
          <p:nvPr/>
        </p:nvSpPr>
        <p:spPr>
          <a:xfrm>
            <a:off x="3501723" y="3759315"/>
            <a:ext cx="2054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4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383F2446-45E7-AA4E-B621-DE69374595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92812" y="3168792"/>
            <a:ext cx="215900" cy="228600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8017408E-686D-CF48-9D4A-F5D3498FBDA5}"/>
              </a:ext>
            </a:extLst>
          </p:cNvPr>
          <p:cNvSpPr txBox="1"/>
          <p:nvPr/>
        </p:nvSpPr>
        <p:spPr>
          <a:xfrm>
            <a:off x="1592398" y="3768840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-8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89434D0-EFD9-E948-AF48-D52018F7B778}"/>
              </a:ext>
            </a:extLst>
          </p:cNvPr>
          <p:cNvSpPr txBox="1"/>
          <p:nvPr/>
        </p:nvSpPr>
        <p:spPr>
          <a:xfrm>
            <a:off x="4081483" y="3779567"/>
            <a:ext cx="2054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8</a:t>
            </a: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13446AA9-C995-F048-A218-A84FE9DC843B}"/>
              </a:ext>
            </a:extLst>
          </p:cNvPr>
          <p:cNvCxnSpPr>
            <a:cxnSpLocks/>
          </p:cNvCxnSpPr>
          <p:nvPr/>
        </p:nvCxnSpPr>
        <p:spPr>
          <a:xfrm flipH="1">
            <a:off x="3349459" y="3529208"/>
            <a:ext cx="5976" cy="231559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6E462DB3-49F7-4A47-922A-63AADC96AE78}"/>
              </a:ext>
            </a:extLst>
          </p:cNvPr>
          <p:cNvCxnSpPr>
            <a:cxnSpLocks/>
          </p:cNvCxnSpPr>
          <p:nvPr/>
        </p:nvCxnSpPr>
        <p:spPr>
          <a:xfrm>
            <a:off x="3131277" y="3546821"/>
            <a:ext cx="217671" cy="3475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BCC205CA-23A5-1641-A112-80D91CF958DF}"/>
              </a:ext>
            </a:extLst>
          </p:cNvPr>
          <p:cNvSpPr txBox="1"/>
          <p:nvPr/>
        </p:nvSpPr>
        <p:spPr>
          <a:xfrm>
            <a:off x="2983049" y="3430694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00B0F0"/>
                </a:solidFill>
              </a:rPr>
              <a:t>2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359B3557-F84D-874D-BC31-BDABDB1128EF}"/>
              </a:ext>
            </a:extLst>
          </p:cNvPr>
          <p:cNvSpPr txBox="1"/>
          <p:nvPr/>
        </p:nvSpPr>
        <p:spPr>
          <a:xfrm>
            <a:off x="2778255" y="4183182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-4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B980752-22D2-A34A-A952-DA61554DFFDF}"/>
              </a:ext>
            </a:extLst>
          </p:cNvPr>
          <p:cNvSpPr txBox="1"/>
          <p:nvPr/>
        </p:nvSpPr>
        <p:spPr>
          <a:xfrm>
            <a:off x="2802066" y="4664199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-8</a:t>
            </a: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8C929720-BA9D-3C46-BCF3-253BA94B95F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87662" y="2614607"/>
            <a:ext cx="215900" cy="2286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1437A734-5F5E-1F4E-AFCE-0B91124B4081}"/>
                  </a:ext>
                </a:extLst>
              </p:cNvPr>
              <p:cNvSpPr txBox="1"/>
              <p:nvPr/>
            </p:nvSpPr>
            <p:spPr>
              <a:xfrm>
                <a:off x="731650" y="2105956"/>
                <a:ext cx="27584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1437A734-5F5E-1F4E-AFCE-0B91124B40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650" y="2105956"/>
                <a:ext cx="275845" cy="276999"/>
              </a:xfrm>
              <a:prstGeom prst="rect">
                <a:avLst/>
              </a:prstGeom>
              <a:blipFill>
                <a:blip r:embed="rId8"/>
                <a:stretch>
                  <a:fillRect l="-22727" r="-4545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87D865D-922E-7D46-B0B6-3DC6B703FAF7}"/>
                  </a:ext>
                </a:extLst>
              </p:cNvPr>
              <p:cNvSpPr txBox="1"/>
              <p:nvPr/>
            </p:nvSpPr>
            <p:spPr>
              <a:xfrm>
                <a:off x="1255534" y="1629692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87D865D-922E-7D46-B0B6-3DC6B703FA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5534" y="1629692"/>
                <a:ext cx="281167" cy="276999"/>
              </a:xfrm>
              <a:prstGeom prst="rect">
                <a:avLst/>
              </a:prstGeom>
              <a:blipFill>
                <a:blip r:embed="rId9"/>
                <a:stretch>
                  <a:fillRect l="-17391" r="-4348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BB3CD07-D837-F44C-A472-66C908F6DB16}"/>
                  </a:ext>
                </a:extLst>
              </p:cNvPr>
              <p:cNvSpPr txBox="1"/>
              <p:nvPr/>
            </p:nvSpPr>
            <p:spPr>
              <a:xfrm>
                <a:off x="1898473" y="1958313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BB3CD07-D837-F44C-A472-66C908F6DB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8473" y="1958313"/>
                <a:ext cx="281167" cy="276999"/>
              </a:xfrm>
              <a:prstGeom prst="rect">
                <a:avLst/>
              </a:prstGeom>
              <a:blipFill>
                <a:blip r:embed="rId10"/>
                <a:stretch>
                  <a:fillRect l="-16667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4A56388C-2791-C543-86A1-29F83A27FAD6}"/>
                  </a:ext>
                </a:extLst>
              </p:cNvPr>
              <p:cNvSpPr txBox="1"/>
              <p:nvPr/>
            </p:nvSpPr>
            <p:spPr>
              <a:xfrm>
                <a:off x="2379493" y="2110708"/>
                <a:ext cx="27943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4A56388C-2791-C543-86A1-29F83A27FA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9493" y="2110708"/>
                <a:ext cx="279435" cy="276999"/>
              </a:xfrm>
              <a:prstGeom prst="rect">
                <a:avLst/>
              </a:prstGeom>
              <a:blipFill>
                <a:blip r:embed="rId11"/>
                <a:stretch>
                  <a:fillRect l="-17391" r="-4348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23C3719B-A6AF-164F-90D4-CEF73935F3C9}"/>
                  </a:ext>
                </a:extLst>
              </p:cNvPr>
              <p:cNvSpPr txBox="1"/>
              <p:nvPr/>
            </p:nvSpPr>
            <p:spPr>
              <a:xfrm>
                <a:off x="3236751" y="2467902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23C3719B-A6AF-164F-90D4-CEF73935F3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6751" y="2467902"/>
                <a:ext cx="281167" cy="276999"/>
              </a:xfrm>
              <a:prstGeom prst="rect">
                <a:avLst/>
              </a:prstGeom>
              <a:blipFill>
                <a:blip r:embed="rId12"/>
                <a:stretch>
                  <a:fillRect l="-17391" r="-4348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CB576CCD-353B-A64A-A8B6-79C729DF5242}"/>
                  </a:ext>
                </a:extLst>
              </p:cNvPr>
              <p:cNvSpPr txBox="1"/>
              <p:nvPr/>
            </p:nvSpPr>
            <p:spPr>
              <a:xfrm>
                <a:off x="2603329" y="2834619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CB576CCD-353B-A64A-A8B6-79C729DF52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3329" y="2834619"/>
                <a:ext cx="281167" cy="276999"/>
              </a:xfrm>
              <a:prstGeom prst="rect">
                <a:avLst/>
              </a:prstGeom>
              <a:blipFill>
                <a:blip r:embed="rId13"/>
                <a:stretch>
                  <a:fillRect l="-17391" r="-4348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1EE9049A-08B4-3D4B-842B-844CD7B49850}"/>
                  </a:ext>
                </a:extLst>
              </p:cNvPr>
              <p:cNvSpPr txBox="1"/>
              <p:nvPr/>
            </p:nvSpPr>
            <p:spPr>
              <a:xfrm>
                <a:off x="2755729" y="3401371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1EE9049A-08B4-3D4B-842B-844CD7B498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5729" y="3401371"/>
                <a:ext cx="281167" cy="276999"/>
              </a:xfrm>
              <a:prstGeom prst="rect">
                <a:avLst/>
              </a:prstGeom>
              <a:blipFill>
                <a:blip r:embed="rId14"/>
                <a:stretch>
                  <a:fillRect l="-17391" r="-4348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3BC46F4D-80C4-8045-966E-89D8A837A63B}"/>
                  </a:ext>
                </a:extLst>
              </p:cNvPr>
              <p:cNvSpPr txBox="1"/>
              <p:nvPr/>
            </p:nvSpPr>
            <p:spPr>
              <a:xfrm>
                <a:off x="1979430" y="3510907"/>
                <a:ext cx="3736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3BC46F4D-80C4-8045-966E-89D8A837A6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9430" y="3510907"/>
                <a:ext cx="373628" cy="276999"/>
              </a:xfrm>
              <a:prstGeom prst="rect">
                <a:avLst/>
              </a:prstGeom>
              <a:blipFill>
                <a:blip r:embed="rId15"/>
                <a:stretch>
                  <a:fillRect l="-17241" r="-3448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A21FCB75-57F2-6B4B-B6D4-2E51392F06B3}"/>
                  </a:ext>
                </a:extLst>
              </p:cNvPr>
              <p:cNvSpPr txBox="1"/>
              <p:nvPr/>
            </p:nvSpPr>
            <p:spPr>
              <a:xfrm>
                <a:off x="1574613" y="4277677"/>
                <a:ext cx="3736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A21FCB75-57F2-6B4B-B6D4-2E51392F06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4613" y="4277677"/>
                <a:ext cx="373628" cy="276999"/>
              </a:xfrm>
              <a:prstGeom prst="rect">
                <a:avLst/>
              </a:prstGeom>
              <a:blipFill>
                <a:blip r:embed="rId16"/>
                <a:stretch>
                  <a:fillRect l="-13333" r="-3333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Oval 85">
            <a:extLst>
              <a:ext uri="{FF2B5EF4-FFF2-40B4-BE49-F238E27FC236}">
                <a16:creationId xmlns:a16="http://schemas.microsoft.com/office/drawing/2014/main" id="{C7225347-B004-2F47-8149-F9A678833807}"/>
              </a:ext>
            </a:extLst>
          </p:cNvPr>
          <p:cNvSpPr/>
          <p:nvPr/>
        </p:nvSpPr>
        <p:spPr>
          <a:xfrm>
            <a:off x="8072437" y="1039170"/>
            <a:ext cx="1728788" cy="482972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111C7B60-146D-7C49-AE2F-67EB5ACFE4E2}"/>
              </a:ext>
            </a:extLst>
          </p:cNvPr>
          <p:cNvCxnSpPr>
            <a:cxnSpLocks/>
          </p:cNvCxnSpPr>
          <p:nvPr/>
        </p:nvCxnSpPr>
        <p:spPr>
          <a:xfrm flipH="1">
            <a:off x="7024504" y="1413529"/>
            <a:ext cx="1142054" cy="6142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B7A097B4-96AB-5B49-B870-C1FACE0D83D2}"/>
              </a:ext>
            </a:extLst>
          </p:cNvPr>
          <p:cNvCxnSpPr>
            <a:cxnSpLocks/>
          </p:cNvCxnSpPr>
          <p:nvPr/>
        </p:nvCxnSpPr>
        <p:spPr>
          <a:xfrm flipH="1">
            <a:off x="8386763" y="1576042"/>
            <a:ext cx="331640" cy="73783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CADC76E4-CC05-974D-9737-328F5B01EFE9}"/>
              </a:ext>
            </a:extLst>
          </p:cNvPr>
          <p:cNvCxnSpPr>
            <a:cxnSpLocks/>
          </p:cNvCxnSpPr>
          <p:nvPr/>
        </p:nvCxnSpPr>
        <p:spPr>
          <a:xfrm>
            <a:off x="9458325" y="1561172"/>
            <a:ext cx="705531" cy="6741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D65B81CE-AB0E-8F4C-9BB4-A473BDD2C31D}"/>
              </a:ext>
            </a:extLst>
          </p:cNvPr>
          <p:cNvCxnSpPr>
            <a:cxnSpLocks/>
          </p:cNvCxnSpPr>
          <p:nvPr/>
        </p:nvCxnSpPr>
        <p:spPr>
          <a:xfrm>
            <a:off x="9797354" y="1413529"/>
            <a:ext cx="1526024" cy="4005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Oval 106">
            <a:extLst>
              <a:ext uri="{FF2B5EF4-FFF2-40B4-BE49-F238E27FC236}">
                <a16:creationId xmlns:a16="http://schemas.microsoft.com/office/drawing/2014/main" id="{E5A97693-7980-8048-90E4-0742CD872138}"/>
              </a:ext>
            </a:extLst>
          </p:cNvPr>
          <p:cNvSpPr/>
          <p:nvPr/>
        </p:nvSpPr>
        <p:spPr>
          <a:xfrm>
            <a:off x="6459979" y="2111847"/>
            <a:ext cx="1076643" cy="542215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983A2BA5-38F6-9B41-9D65-F467C840EA86}"/>
              </a:ext>
            </a:extLst>
          </p:cNvPr>
          <p:cNvSpPr/>
          <p:nvPr/>
        </p:nvSpPr>
        <p:spPr>
          <a:xfrm>
            <a:off x="9625534" y="2400465"/>
            <a:ext cx="1076643" cy="542215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0D11F92F-18CC-5F49-A9E5-F8FEF8B76FC5}"/>
                  </a:ext>
                </a:extLst>
              </p:cNvPr>
              <p:cNvSpPr/>
              <p:nvPr/>
            </p:nvSpPr>
            <p:spPr>
              <a:xfrm>
                <a:off x="7791289" y="2343499"/>
                <a:ext cx="1394217" cy="68974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0D11F92F-18CC-5F49-A9E5-F8FEF8B76F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1289" y="2343499"/>
                <a:ext cx="1394217" cy="689742"/>
              </a:xfrm>
              <a:prstGeom prst="ellipse">
                <a:avLst/>
              </a:prstGeom>
              <a:blipFill>
                <a:blip r:embed="rId1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3A3D12D0-9524-5244-865E-3FB35B4E64CB}"/>
                  </a:ext>
                </a:extLst>
              </p:cNvPr>
              <p:cNvSpPr/>
              <p:nvPr/>
            </p:nvSpPr>
            <p:spPr>
              <a:xfrm>
                <a:off x="10985081" y="1895708"/>
                <a:ext cx="1076643" cy="542215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3A3D12D0-9524-5244-865E-3FB35B4E64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5081" y="1895708"/>
                <a:ext cx="1076643" cy="542215"/>
              </a:xfrm>
              <a:prstGeom prst="ellipse">
                <a:avLst/>
              </a:prstGeom>
              <a:blipFill>
                <a:blip r:embed="rId18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ADE06B88-5EB9-E941-99AB-D2D46618547D}"/>
              </a:ext>
            </a:extLst>
          </p:cNvPr>
          <p:cNvCxnSpPr>
            <a:cxnSpLocks/>
          </p:cNvCxnSpPr>
          <p:nvPr/>
        </p:nvCxnSpPr>
        <p:spPr>
          <a:xfrm flipH="1">
            <a:off x="5991988" y="2521133"/>
            <a:ext cx="544736" cy="2841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592A0D34-9286-6847-AA3B-8DE51A1D2F2E}"/>
              </a:ext>
            </a:extLst>
          </p:cNvPr>
          <p:cNvCxnSpPr>
            <a:cxnSpLocks/>
          </p:cNvCxnSpPr>
          <p:nvPr/>
        </p:nvCxnSpPr>
        <p:spPr>
          <a:xfrm flipH="1">
            <a:off x="6207366" y="2606401"/>
            <a:ext cx="568662" cy="8009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8D157BAD-C517-2B49-BAD7-377C9F5923FC}"/>
              </a:ext>
            </a:extLst>
          </p:cNvPr>
          <p:cNvCxnSpPr>
            <a:cxnSpLocks/>
          </p:cNvCxnSpPr>
          <p:nvPr/>
        </p:nvCxnSpPr>
        <p:spPr>
          <a:xfrm flipH="1">
            <a:off x="6842129" y="2653318"/>
            <a:ext cx="194544" cy="7320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3F21784C-D3B2-8B4F-B5FC-37D7108EEC12}"/>
              </a:ext>
            </a:extLst>
          </p:cNvPr>
          <p:cNvCxnSpPr>
            <a:cxnSpLocks/>
          </p:cNvCxnSpPr>
          <p:nvPr/>
        </p:nvCxnSpPr>
        <p:spPr>
          <a:xfrm>
            <a:off x="7366031" y="2618573"/>
            <a:ext cx="416309" cy="8923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Oval 116">
            <a:extLst>
              <a:ext uri="{FF2B5EF4-FFF2-40B4-BE49-F238E27FC236}">
                <a16:creationId xmlns:a16="http://schemas.microsoft.com/office/drawing/2014/main" id="{9E2EB0A7-82BE-3A4D-AF4C-1131EE464155}"/>
              </a:ext>
            </a:extLst>
          </p:cNvPr>
          <p:cNvSpPr/>
          <p:nvPr/>
        </p:nvSpPr>
        <p:spPr>
          <a:xfrm>
            <a:off x="7472283" y="3518577"/>
            <a:ext cx="694275" cy="58314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14DFBD9B-49EA-8941-812E-EE9DBCBB212D}"/>
              </a:ext>
            </a:extLst>
          </p:cNvPr>
          <p:cNvSpPr/>
          <p:nvPr/>
        </p:nvSpPr>
        <p:spPr>
          <a:xfrm>
            <a:off x="6531303" y="3485133"/>
            <a:ext cx="694275" cy="58314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Oval 121">
                <a:extLst>
                  <a:ext uri="{FF2B5EF4-FFF2-40B4-BE49-F238E27FC236}">
                    <a16:creationId xmlns:a16="http://schemas.microsoft.com/office/drawing/2014/main" id="{B950B928-B08F-FA4D-8639-878213CF86A3}"/>
                  </a:ext>
                </a:extLst>
              </p:cNvPr>
              <p:cNvSpPr/>
              <p:nvPr/>
            </p:nvSpPr>
            <p:spPr>
              <a:xfrm>
                <a:off x="5755733" y="3495491"/>
                <a:ext cx="694275" cy="58314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3,</m:t>
                      </m:r>
                    </m:oMath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2" name="Oval 121">
                <a:extLst>
                  <a:ext uri="{FF2B5EF4-FFF2-40B4-BE49-F238E27FC236}">
                    <a16:creationId xmlns:a16="http://schemas.microsoft.com/office/drawing/2014/main" id="{B950B928-B08F-FA4D-8639-878213CF86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5733" y="3495491"/>
                <a:ext cx="694275" cy="583149"/>
              </a:xfrm>
              <a:prstGeom prst="ellipse">
                <a:avLst/>
              </a:prstGeom>
              <a:blipFill>
                <a:blip r:embed="rId19"/>
                <a:stretch>
                  <a:fillRect b="-1041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B80EAF62-6A74-BC44-A38D-4789B856867E}"/>
                  </a:ext>
                </a:extLst>
              </p:cNvPr>
              <p:cNvSpPr/>
              <p:nvPr/>
            </p:nvSpPr>
            <p:spPr>
              <a:xfrm>
                <a:off x="5495866" y="2805079"/>
                <a:ext cx="694275" cy="58314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1,</m:t>
                      </m:r>
                    </m:oMath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B80EAF62-6A74-BC44-A38D-4789B85686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5866" y="2805079"/>
                <a:ext cx="694275" cy="583149"/>
              </a:xfrm>
              <a:prstGeom prst="ellipse">
                <a:avLst/>
              </a:prstGeom>
              <a:blipFill>
                <a:blip r:embed="rId20"/>
                <a:stretch>
                  <a:fillRect b="-1250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6AF9F15E-DED0-E949-8CBC-6D664601DCBA}"/>
              </a:ext>
            </a:extLst>
          </p:cNvPr>
          <p:cNvCxnSpPr>
            <a:cxnSpLocks/>
          </p:cNvCxnSpPr>
          <p:nvPr/>
        </p:nvCxnSpPr>
        <p:spPr>
          <a:xfrm flipH="1">
            <a:off x="7065249" y="4017633"/>
            <a:ext cx="471373" cy="7026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Oval 127">
            <a:extLst>
              <a:ext uri="{FF2B5EF4-FFF2-40B4-BE49-F238E27FC236}">
                <a16:creationId xmlns:a16="http://schemas.microsoft.com/office/drawing/2014/main" id="{A0B66E87-88B7-A04F-A32B-5928CE8DFC70}"/>
              </a:ext>
            </a:extLst>
          </p:cNvPr>
          <p:cNvSpPr>
            <a:spLocks noChangeAspect="1"/>
          </p:cNvSpPr>
          <p:nvPr/>
        </p:nvSpPr>
        <p:spPr>
          <a:xfrm>
            <a:off x="6727461" y="4771921"/>
            <a:ext cx="457200" cy="4572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AE3FDE38-857D-5640-84DD-8A9C8980D6D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465656" y="4767156"/>
                <a:ext cx="457200" cy="4572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AE3FDE38-857D-5640-84DD-8A9C8980D6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5656" y="4767156"/>
                <a:ext cx="457200" cy="457200"/>
              </a:xfrm>
              <a:prstGeom prst="ellipse">
                <a:avLst/>
              </a:prstGeom>
              <a:blipFill>
                <a:blip r:embed="rId21"/>
                <a:stretch>
                  <a:fillRect l="-540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5F03693F-5766-F643-906E-483748D372C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185971" y="4809362"/>
                <a:ext cx="457200" cy="4572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5F03693F-5766-F643-906E-483748D372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5971" y="4809362"/>
                <a:ext cx="457200" cy="457200"/>
              </a:xfrm>
              <a:prstGeom prst="ellipse">
                <a:avLst/>
              </a:prstGeom>
              <a:blipFill>
                <a:blip r:embed="rId22"/>
                <a:stretch>
                  <a:fillRect l="-789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47F7244A-6014-6E41-B954-C65631D8DF2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938453" y="4718868"/>
                <a:ext cx="687081" cy="687081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47F7244A-6014-6E41-B954-C65631D8DF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8453" y="4718868"/>
                <a:ext cx="687081" cy="687081"/>
              </a:xfrm>
              <a:prstGeom prst="ellipse">
                <a:avLst/>
              </a:prstGeom>
              <a:blipFill>
                <a:blip r:embed="rId2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86C3C6BC-7568-E74F-845F-E9A1CC6A12C8}"/>
              </a:ext>
            </a:extLst>
          </p:cNvPr>
          <p:cNvCxnSpPr>
            <a:cxnSpLocks/>
          </p:cNvCxnSpPr>
          <p:nvPr/>
        </p:nvCxnSpPr>
        <p:spPr>
          <a:xfrm flipH="1">
            <a:off x="7718607" y="4143770"/>
            <a:ext cx="53702" cy="5204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F9FD7456-EC2D-874A-825D-C68AAE470598}"/>
              </a:ext>
            </a:extLst>
          </p:cNvPr>
          <p:cNvCxnSpPr>
            <a:cxnSpLocks/>
          </p:cNvCxnSpPr>
          <p:nvPr/>
        </p:nvCxnSpPr>
        <p:spPr>
          <a:xfrm>
            <a:off x="8070568" y="4098965"/>
            <a:ext cx="482015" cy="6213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C331B52D-8C73-2141-9943-8CE625BB0894}"/>
              </a:ext>
            </a:extLst>
          </p:cNvPr>
          <p:cNvCxnSpPr>
            <a:cxnSpLocks/>
          </p:cNvCxnSpPr>
          <p:nvPr/>
        </p:nvCxnSpPr>
        <p:spPr>
          <a:xfrm>
            <a:off x="8200258" y="3867037"/>
            <a:ext cx="966796" cy="7971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60FCD9C5-0658-5C4A-86EE-EDD0578A946C}"/>
              </a:ext>
            </a:extLst>
          </p:cNvPr>
          <p:cNvCxnSpPr>
            <a:cxnSpLocks/>
          </p:cNvCxnSpPr>
          <p:nvPr/>
        </p:nvCxnSpPr>
        <p:spPr>
          <a:xfrm flipH="1">
            <a:off x="9420085" y="2973118"/>
            <a:ext cx="445823" cy="5377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ACC8C392-6B31-1D42-85A5-A362D0CC4440}"/>
              </a:ext>
            </a:extLst>
          </p:cNvPr>
          <p:cNvCxnSpPr>
            <a:cxnSpLocks/>
          </p:cNvCxnSpPr>
          <p:nvPr/>
        </p:nvCxnSpPr>
        <p:spPr>
          <a:xfrm flipH="1">
            <a:off x="10113498" y="2984513"/>
            <a:ext cx="177310" cy="5841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4FDCD2B7-152B-BC4D-BB03-338334E6D6CE}"/>
              </a:ext>
            </a:extLst>
          </p:cNvPr>
          <p:cNvCxnSpPr>
            <a:cxnSpLocks/>
          </p:cNvCxnSpPr>
          <p:nvPr/>
        </p:nvCxnSpPr>
        <p:spPr>
          <a:xfrm>
            <a:off x="10549970" y="3006664"/>
            <a:ext cx="344285" cy="5914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704DD6B7-F153-594D-9753-4ECACF1A8F29}"/>
              </a:ext>
            </a:extLst>
          </p:cNvPr>
          <p:cNvCxnSpPr>
            <a:cxnSpLocks/>
          </p:cNvCxnSpPr>
          <p:nvPr/>
        </p:nvCxnSpPr>
        <p:spPr>
          <a:xfrm>
            <a:off x="10730836" y="2857181"/>
            <a:ext cx="792566" cy="6537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Oval 147">
            <a:extLst>
              <a:ext uri="{FF2B5EF4-FFF2-40B4-BE49-F238E27FC236}">
                <a16:creationId xmlns:a16="http://schemas.microsoft.com/office/drawing/2014/main" id="{827F7AEF-055D-7645-B788-01CE6D6AE33F}"/>
              </a:ext>
            </a:extLst>
          </p:cNvPr>
          <p:cNvSpPr/>
          <p:nvPr/>
        </p:nvSpPr>
        <p:spPr>
          <a:xfrm>
            <a:off x="9797354" y="3649406"/>
            <a:ext cx="694275" cy="58314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Oval 148">
                <a:extLst>
                  <a:ext uri="{FF2B5EF4-FFF2-40B4-BE49-F238E27FC236}">
                    <a16:creationId xmlns:a16="http://schemas.microsoft.com/office/drawing/2014/main" id="{431BBF08-0D12-184D-A846-741CACC514FB}"/>
                  </a:ext>
                </a:extLst>
              </p:cNvPr>
              <p:cNvSpPr/>
              <p:nvPr/>
            </p:nvSpPr>
            <p:spPr>
              <a:xfrm>
                <a:off x="10522445" y="3678541"/>
                <a:ext cx="874007" cy="56262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14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15</m:t>
                          </m:r>
                        </m:sub>
                      </m:sSub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16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9" name="Oval 148">
                <a:extLst>
                  <a:ext uri="{FF2B5EF4-FFF2-40B4-BE49-F238E27FC236}">
                    <a16:creationId xmlns:a16="http://schemas.microsoft.com/office/drawing/2014/main" id="{431BBF08-0D12-184D-A846-741CACC514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22445" y="3678541"/>
                <a:ext cx="874007" cy="562622"/>
              </a:xfrm>
              <a:prstGeom prst="ellipse">
                <a:avLst/>
              </a:prstGeom>
              <a:blipFill>
                <a:blip r:embed="rId2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0" name="Oval 149">
            <a:extLst>
              <a:ext uri="{FF2B5EF4-FFF2-40B4-BE49-F238E27FC236}">
                <a16:creationId xmlns:a16="http://schemas.microsoft.com/office/drawing/2014/main" id="{57210AA5-CE15-6046-AAF8-4BFDDE75CBE4}"/>
              </a:ext>
            </a:extLst>
          </p:cNvPr>
          <p:cNvSpPr/>
          <p:nvPr/>
        </p:nvSpPr>
        <p:spPr>
          <a:xfrm>
            <a:off x="11493405" y="3539870"/>
            <a:ext cx="694275" cy="58314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Oval 153">
                <a:extLst>
                  <a:ext uri="{FF2B5EF4-FFF2-40B4-BE49-F238E27FC236}">
                    <a16:creationId xmlns:a16="http://schemas.microsoft.com/office/drawing/2014/main" id="{271A5EE8-5ED8-3A4E-B8F3-FA3409777DF6}"/>
                  </a:ext>
                </a:extLst>
              </p:cNvPr>
              <p:cNvSpPr/>
              <p:nvPr/>
            </p:nvSpPr>
            <p:spPr>
              <a:xfrm>
                <a:off x="8997364" y="3595714"/>
                <a:ext cx="694275" cy="58314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4" name="Oval 153">
                <a:extLst>
                  <a:ext uri="{FF2B5EF4-FFF2-40B4-BE49-F238E27FC236}">
                    <a16:creationId xmlns:a16="http://schemas.microsoft.com/office/drawing/2014/main" id="{271A5EE8-5ED8-3A4E-B8F3-FA3409777D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7364" y="3595714"/>
                <a:ext cx="694275" cy="583149"/>
              </a:xfrm>
              <a:prstGeom prst="ellipse">
                <a:avLst/>
              </a:prstGeom>
              <a:blipFill>
                <a:blip r:embed="rId2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7" name="Oval 86">
            <a:extLst>
              <a:ext uri="{FF2B5EF4-FFF2-40B4-BE49-F238E27FC236}">
                <a16:creationId xmlns:a16="http://schemas.microsoft.com/office/drawing/2014/main" id="{419B41AE-BFD4-7F4F-BC7C-CA75DBB778EC}"/>
              </a:ext>
            </a:extLst>
          </p:cNvPr>
          <p:cNvSpPr/>
          <p:nvPr/>
        </p:nvSpPr>
        <p:spPr>
          <a:xfrm>
            <a:off x="4354346" y="2676743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408D41E7-04FA-A040-B670-0E467CB120B0}"/>
              </a:ext>
            </a:extLst>
          </p:cNvPr>
          <p:cNvSpPr/>
          <p:nvPr/>
        </p:nvSpPr>
        <p:spPr>
          <a:xfrm>
            <a:off x="5036273" y="3201029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B32FE30C-8FD3-AC42-9C2C-A3D64B799077}"/>
                  </a:ext>
                </a:extLst>
              </p:cNvPr>
              <p:cNvSpPr txBox="1"/>
              <p:nvPr/>
            </p:nvSpPr>
            <p:spPr>
              <a:xfrm>
                <a:off x="4317850" y="2391697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B32FE30C-8FD3-AC42-9C2C-A3D64B7990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7850" y="2391697"/>
                <a:ext cx="281167" cy="276999"/>
              </a:xfrm>
              <a:prstGeom prst="rect">
                <a:avLst/>
              </a:prstGeom>
              <a:blipFill>
                <a:blip r:embed="rId26"/>
                <a:stretch>
                  <a:fillRect l="-17391" r="-4348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3" name="Oval 92">
            <a:extLst>
              <a:ext uri="{FF2B5EF4-FFF2-40B4-BE49-F238E27FC236}">
                <a16:creationId xmlns:a16="http://schemas.microsoft.com/office/drawing/2014/main" id="{C2C64F3B-9F45-4144-B973-95F08006A85F}"/>
              </a:ext>
            </a:extLst>
          </p:cNvPr>
          <p:cNvSpPr/>
          <p:nvPr/>
        </p:nvSpPr>
        <p:spPr>
          <a:xfrm>
            <a:off x="2499161" y="3618094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0FBB6B63-6015-F94B-B7C1-F9ADA55919B3}"/>
              </a:ext>
            </a:extLst>
          </p:cNvPr>
          <p:cNvSpPr/>
          <p:nvPr/>
        </p:nvSpPr>
        <p:spPr>
          <a:xfrm>
            <a:off x="3316117" y="3881667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197427BF-60A5-784D-9602-99A3ECCE38D1}"/>
                  </a:ext>
                </a:extLst>
              </p:cNvPr>
              <p:cNvSpPr txBox="1"/>
              <p:nvPr/>
            </p:nvSpPr>
            <p:spPr>
              <a:xfrm>
                <a:off x="4955537" y="2901110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197427BF-60A5-784D-9602-99A3ECCE38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5537" y="2901110"/>
                <a:ext cx="281167" cy="276999"/>
              </a:xfrm>
              <a:prstGeom prst="rect">
                <a:avLst/>
              </a:prstGeom>
              <a:blipFill>
                <a:blip r:embed="rId27"/>
                <a:stretch>
                  <a:fillRect l="-17391" r="-4348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23E77E97-DE80-5F41-A364-34BA897B6E88}"/>
                  </a:ext>
                </a:extLst>
              </p:cNvPr>
              <p:cNvSpPr txBox="1"/>
              <p:nvPr/>
            </p:nvSpPr>
            <p:spPr>
              <a:xfrm>
                <a:off x="2431873" y="3691883"/>
                <a:ext cx="3736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23E77E97-DE80-5F41-A364-34BA897B6E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1873" y="3691883"/>
                <a:ext cx="373628" cy="276999"/>
              </a:xfrm>
              <a:prstGeom prst="rect">
                <a:avLst/>
              </a:prstGeom>
              <a:blipFill>
                <a:blip r:embed="rId28"/>
                <a:stretch>
                  <a:fillRect l="-12903" r="-3226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73DDCF26-FAF0-B84D-892C-D6DAD0D72F54}"/>
                  </a:ext>
                </a:extLst>
              </p:cNvPr>
              <p:cNvSpPr txBox="1"/>
              <p:nvPr/>
            </p:nvSpPr>
            <p:spPr>
              <a:xfrm>
                <a:off x="3284357" y="3958577"/>
                <a:ext cx="3736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73DDCF26-FAF0-B84D-892C-D6DAD0D72F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4357" y="3958577"/>
                <a:ext cx="373628" cy="276999"/>
              </a:xfrm>
              <a:prstGeom prst="rect">
                <a:avLst/>
              </a:prstGeom>
              <a:blipFill>
                <a:blip r:embed="rId29"/>
                <a:stretch>
                  <a:fillRect l="-16667" r="-3333" b="-2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0C038AC0-5001-2243-B00D-8BFBA4354FC1}"/>
              </a:ext>
            </a:extLst>
          </p:cNvPr>
          <p:cNvSpPr txBox="1"/>
          <p:nvPr/>
        </p:nvSpPr>
        <p:spPr>
          <a:xfrm>
            <a:off x="10288930" y="5985080"/>
            <a:ext cx="8740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BPQ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D2FF36C7-1866-E442-9D32-032704CF3AB8}"/>
              </a:ext>
            </a:extLst>
          </p:cNvPr>
          <p:cNvSpPr txBox="1"/>
          <p:nvPr/>
        </p:nvSpPr>
        <p:spPr>
          <a:xfrm>
            <a:off x="3178312" y="3754550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00B0F0"/>
                </a:solidFill>
              </a:rPr>
              <a:t>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CD0287C1-A57C-8048-BDCE-DD6C4CD72147}"/>
                  </a:ext>
                </a:extLst>
              </p:cNvPr>
              <p:cNvSpPr txBox="1"/>
              <p:nvPr/>
            </p:nvSpPr>
            <p:spPr>
              <a:xfrm>
                <a:off x="1113298" y="5405949"/>
                <a:ext cx="3736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CD0287C1-A57C-8048-BDCE-DD6C4CD721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3298" y="5405949"/>
                <a:ext cx="373628" cy="276999"/>
              </a:xfrm>
              <a:prstGeom prst="rect">
                <a:avLst/>
              </a:prstGeom>
              <a:blipFill>
                <a:blip r:embed="rId30"/>
                <a:stretch>
                  <a:fillRect l="-13333" r="-3333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CD76E888-A5D8-A348-8392-2600829E884B}"/>
                  </a:ext>
                </a:extLst>
              </p:cNvPr>
              <p:cNvSpPr txBox="1"/>
              <p:nvPr/>
            </p:nvSpPr>
            <p:spPr>
              <a:xfrm>
                <a:off x="1364637" y="5026667"/>
                <a:ext cx="3736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CD76E888-A5D8-A348-8392-2600829E88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4637" y="5026667"/>
                <a:ext cx="373628" cy="276999"/>
              </a:xfrm>
              <a:prstGeom prst="rect">
                <a:avLst/>
              </a:prstGeom>
              <a:blipFill>
                <a:blip r:embed="rId31"/>
                <a:stretch>
                  <a:fillRect l="-12903" r="-3226" b="-2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43FE456F-CBC2-484E-8765-C633300C9CF9}"/>
                  </a:ext>
                </a:extLst>
              </p:cNvPr>
              <p:cNvSpPr txBox="1"/>
              <p:nvPr/>
            </p:nvSpPr>
            <p:spPr>
              <a:xfrm>
                <a:off x="837350" y="5698708"/>
                <a:ext cx="3736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16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43FE456F-CBC2-484E-8765-C633300C9C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350" y="5698708"/>
                <a:ext cx="373628" cy="276999"/>
              </a:xfrm>
              <a:prstGeom prst="rect">
                <a:avLst/>
              </a:prstGeom>
              <a:blipFill>
                <a:blip r:embed="rId32"/>
                <a:stretch>
                  <a:fillRect l="-13333" r="-3333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6" name="Oval 105">
            <a:extLst>
              <a:ext uri="{FF2B5EF4-FFF2-40B4-BE49-F238E27FC236}">
                <a16:creationId xmlns:a16="http://schemas.microsoft.com/office/drawing/2014/main" id="{D8B6A722-109D-FC4F-BBC8-91AF778F426A}"/>
              </a:ext>
            </a:extLst>
          </p:cNvPr>
          <p:cNvSpPr/>
          <p:nvPr/>
        </p:nvSpPr>
        <p:spPr>
          <a:xfrm>
            <a:off x="1281371" y="5068243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527BC7A2-2EB5-7545-B6FA-41D43994FE51}"/>
              </a:ext>
            </a:extLst>
          </p:cNvPr>
          <p:cNvSpPr/>
          <p:nvPr/>
        </p:nvSpPr>
        <p:spPr>
          <a:xfrm>
            <a:off x="1119441" y="5377808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A9F62DDF-34AA-F942-98BC-41B12BD1F203}"/>
              </a:ext>
            </a:extLst>
          </p:cNvPr>
          <p:cNvSpPr/>
          <p:nvPr/>
        </p:nvSpPr>
        <p:spPr>
          <a:xfrm>
            <a:off x="857499" y="5630222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0965170-2FF3-487E-9A6D-D3FD1EBEA60E}"/>
              </a:ext>
            </a:extLst>
          </p:cNvPr>
          <p:cNvSpPr/>
          <p:nvPr/>
        </p:nvSpPr>
        <p:spPr>
          <a:xfrm>
            <a:off x="1805976" y="2761146"/>
            <a:ext cx="596291" cy="528462"/>
          </a:xfrm>
          <a:prstGeom prst="rect">
            <a:avLst/>
          </a:prstGeom>
          <a:solidFill>
            <a:schemeClr val="accent2">
              <a:lumMod val="75000"/>
              <a:alpha val="34118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01" name="Picture 100">
            <a:extLst>
              <a:ext uri="{FF2B5EF4-FFF2-40B4-BE49-F238E27FC236}">
                <a16:creationId xmlns:a16="http://schemas.microsoft.com/office/drawing/2014/main" id="{AF72439E-8388-4359-821B-8073EE9B8D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5149" y="2810100"/>
            <a:ext cx="323208" cy="28793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6CCB0EE-A487-4812-A177-F6CF2541B404}"/>
              </a:ext>
            </a:extLst>
          </p:cNvPr>
          <p:cNvSpPr txBox="1"/>
          <p:nvPr/>
        </p:nvSpPr>
        <p:spPr>
          <a:xfrm>
            <a:off x="7391530" y="1916165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3A3A45E0-BD5F-4734-B714-D1A998B9A1C4}"/>
              </a:ext>
            </a:extLst>
          </p:cNvPr>
          <p:cNvSpPr txBox="1"/>
          <p:nvPr/>
        </p:nvSpPr>
        <p:spPr>
          <a:xfrm>
            <a:off x="9719181" y="2095108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AB54C0EB-1902-4E62-A1FB-7B42E772C806}"/>
              </a:ext>
            </a:extLst>
          </p:cNvPr>
          <p:cNvSpPr txBox="1"/>
          <p:nvPr/>
        </p:nvSpPr>
        <p:spPr>
          <a:xfrm>
            <a:off x="10936466" y="1280656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10DDE948-51BB-48A6-9940-8E5D57775A8C}"/>
              </a:ext>
            </a:extLst>
          </p:cNvPr>
          <p:cNvSpPr/>
          <p:nvPr/>
        </p:nvSpPr>
        <p:spPr>
          <a:xfrm>
            <a:off x="2731633" y="2987372"/>
            <a:ext cx="1188720" cy="1188720"/>
          </a:xfrm>
          <a:prstGeom prst="ellipse">
            <a:avLst/>
          </a:prstGeom>
          <a:noFill/>
          <a:ln w="28575">
            <a:solidFill>
              <a:srgbClr val="FF00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7FD715B6-8788-4B79-80D9-432661DA0DD3}"/>
              </a:ext>
            </a:extLst>
          </p:cNvPr>
          <p:cNvSpPr/>
          <p:nvPr/>
        </p:nvSpPr>
        <p:spPr>
          <a:xfrm>
            <a:off x="2557460" y="2850297"/>
            <a:ext cx="1463040" cy="1463040"/>
          </a:xfrm>
          <a:prstGeom prst="ellipse">
            <a:avLst/>
          </a:prstGeom>
          <a:noFill/>
          <a:ln w="158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CAA55CCA-2CDF-47D1-A94C-9E6F0B5789C2}"/>
              </a:ext>
            </a:extLst>
          </p:cNvPr>
          <p:cNvSpPr txBox="1"/>
          <p:nvPr/>
        </p:nvSpPr>
        <p:spPr>
          <a:xfrm>
            <a:off x="6517057" y="4360321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D5A50BEC-2E40-4FD6-B963-C59FC1687214}"/>
              </a:ext>
            </a:extLst>
          </p:cNvPr>
          <p:cNvSpPr txBox="1"/>
          <p:nvPr/>
        </p:nvSpPr>
        <p:spPr>
          <a:xfrm>
            <a:off x="7453916" y="4410503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B8AED2B8-350D-48BF-98B8-74755E4D8973}"/>
              </a:ext>
            </a:extLst>
          </p:cNvPr>
          <p:cNvSpPr txBox="1"/>
          <p:nvPr/>
        </p:nvSpPr>
        <p:spPr>
          <a:xfrm>
            <a:off x="8158163" y="4468562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65CB6C0-E04A-4DDF-8739-1F69B8013DE4}"/>
              </a:ext>
            </a:extLst>
          </p:cNvPr>
          <p:cNvSpPr txBox="1"/>
          <p:nvPr/>
        </p:nvSpPr>
        <p:spPr>
          <a:xfrm>
            <a:off x="3746266" y="4593881"/>
            <a:ext cx="21640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Quadrant out of bounds! Won’t even search!</a:t>
            </a:r>
          </a:p>
        </p:txBody>
      </p:sp>
      <p:sp>
        <p:nvSpPr>
          <p:cNvPr id="136" name="Pentagon 135">
            <a:extLst>
              <a:ext uri="{FF2B5EF4-FFF2-40B4-BE49-F238E27FC236}">
                <a16:creationId xmlns:a16="http://schemas.microsoft.com/office/drawing/2014/main" id="{54F7F6DE-CBD6-FC4A-B3A5-1A0DEBBC1E99}"/>
              </a:ext>
            </a:extLst>
          </p:cNvPr>
          <p:cNvSpPr/>
          <p:nvPr/>
        </p:nvSpPr>
        <p:spPr>
          <a:xfrm flipH="1">
            <a:off x="7848730" y="5844938"/>
            <a:ext cx="1888188" cy="660720"/>
          </a:xfrm>
          <a:prstGeom prst="homePlat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 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18B2C4E7-5F5B-3E45-862F-470FC6991FB8}"/>
                  </a:ext>
                </a:extLst>
              </p:cNvPr>
              <p:cNvSpPr txBox="1"/>
              <p:nvPr/>
            </p:nvSpPr>
            <p:spPr>
              <a:xfrm>
                <a:off x="8067027" y="5967910"/>
                <a:ext cx="565508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 smtClean="0">
                              <a:solidFill>
                                <a:srgbClr val="C756FB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solidFill>
                                <a:srgbClr val="C756FB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200" b="0" i="1" smtClean="0">
                              <a:solidFill>
                                <a:srgbClr val="C756FB"/>
                              </a:solidFill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</m:oMath>
                  </m:oMathPara>
                </a14:m>
                <a:endParaRPr lang="en-US" sz="2200" dirty="0">
                  <a:solidFill>
                    <a:srgbClr val="C756FB"/>
                  </a:solidFill>
                </a:endParaRPr>
              </a:p>
            </p:txBody>
          </p:sp>
        </mc:Choice>
        <mc:Fallback xmlns=""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18B2C4E7-5F5B-3E45-862F-470FC6991F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7027" y="5967910"/>
                <a:ext cx="565508" cy="430887"/>
              </a:xfrm>
              <a:prstGeom prst="rect">
                <a:avLst/>
              </a:prstGeom>
              <a:blipFill>
                <a:blip r:embed="rId33"/>
                <a:stretch>
                  <a:fillRect b="-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5B376861-F0A3-A84A-8F4A-7A6FBE42263A}"/>
                  </a:ext>
                </a:extLst>
              </p:cNvPr>
              <p:cNvSpPr txBox="1"/>
              <p:nvPr/>
            </p:nvSpPr>
            <p:spPr>
              <a:xfrm>
                <a:off x="8967589" y="6003763"/>
                <a:ext cx="56550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5B376861-F0A3-A84A-8F4A-7A6FBE4226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7589" y="6003763"/>
                <a:ext cx="565508" cy="369332"/>
              </a:xfrm>
              <a:prstGeom prst="rect">
                <a:avLst/>
              </a:prstGeom>
              <a:blipFill>
                <a:blip r:embed="rId3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40283056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8C4F378-CD67-8A4D-8ECD-19659C8AE35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651687" y="-80924"/>
                <a:ext cx="9094807" cy="1028777"/>
              </a:xfrm>
            </p:spPr>
            <p:txBody>
              <a:bodyPr/>
              <a:lstStyle/>
              <a:p>
                <a:pPr algn="ctr"/>
                <a:r>
                  <a:rPr lang="en-US" dirty="0"/>
                  <a:t>Example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-NN query in PR-</a:t>
                </a:r>
                <a:r>
                  <a:rPr lang="en-US" dirty="0" err="1"/>
                  <a:t>QuadTree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8C4F378-CD67-8A4D-8ECD-19659C8AE3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651687" y="-80924"/>
                <a:ext cx="9094807" cy="1028777"/>
              </a:xfrm>
              <a:blipFill>
                <a:blip r:embed="rId2"/>
                <a:stretch>
                  <a:fillRect l="-2232" t="-2469" r="-2371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1F1C8300-1158-AF44-8587-F337DADDBF57}"/>
              </a:ext>
            </a:extLst>
          </p:cNvPr>
          <p:cNvSpPr>
            <a:spLocks/>
          </p:cNvSpPr>
          <p:nvPr/>
        </p:nvSpPr>
        <p:spPr>
          <a:xfrm>
            <a:off x="577892" y="1561172"/>
            <a:ext cx="4919659" cy="44381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D4EBE64-0189-9448-AD5F-4A307EE4A47B}"/>
              </a:ext>
            </a:extLst>
          </p:cNvPr>
          <p:cNvSpPr txBox="1"/>
          <p:nvPr/>
        </p:nvSpPr>
        <p:spPr>
          <a:xfrm>
            <a:off x="122102" y="6077415"/>
            <a:ext cx="993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(-16, -16)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3367344-D2C2-644E-AF60-07580BC0BED4}"/>
              </a:ext>
            </a:extLst>
          </p:cNvPr>
          <p:cNvSpPr txBox="1"/>
          <p:nvPr/>
        </p:nvSpPr>
        <p:spPr>
          <a:xfrm>
            <a:off x="5205516" y="6077414"/>
            <a:ext cx="993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(16, -16)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4DEBC0-56B6-454A-91F8-B1862EE00F41}"/>
              </a:ext>
            </a:extLst>
          </p:cNvPr>
          <p:cNvSpPr txBox="1"/>
          <p:nvPr/>
        </p:nvSpPr>
        <p:spPr>
          <a:xfrm>
            <a:off x="5291008" y="1245144"/>
            <a:ext cx="993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(16, 16)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ED43F1C-2803-F74C-9651-112D2BD647D0}"/>
              </a:ext>
            </a:extLst>
          </p:cNvPr>
          <p:cNvSpPr txBox="1"/>
          <p:nvPr/>
        </p:nvSpPr>
        <p:spPr>
          <a:xfrm>
            <a:off x="133565" y="1245143"/>
            <a:ext cx="993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(-16, 16)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0765131-9447-4C44-931A-43E1B93BBEEB}"/>
              </a:ext>
            </a:extLst>
          </p:cNvPr>
          <p:cNvCxnSpPr>
            <a:stCxn id="4" idx="0"/>
            <a:endCxn id="4" idx="2"/>
          </p:cNvCxnSpPr>
          <p:nvPr/>
        </p:nvCxnSpPr>
        <p:spPr>
          <a:xfrm>
            <a:off x="3037722" y="1561172"/>
            <a:ext cx="0" cy="4438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D3FBAC7-85B5-3C47-B35C-27A955D16F67}"/>
              </a:ext>
            </a:extLst>
          </p:cNvPr>
          <p:cNvCxnSpPr>
            <a:cxnSpLocks/>
          </p:cNvCxnSpPr>
          <p:nvPr/>
        </p:nvCxnSpPr>
        <p:spPr>
          <a:xfrm>
            <a:off x="577892" y="3769113"/>
            <a:ext cx="491965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8A41387-28C5-DE48-841A-2335B26C1D70}"/>
              </a:ext>
            </a:extLst>
          </p:cNvPr>
          <p:cNvCxnSpPr>
            <a:cxnSpLocks/>
          </p:cNvCxnSpPr>
          <p:nvPr/>
        </p:nvCxnSpPr>
        <p:spPr>
          <a:xfrm>
            <a:off x="577891" y="2772938"/>
            <a:ext cx="24598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9BEDA4F-10D7-7C49-9BFB-35FB3C88EF64}"/>
              </a:ext>
            </a:extLst>
          </p:cNvPr>
          <p:cNvCxnSpPr>
            <a:cxnSpLocks/>
          </p:cNvCxnSpPr>
          <p:nvPr/>
        </p:nvCxnSpPr>
        <p:spPr>
          <a:xfrm>
            <a:off x="1807802" y="1576042"/>
            <a:ext cx="0" cy="22042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89CC8C9-62FD-CE44-A725-64BA847FCAAD}"/>
              </a:ext>
            </a:extLst>
          </p:cNvPr>
          <p:cNvCxnSpPr>
            <a:cxnSpLocks/>
          </p:cNvCxnSpPr>
          <p:nvPr/>
        </p:nvCxnSpPr>
        <p:spPr>
          <a:xfrm>
            <a:off x="1807802" y="3713356"/>
            <a:ext cx="0" cy="228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FADBD58-BAB1-D649-B8BE-8DED6819B1CF}"/>
              </a:ext>
            </a:extLst>
          </p:cNvPr>
          <p:cNvCxnSpPr>
            <a:cxnSpLocks/>
          </p:cNvCxnSpPr>
          <p:nvPr/>
        </p:nvCxnSpPr>
        <p:spPr>
          <a:xfrm>
            <a:off x="585326" y="4832193"/>
            <a:ext cx="24598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13D531F-986D-BE47-A6B8-ABF050F2A526}"/>
              </a:ext>
            </a:extLst>
          </p:cNvPr>
          <p:cNvCxnSpPr>
            <a:cxnSpLocks/>
          </p:cNvCxnSpPr>
          <p:nvPr/>
        </p:nvCxnSpPr>
        <p:spPr>
          <a:xfrm>
            <a:off x="1807802" y="3289607"/>
            <a:ext cx="123735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FC8060C-B4EF-EC44-8115-288D4A8E64D4}"/>
              </a:ext>
            </a:extLst>
          </p:cNvPr>
          <p:cNvCxnSpPr>
            <a:cxnSpLocks/>
          </p:cNvCxnSpPr>
          <p:nvPr/>
        </p:nvCxnSpPr>
        <p:spPr>
          <a:xfrm>
            <a:off x="2395969" y="2772938"/>
            <a:ext cx="0" cy="10073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>
            <a:extLst>
              <a:ext uri="{FF2B5EF4-FFF2-40B4-BE49-F238E27FC236}">
                <a16:creationId xmlns:a16="http://schemas.microsoft.com/office/drawing/2014/main" id="{E435A33E-DF17-AA4F-ACF3-51283F51EF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7942" y="3485927"/>
            <a:ext cx="323208" cy="2879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C84DB4F-3C32-9E4B-9CBC-D82CA6D7D3EE}"/>
                  </a:ext>
                </a:extLst>
              </p:cNvPr>
              <p:cNvSpPr txBox="1"/>
              <p:nvPr/>
            </p:nvSpPr>
            <p:spPr>
              <a:xfrm>
                <a:off x="421311" y="777388"/>
                <a:ext cx="58632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accent5"/>
                    </a:solidFill>
                  </a:rPr>
                  <a:t>anchor = (2, 2),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chemeClr val="accent2"/>
                    </a:solidFill>
                  </a:rPr>
                  <a:t>=2,  </a:t>
                </a:r>
                <a:r>
                  <a:rPr lang="en-US" dirty="0">
                    <a:solidFill>
                      <a:srgbClr val="7030A0"/>
                    </a:solidFill>
                  </a:rPr>
                  <a:t>Bucket size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endParaRPr lang="en-US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C84DB4F-3C32-9E4B-9CBC-D82CA6D7D3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311" y="777388"/>
                <a:ext cx="5863271" cy="369332"/>
              </a:xfrm>
              <a:prstGeom prst="rect">
                <a:avLst/>
              </a:prstGeom>
              <a:blipFill>
                <a:blip r:embed="rId4"/>
                <a:stretch>
                  <a:fillRect l="-648" t="-3333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Oval 36">
            <a:extLst>
              <a:ext uri="{FF2B5EF4-FFF2-40B4-BE49-F238E27FC236}">
                <a16:creationId xmlns:a16="http://schemas.microsoft.com/office/drawing/2014/main" id="{C40E7FAC-2BA5-204B-AF7C-B13A89D2BA1C}"/>
              </a:ext>
            </a:extLst>
          </p:cNvPr>
          <p:cNvSpPr/>
          <p:nvPr/>
        </p:nvSpPr>
        <p:spPr>
          <a:xfrm>
            <a:off x="1474775" y="1839952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9BC64F6B-B4FF-CC46-9D08-E3240F04BCC4}"/>
              </a:ext>
            </a:extLst>
          </p:cNvPr>
          <p:cNvSpPr/>
          <p:nvPr/>
        </p:nvSpPr>
        <p:spPr>
          <a:xfrm>
            <a:off x="1760377" y="2258122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030A4FD8-FDCA-1240-A03A-50E44C956454}"/>
              </a:ext>
            </a:extLst>
          </p:cNvPr>
          <p:cNvSpPr/>
          <p:nvPr/>
        </p:nvSpPr>
        <p:spPr>
          <a:xfrm>
            <a:off x="943232" y="2401225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858369C6-A3CE-A549-B7E8-894D1B0E3C4F}"/>
              </a:ext>
            </a:extLst>
          </p:cNvPr>
          <p:cNvSpPr/>
          <p:nvPr/>
        </p:nvSpPr>
        <p:spPr>
          <a:xfrm>
            <a:off x="2470945" y="2401225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A8DFBF64-6A63-4941-B76D-0711BFF9E589}"/>
              </a:ext>
            </a:extLst>
          </p:cNvPr>
          <p:cNvSpPr/>
          <p:nvPr/>
        </p:nvSpPr>
        <p:spPr>
          <a:xfrm>
            <a:off x="3258965" y="2810100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3F572112-0688-6D4E-9954-5C92A9766196}"/>
              </a:ext>
            </a:extLst>
          </p:cNvPr>
          <p:cNvSpPr/>
          <p:nvPr/>
        </p:nvSpPr>
        <p:spPr>
          <a:xfrm>
            <a:off x="2489532" y="3066575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29CE63BF-5CF8-D842-864E-357C56C2EF7F}"/>
              </a:ext>
            </a:extLst>
          </p:cNvPr>
          <p:cNvSpPr/>
          <p:nvPr/>
        </p:nvSpPr>
        <p:spPr>
          <a:xfrm>
            <a:off x="2073225" y="3486601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64B5F066-3BDC-2E47-A2A2-65998B32EDA0}"/>
              </a:ext>
            </a:extLst>
          </p:cNvPr>
          <p:cNvSpPr/>
          <p:nvPr/>
        </p:nvSpPr>
        <p:spPr>
          <a:xfrm>
            <a:off x="1556555" y="4241162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06F0AC4F-8993-1441-9484-031E5E3C4383}"/>
              </a:ext>
            </a:extLst>
          </p:cNvPr>
          <p:cNvSpPr/>
          <p:nvPr/>
        </p:nvSpPr>
        <p:spPr>
          <a:xfrm>
            <a:off x="2675385" y="3408542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284C06F-6037-6F4E-9388-4ED478106D7D}"/>
              </a:ext>
            </a:extLst>
          </p:cNvPr>
          <p:cNvSpPr txBox="1"/>
          <p:nvPr/>
        </p:nvSpPr>
        <p:spPr>
          <a:xfrm>
            <a:off x="2839728" y="3765467"/>
            <a:ext cx="2054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0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DC40580-A139-C249-90A1-1AC648FC3614}"/>
              </a:ext>
            </a:extLst>
          </p:cNvPr>
          <p:cNvSpPr txBox="1"/>
          <p:nvPr/>
        </p:nvSpPr>
        <p:spPr>
          <a:xfrm>
            <a:off x="2197241" y="3759315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-4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DD1F80B-070E-5045-9A7B-C782D99A825D}"/>
              </a:ext>
            </a:extLst>
          </p:cNvPr>
          <p:cNvSpPr txBox="1"/>
          <p:nvPr/>
        </p:nvSpPr>
        <p:spPr>
          <a:xfrm>
            <a:off x="3501723" y="3759315"/>
            <a:ext cx="2054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4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383F2446-45E7-AA4E-B621-DE69374595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92812" y="3168792"/>
            <a:ext cx="215900" cy="228600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8017408E-686D-CF48-9D4A-F5D3498FBDA5}"/>
              </a:ext>
            </a:extLst>
          </p:cNvPr>
          <p:cNvSpPr txBox="1"/>
          <p:nvPr/>
        </p:nvSpPr>
        <p:spPr>
          <a:xfrm>
            <a:off x="1592398" y="3768840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-8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89434D0-EFD9-E948-AF48-D52018F7B778}"/>
              </a:ext>
            </a:extLst>
          </p:cNvPr>
          <p:cNvSpPr txBox="1"/>
          <p:nvPr/>
        </p:nvSpPr>
        <p:spPr>
          <a:xfrm>
            <a:off x="4081483" y="3779567"/>
            <a:ext cx="2054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8</a:t>
            </a: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13446AA9-C995-F048-A218-A84FE9DC843B}"/>
              </a:ext>
            </a:extLst>
          </p:cNvPr>
          <p:cNvCxnSpPr>
            <a:cxnSpLocks/>
          </p:cNvCxnSpPr>
          <p:nvPr/>
        </p:nvCxnSpPr>
        <p:spPr>
          <a:xfrm flipH="1">
            <a:off x="3349459" y="3529208"/>
            <a:ext cx="5976" cy="231559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6E462DB3-49F7-4A47-922A-63AADC96AE78}"/>
              </a:ext>
            </a:extLst>
          </p:cNvPr>
          <p:cNvCxnSpPr>
            <a:cxnSpLocks/>
          </p:cNvCxnSpPr>
          <p:nvPr/>
        </p:nvCxnSpPr>
        <p:spPr>
          <a:xfrm>
            <a:off x="3131277" y="3546821"/>
            <a:ext cx="217671" cy="3475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BCC205CA-23A5-1641-A112-80D91CF958DF}"/>
              </a:ext>
            </a:extLst>
          </p:cNvPr>
          <p:cNvSpPr txBox="1"/>
          <p:nvPr/>
        </p:nvSpPr>
        <p:spPr>
          <a:xfrm>
            <a:off x="2983049" y="3430694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00B0F0"/>
                </a:solidFill>
              </a:rPr>
              <a:t>2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359B3557-F84D-874D-BC31-BDABDB1128EF}"/>
              </a:ext>
            </a:extLst>
          </p:cNvPr>
          <p:cNvSpPr txBox="1"/>
          <p:nvPr/>
        </p:nvSpPr>
        <p:spPr>
          <a:xfrm>
            <a:off x="2778255" y="4183182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-4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B980752-22D2-A34A-A952-DA61554DFFDF}"/>
              </a:ext>
            </a:extLst>
          </p:cNvPr>
          <p:cNvSpPr txBox="1"/>
          <p:nvPr/>
        </p:nvSpPr>
        <p:spPr>
          <a:xfrm>
            <a:off x="2802066" y="4664199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-8</a:t>
            </a: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8C929720-BA9D-3C46-BCF3-253BA94B95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87662" y="2614607"/>
            <a:ext cx="215900" cy="2286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1437A734-5F5E-1F4E-AFCE-0B91124B4081}"/>
                  </a:ext>
                </a:extLst>
              </p:cNvPr>
              <p:cNvSpPr txBox="1"/>
              <p:nvPr/>
            </p:nvSpPr>
            <p:spPr>
              <a:xfrm>
                <a:off x="731650" y="2105956"/>
                <a:ext cx="27584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1437A734-5F5E-1F4E-AFCE-0B91124B40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650" y="2105956"/>
                <a:ext cx="275845" cy="276999"/>
              </a:xfrm>
              <a:prstGeom prst="rect">
                <a:avLst/>
              </a:prstGeom>
              <a:blipFill>
                <a:blip r:embed="rId7"/>
                <a:stretch>
                  <a:fillRect l="-22727" r="-4545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87D865D-922E-7D46-B0B6-3DC6B703FAF7}"/>
                  </a:ext>
                </a:extLst>
              </p:cNvPr>
              <p:cNvSpPr txBox="1"/>
              <p:nvPr/>
            </p:nvSpPr>
            <p:spPr>
              <a:xfrm>
                <a:off x="1255534" y="1629692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87D865D-922E-7D46-B0B6-3DC6B703FA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5534" y="1629692"/>
                <a:ext cx="281167" cy="276999"/>
              </a:xfrm>
              <a:prstGeom prst="rect">
                <a:avLst/>
              </a:prstGeom>
              <a:blipFill>
                <a:blip r:embed="rId8"/>
                <a:stretch>
                  <a:fillRect l="-17391" r="-4348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BB3CD07-D837-F44C-A472-66C908F6DB16}"/>
                  </a:ext>
                </a:extLst>
              </p:cNvPr>
              <p:cNvSpPr txBox="1"/>
              <p:nvPr/>
            </p:nvSpPr>
            <p:spPr>
              <a:xfrm>
                <a:off x="1898473" y="1958313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BB3CD07-D837-F44C-A472-66C908F6DB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8473" y="1958313"/>
                <a:ext cx="281167" cy="276999"/>
              </a:xfrm>
              <a:prstGeom prst="rect">
                <a:avLst/>
              </a:prstGeom>
              <a:blipFill>
                <a:blip r:embed="rId9"/>
                <a:stretch>
                  <a:fillRect l="-16667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4A56388C-2791-C543-86A1-29F83A27FAD6}"/>
                  </a:ext>
                </a:extLst>
              </p:cNvPr>
              <p:cNvSpPr txBox="1"/>
              <p:nvPr/>
            </p:nvSpPr>
            <p:spPr>
              <a:xfrm>
                <a:off x="2379493" y="2110708"/>
                <a:ext cx="27943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4A56388C-2791-C543-86A1-29F83A27FA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9493" y="2110708"/>
                <a:ext cx="279435" cy="276999"/>
              </a:xfrm>
              <a:prstGeom prst="rect">
                <a:avLst/>
              </a:prstGeom>
              <a:blipFill>
                <a:blip r:embed="rId10"/>
                <a:stretch>
                  <a:fillRect l="-17391" r="-4348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23C3719B-A6AF-164F-90D4-CEF73935F3C9}"/>
                  </a:ext>
                </a:extLst>
              </p:cNvPr>
              <p:cNvSpPr txBox="1"/>
              <p:nvPr/>
            </p:nvSpPr>
            <p:spPr>
              <a:xfrm>
                <a:off x="3236751" y="2467902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23C3719B-A6AF-164F-90D4-CEF73935F3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6751" y="2467902"/>
                <a:ext cx="281167" cy="276999"/>
              </a:xfrm>
              <a:prstGeom prst="rect">
                <a:avLst/>
              </a:prstGeom>
              <a:blipFill>
                <a:blip r:embed="rId11"/>
                <a:stretch>
                  <a:fillRect l="-17391" r="-4348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CB576CCD-353B-A64A-A8B6-79C729DF5242}"/>
                  </a:ext>
                </a:extLst>
              </p:cNvPr>
              <p:cNvSpPr txBox="1"/>
              <p:nvPr/>
            </p:nvSpPr>
            <p:spPr>
              <a:xfrm>
                <a:off x="2603329" y="2834619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CB576CCD-353B-A64A-A8B6-79C729DF52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3329" y="2834619"/>
                <a:ext cx="281167" cy="276999"/>
              </a:xfrm>
              <a:prstGeom prst="rect">
                <a:avLst/>
              </a:prstGeom>
              <a:blipFill>
                <a:blip r:embed="rId12"/>
                <a:stretch>
                  <a:fillRect l="-17391" r="-4348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1EE9049A-08B4-3D4B-842B-844CD7B49850}"/>
                  </a:ext>
                </a:extLst>
              </p:cNvPr>
              <p:cNvSpPr txBox="1"/>
              <p:nvPr/>
            </p:nvSpPr>
            <p:spPr>
              <a:xfrm>
                <a:off x="2755729" y="3401371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1EE9049A-08B4-3D4B-842B-844CD7B498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5729" y="3401371"/>
                <a:ext cx="281167" cy="276999"/>
              </a:xfrm>
              <a:prstGeom prst="rect">
                <a:avLst/>
              </a:prstGeom>
              <a:blipFill>
                <a:blip r:embed="rId13"/>
                <a:stretch>
                  <a:fillRect l="-17391" r="-4348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3BC46F4D-80C4-8045-966E-89D8A837A63B}"/>
                  </a:ext>
                </a:extLst>
              </p:cNvPr>
              <p:cNvSpPr txBox="1"/>
              <p:nvPr/>
            </p:nvSpPr>
            <p:spPr>
              <a:xfrm>
                <a:off x="1979430" y="3510907"/>
                <a:ext cx="3736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3BC46F4D-80C4-8045-966E-89D8A837A6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9430" y="3510907"/>
                <a:ext cx="373628" cy="276999"/>
              </a:xfrm>
              <a:prstGeom prst="rect">
                <a:avLst/>
              </a:prstGeom>
              <a:blipFill>
                <a:blip r:embed="rId14"/>
                <a:stretch>
                  <a:fillRect l="-17241" r="-3448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A21FCB75-57F2-6B4B-B6D4-2E51392F06B3}"/>
                  </a:ext>
                </a:extLst>
              </p:cNvPr>
              <p:cNvSpPr txBox="1"/>
              <p:nvPr/>
            </p:nvSpPr>
            <p:spPr>
              <a:xfrm>
                <a:off x="1574613" y="4277677"/>
                <a:ext cx="3736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A21FCB75-57F2-6B4B-B6D4-2E51392F06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4613" y="4277677"/>
                <a:ext cx="373628" cy="276999"/>
              </a:xfrm>
              <a:prstGeom prst="rect">
                <a:avLst/>
              </a:prstGeom>
              <a:blipFill>
                <a:blip r:embed="rId15"/>
                <a:stretch>
                  <a:fillRect l="-13333" r="-3333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Oval 85">
            <a:extLst>
              <a:ext uri="{FF2B5EF4-FFF2-40B4-BE49-F238E27FC236}">
                <a16:creationId xmlns:a16="http://schemas.microsoft.com/office/drawing/2014/main" id="{C7225347-B004-2F47-8149-F9A678833807}"/>
              </a:ext>
            </a:extLst>
          </p:cNvPr>
          <p:cNvSpPr/>
          <p:nvPr/>
        </p:nvSpPr>
        <p:spPr>
          <a:xfrm>
            <a:off x="8072437" y="1039170"/>
            <a:ext cx="1728788" cy="482972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111C7B60-146D-7C49-AE2F-67EB5ACFE4E2}"/>
              </a:ext>
            </a:extLst>
          </p:cNvPr>
          <p:cNvCxnSpPr>
            <a:cxnSpLocks/>
          </p:cNvCxnSpPr>
          <p:nvPr/>
        </p:nvCxnSpPr>
        <p:spPr>
          <a:xfrm flipH="1">
            <a:off x="7024504" y="1413529"/>
            <a:ext cx="1142054" cy="6142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B7A097B4-96AB-5B49-B870-C1FACE0D83D2}"/>
              </a:ext>
            </a:extLst>
          </p:cNvPr>
          <p:cNvCxnSpPr>
            <a:cxnSpLocks/>
          </p:cNvCxnSpPr>
          <p:nvPr/>
        </p:nvCxnSpPr>
        <p:spPr>
          <a:xfrm flipH="1">
            <a:off x="8386763" y="1576042"/>
            <a:ext cx="331640" cy="73783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CADC76E4-CC05-974D-9737-328F5B01EFE9}"/>
              </a:ext>
            </a:extLst>
          </p:cNvPr>
          <p:cNvCxnSpPr>
            <a:cxnSpLocks/>
          </p:cNvCxnSpPr>
          <p:nvPr/>
        </p:nvCxnSpPr>
        <p:spPr>
          <a:xfrm>
            <a:off x="9458325" y="1561172"/>
            <a:ext cx="705531" cy="6741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D65B81CE-AB0E-8F4C-9BB4-A473BDD2C31D}"/>
              </a:ext>
            </a:extLst>
          </p:cNvPr>
          <p:cNvCxnSpPr>
            <a:cxnSpLocks/>
          </p:cNvCxnSpPr>
          <p:nvPr/>
        </p:nvCxnSpPr>
        <p:spPr>
          <a:xfrm>
            <a:off x="9797354" y="1413529"/>
            <a:ext cx="1526024" cy="4005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Oval 106">
            <a:extLst>
              <a:ext uri="{FF2B5EF4-FFF2-40B4-BE49-F238E27FC236}">
                <a16:creationId xmlns:a16="http://schemas.microsoft.com/office/drawing/2014/main" id="{E5A97693-7980-8048-90E4-0742CD872138}"/>
              </a:ext>
            </a:extLst>
          </p:cNvPr>
          <p:cNvSpPr/>
          <p:nvPr/>
        </p:nvSpPr>
        <p:spPr>
          <a:xfrm>
            <a:off x="6459979" y="2111847"/>
            <a:ext cx="1076643" cy="542215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983A2BA5-38F6-9B41-9D65-F467C840EA86}"/>
              </a:ext>
            </a:extLst>
          </p:cNvPr>
          <p:cNvSpPr/>
          <p:nvPr/>
        </p:nvSpPr>
        <p:spPr>
          <a:xfrm>
            <a:off x="9625534" y="2400465"/>
            <a:ext cx="1076643" cy="542215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0D11F92F-18CC-5F49-A9E5-F8FEF8B76FC5}"/>
                  </a:ext>
                </a:extLst>
              </p:cNvPr>
              <p:cNvSpPr/>
              <p:nvPr/>
            </p:nvSpPr>
            <p:spPr>
              <a:xfrm>
                <a:off x="7791289" y="2343499"/>
                <a:ext cx="1394217" cy="68974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0D11F92F-18CC-5F49-A9E5-F8FEF8B76F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1289" y="2343499"/>
                <a:ext cx="1394217" cy="689742"/>
              </a:xfrm>
              <a:prstGeom prst="ellipse">
                <a:avLst/>
              </a:prstGeom>
              <a:blipFill>
                <a:blip r:embed="rId1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3A3D12D0-9524-5244-865E-3FB35B4E64CB}"/>
                  </a:ext>
                </a:extLst>
              </p:cNvPr>
              <p:cNvSpPr/>
              <p:nvPr/>
            </p:nvSpPr>
            <p:spPr>
              <a:xfrm>
                <a:off x="10985081" y="1895708"/>
                <a:ext cx="1076643" cy="542215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3A3D12D0-9524-5244-865E-3FB35B4E64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5081" y="1895708"/>
                <a:ext cx="1076643" cy="542215"/>
              </a:xfrm>
              <a:prstGeom prst="ellipse">
                <a:avLst/>
              </a:prstGeom>
              <a:blipFill>
                <a:blip r:embed="rId1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ADE06B88-5EB9-E941-99AB-D2D46618547D}"/>
              </a:ext>
            </a:extLst>
          </p:cNvPr>
          <p:cNvCxnSpPr>
            <a:cxnSpLocks/>
          </p:cNvCxnSpPr>
          <p:nvPr/>
        </p:nvCxnSpPr>
        <p:spPr>
          <a:xfrm flipH="1">
            <a:off x="5991988" y="2521133"/>
            <a:ext cx="544736" cy="2841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592A0D34-9286-6847-AA3B-8DE51A1D2F2E}"/>
              </a:ext>
            </a:extLst>
          </p:cNvPr>
          <p:cNvCxnSpPr>
            <a:cxnSpLocks/>
          </p:cNvCxnSpPr>
          <p:nvPr/>
        </p:nvCxnSpPr>
        <p:spPr>
          <a:xfrm flipH="1">
            <a:off x="6207366" y="2606401"/>
            <a:ext cx="568662" cy="8009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8D157BAD-C517-2B49-BAD7-377C9F5923FC}"/>
              </a:ext>
            </a:extLst>
          </p:cNvPr>
          <p:cNvCxnSpPr>
            <a:cxnSpLocks/>
          </p:cNvCxnSpPr>
          <p:nvPr/>
        </p:nvCxnSpPr>
        <p:spPr>
          <a:xfrm flipH="1">
            <a:off x="6842129" y="2653318"/>
            <a:ext cx="194544" cy="7320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3F21784C-D3B2-8B4F-B5FC-37D7108EEC12}"/>
              </a:ext>
            </a:extLst>
          </p:cNvPr>
          <p:cNvCxnSpPr>
            <a:cxnSpLocks/>
          </p:cNvCxnSpPr>
          <p:nvPr/>
        </p:nvCxnSpPr>
        <p:spPr>
          <a:xfrm>
            <a:off x="7366031" y="2618573"/>
            <a:ext cx="416309" cy="8923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Oval 116">
            <a:extLst>
              <a:ext uri="{FF2B5EF4-FFF2-40B4-BE49-F238E27FC236}">
                <a16:creationId xmlns:a16="http://schemas.microsoft.com/office/drawing/2014/main" id="{9E2EB0A7-82BE-3A4D-AF4C-1131EE464155}"/>
              </a:ext>
            </a:extLst>
          </p:cNvPr>
          <p:cNvSpPr/>
          <p:nvPr/>
        </p:nvSpPr>
        <p:spPr>
          <a:xfrm>
            <a:off x="7472283" y="3518577"/>
            <a:ext cx="694275" cy="58314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14DFBD9B-49EA-8941-812E-EE9DBCBB212D}"/>
              </a:ext>
            </a:extLst>
          </p:cNvPr>
          <p:cNvSpPr/>
          <p:nvPr/>
        </p:nvSpPr>
        <p:spPr>
          <a:xfrm>
            <a:off x="6531303" y="3485133"/>
            <a:ext cx="694275" cy="58314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Oval 121">
                <a:extLst>
                  <a:ext uri="{FF2B5EF4-FFF2-40B4-BE49-F238E27FC236}">
                    <a16:creationId xmlns:a16="http://schemas.microsoft.com/office/drawing/2014/main" id="{B950B928-B08F-FA4D-8639-878213CF86A3}"/>
                  </a:ext>
                </a:extLst>
              </p:cNvPr>
              <p:cNvSpPr/>
              <p:nvPr/>
            </p:nvSpPr>
            <p:spPr>
              <a:xfrm>
                <a:off x="5755733" y="3495491"/>
                <a:ext cx="694275" cy="58314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3,</m:t>
                      </m:r>
                    </m:oMath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2" name="Oval 121">
                <a:extLst>
                  <a:ext uri="{FF2B5EF4-FFF2-40B4-BE49-F238E27FC236}">
                    <a16:creationId xmlns:a16="http://schemas.microsoft.com/office/drawing/2014/main" id="{B950B928-B08F-FA4D-8639-878213CF86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5733" y="3495491"/>
                <a:ext cx="694275" cy="583149"/>
              </a:xfrm>
              <a:prstGeom prst="ellipse">
                <a:avLst/>
              </a:prstGeom>
              <a:blipFill>
                <a:blip r:embed="rId18"/>
                <a:stretch>
                  <a:fillRect b="-1041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B80EAF62-6A74-BC44-A38D-4789B856867E}"/>
                  </a:ext>
                </a:extLst>
              </p:cNvPr>
              <p:cNvSpPr/>
              <p:nvPr/>
            </p:nvSpPr>
            <p:spPr>
              <a:xfrm>
                <a:off x="5495866" y="2805079"/>
                <a:ext cx="694275" cy="58314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1,</m:t>
                      </m:r>
                    </m:oMath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B80EAF62-6A74-BC44-A38D-4789B85686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5866" y="2805079"/>
                <a:ext cx="694275" cy="583149"/>
              </a:xfrm>
              <a:prstGeom prst="ellipse">
                <a:avLst/>
              </a:prstGeom>
              <a:blipFill>
                <a:blip r:embed="rId19"/>
                <a:stretch>
                  <a:fillRect b="-1250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6AF9F15E-DED0-E949-8CBC-6D664601DCBA}"/>
              </a:ext>
            </a:extLst>
          </p:cNvPr>
          <p:cNvCxnSpPr>
            <a:cxnSpLocks/>
          </p:cNvCxnSpPr>
          <p:nvPr/>
        </p:nvCxnSpPr>
        <p:spPr>
          <a:xfrm flipH="1">
            <a:off x="7065249" y="4017633"/>
            <a:ext cx="471373" cy="7026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Oval 127">
            <a:extLst>
              <a:ext uri="{FF2B5EF4-FFF2-40B4-BE49-F238E27FC236}">
                <a16:creationId xmlns:a16="http://schemas.microsoft.com/office/drawing/2014/main" id="{A0B66E87-88B7-A04F-A32B-5928CE8DFC70}"/>
              </a:ext>
            </a:extLst>
          </p:cNvPr>
          <p:cNvSpPr>
            <a:spLocks noChangeAspect="1"/>
          </p:cNvSpPr>
          <p:nvPr/>
        </p:nvSpPr>
        <p:spPr>
          <a:xfrm>
            <a:off x="6727461" y="4771921"/>
            <a:ext cx="457200" cy="4572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AE3FDE38-857D-5640-84DD-8A9C8980D6D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465656" y="4767156"/>
                <a:ext cx="457200" cy="457200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AE3FDE38-857D-5640-84DD-8A9C8980D6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5656" y="4767156"/>
                <a:ext cx="457200" cy="457200"/>
              </a:xfrm>
              <a:prstGeom prst="ellipse">
                <a:avLst/>
              </a:prstGeom>
              <a:blipFill>
                <a:blip r:embed="rId20"/>
                <a:stretch>
                  <a:fillRect l="-259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5F03693F-5766-F643-906E-483748D372C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185971" y="4809362"/>
                <a:ext cx="457200" cy="4572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5F03693F-5766-F643-906E-483748D372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5971" y="4809362"/>
                <a:ext cx="457200" cy="457200"/>
              </a:xfrm>
              <a:prstGeom prst="ellipse">
                <a:avLst/>
              </a:prstGeom>
              <a:blipFill>
                <a:blip r:embed="rId21"/>
                <a:stretch>
                  <a:fillRect l="-789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47F7244A-6014-6E41-B954-C65631D8DF2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938453" y="4718868"/>
                <a:ext cx="687081" cy="687081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47F7244A-6014-6E41-B954-C65631D8DF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8453" y="4718868"/>
                <a:ext cx="687081" cy="687081"/>
              </a:xfrm>
              <a:prstGeom prst="ellipse">
                <a:avLst/>
              </a:prstGeom>
              <a:blipFill>
                <a:blip r:embed="rId2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86C3C6BC-7568-E74F-845F-E9A1CC6A12C8}"/>
              </a:ext>
            </a:extLst>
          </p:cNvPr>
          <p:cNvCxnSpPr>
            <a:cxnSpLocks/>
          </p:cNvCxnSpPr>
          <p:nvPr/>
        </p:nvCxnSpPr>
        <p:spPr>
          <a:xfrm flipH="1">
            <a:off x="7718607" y="4143770"/>
            <a:ext cx="53702" cy="5204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F9FD7456-EC2D-874A-825D-C68AAE470598}"/>
              </a:ext>
            </a:extLst>
          </p:cNvPr>
          <p:cNvCxnSpPr>
            <a:cxnSpLocks/>
          </p:cNvCxnSpPr>
          <p:nvPr/>
        </p:nvCxnSpPr>
        <p:spPr>
          <a:xfrm>
            <a:off x="8070568" y="4098965"/>
            <a:ext cx="482015" cy="6213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C331B52D-8C73-2141-9943-8CE625BB0894}"/>
              </a:ext>
            </a:extLst>
          </p:cNvPr>
          <p:cNvCxnSpPr>
            <a:cxnSpLocks/>
          </p:cNvCxnSpPr>
          <p:nvPr/>
        </p:nvCxnSpPr>
        <p:spPr>
          <a:xfrm>
            <a:off x="8200258" y="3867037"/>
            <a:ext cx="966796" cy="7971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60FCD9C5-0658-5C4A-86EE-EDD0578A946C}"/>
              </a:ext>
            </a:extLst>
          </p:cNvPr>
          <p:cNvCxnSpPr>
            <a:cxnSpLocks/>
          </p:cNvCxnSpPr>
          <p:nvPr/>
        </p:nvCxnSpPr>
        <p:spPr>
          <a:xfrm flipH="1">
            <a:off x="9420085" y="2973118"/>
            <a:ext cx="445823" cy="5377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ACC8C392-6B31-1D42-85A5-A362D0CC4440}"/>
              </a:ext>
            </a:extLst>
          </p:cNvPr>
          <p:cNvCxnSpPr>
            <a:cxnSpLocks/>
          </p:cNvCxnSpPr>
          <p:nvPr/>
        </p:nvCxnSpPr>
        <p:spPr>
          <a:xfrm flipH="1">
            <a:off x="10113498" y="2984513"/>
            <a:ext cx="177310" cy="5841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4FDCD2B7-152B-BC4D-BB03-338334E6D6CE}"/>
              </a:ext>
            </a:extLst>
          </p:cNvPr>
          <p:cNvCxnSpPr>
            <a:cxnSpLocks/>
          </p:cNvCxnSpPr>
          <p:nvPr/>
        </p:nvCxnSpPr>
        <p:spPr>
          <a:xfrm>
            <a:off x="10549970" y="3006664"/>
            <a:ext cx="344285" cy="5914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704DD6B7-F153-594D-9753-4ECACF1A8F29}"/>
              </a:ext>
            </a:extLst>
          </p:cNvPr>
          <p:cNvCxnSpPr>
            <a:cxnSpLocks/>
          </p:cNvCxnSpPr>
          <p:nvPr/>
        </p:nvCxnSpPr>
        <p:spPr>
          <a:xfrm>
            <a:off x="10730836" y="2857181"/>
            <a:ext cx="792566" cy="6537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Oval 147">
            <a:extLst>
              <a:ext uri="{FF2B5EF4-FFF2-40B4-BE49-F238E27FC236}">
                <a16:creationId xmlns:a16="http://schemas.microsoft.com/office/drawing/2014/main" id="{827F7AEF-055D-7645-B788-01CE6D6AE33F}"/>
              </a:ext>
            </a:extLst>
          </p:cNvPr>
          <p:cNvSpPr/>
          <p:nvPr/>
        </p:nvSpPr>
        <p:spPr>
          <a:xfrm>
            <a:off x="9797354" y="3649406"/>
            <a:ext cx="694275" cy="58314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Oval 148">
                <a:extLst>
                  <a:ext uri="{FF2B5EF4-FFF2-40B4-BE49-F238E27FC236}">
                    <a16:creationId xmlns:a16="http://schemas.microsoft.com/office/drawing/2014/main" id="{431BBF08-0D12-184D-A846-741CACC514FB}"/>
                  </a:ext>
                </a:extLst>
              </p:cNvPr>
              <p:cNvSpPr/>
              <p:nvPr/>
            </p:nvSpPr>
            <p:spPr>
              <a:xfrm>
                <a:off x="10522445" y="3678541"/>
                <a:ext cx="874007" cy="56262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14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15</m:t>
                          </m:r>
                        </m:sub>
                      </m:sSub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16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9" name="Oval 148">
                <a:extLst>
                  <a:ext uri="{FF2B5EF4-FFF2-40B4-BE49-F238E27FC236}">
                    <a16:creationId xmlns:a16="http://schemas.microsoft.com/office/drawing/2014/main" id="{431BBF08-0D12-184D-A846-741CACC514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22445" y="3678541"/>
                <a:ext cx="874007" cy="562622"/>
              </a:xfrm>
              <a:prstGeom prst="ellipse">
                <a:avLst/>
              </a:prstGeom>
              <a:blipFill>
                <a:blip r:embed="rId2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0" name="Oval 149">
            <a:extLst>
              <a:ext uri="{FF2B5EF4-FFF2-40B4-BE49-F238E27FC236}">
                <a16:creationId xmlns:a16="http://schemas.microsoft.com/office/drawing/2014/main" id="{57210AA5-CE15-6046-AAF8-4BFDDE75CBE4}"/>
              </a:ext>
            </a:extLst>
          </p:cNvPr>
          <p:cNvSpPr/>
          <p:nvPr/>
        </p:nvSpPr>
        <p:spPr>
          <a:xfrm>
            <a:off x="11493405" y="3539870"/>
            <a:ext cx="694275" cy="58314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Oval 153">
                <a:extLst>
                  <a:ext uri="{FF2B5EF4-FFF2-40B4-BE49-F238E27FC236}">
                    <a16:creationId xmlns:a16="http://schemas.microsoft.com/office/drawing/2014/main" id="{271A5EE8-5ED8-3A4E-B8F3-FA3409777DF6}"/>
                  </a:ext>
                </a:extLst>
              </p:cNvPr>
              <p:cNvSpPr/>
              <p:nvPr/>
            </p:nvSpPr>
            <p:spPr>
              <a:xfrm>
                <a:off x="8997364" y="3595714"/>
                <a:ext cx="694275" cy="58314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4" name="Oval 153">
                <a:extLst>
                  <a:ext uri="{FF2B5EF4-FFF2-40B4-BE49-F238E27FC236}">
                    <a16:creationId xmlns:a16="http://schemas.microsoft.com/office/drawing/2014/main" id="{271A5EE8-5ED8-3A4E-B8F3-FA3409777D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7364" y="3595714"/>
                <a:ext cx="694275" cy="583149"/>
              </a:xfrm>
              <a:prstGeom prst="ellipse">
                <a:avLst/>
              </a:prstGeom>
              <a:blipFill>
                <a:blip r:embed="rId2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7" name="Oval 86">
            <a:extLst>
              <a:ext uri="{FF2B5EF4-FFF2-40B4-BE49-F238E27FC236}">
                <a16:creationId xmlns:a16="http://schemas.microsoft.com/office/drawing/2014/main" id="{419B41AE-BFD4-7F4F-BC7C-CA75DBB778EC}"/>
              </a:ext>
            </a:extLst>
          </p:cNvPr>
          <p:cNvSpPr/>
          <p:nvPr/>
        </p:nvSpPr>
        <p:spPr>
          <a:xfrm>
            <a:off x="4354346" y="2676743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408D41E7-04FA-A040-B670-0E467CB120B0}"/>
              </a:ext>
            </a:extLst>
          </p:cNvPr>
          <p:cNvSpPr/>
          <p:nvPr/>
        </p:nvSpPr>
        <p:spPr>
          <a:xfrm>
            <a:off x="5036273" y="3201029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B32FE30C-8FD3-AC42-9C2C-A3D64B799077}"/>
                  </a:ext>
                </a:extLst>
              </p:cNvPr>
              <p:cNvSpPr txBox="1"/>
              <p:nvPr/>
            </p:nvSpPr>
            <p:spPr>
              <a:xfrm>
                <a:off x="4317850" y="2391697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B32FE30C-8FD3-AC42-9C2C-A3D64B7990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7850" y="2391697"/>
                <a:ext cx="281167" cy="276999"/>
              </a:xfrm>
              <a:prstGeom prst="rect">
                <a:avLst/>
              </a:prstGeom>
              <a:blipFill>
                <a:blip r:embed="rId25"/>
                <a:stretch>
                  <a:fillRect l="-17391" r="-4348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3" name="Oval 92">
            <a:extLst>
              <a:ext uri="{FF2B5EF4-FFF2-40B4-BE49-F238E27FC236}">
                <a16:creationId xmlns:a16="http://schemas.microsoft.com/office/drawing/2014/main" id="{C2C64F3B-9F45-4144-B973-95F08006A85F}"/>
              </a:ext>
            </a:extLst>
          </p:cNvPr>
          <p:cNvSpPr/>
          <p:nvPr/>
        </p:nvSpPr>
        <p:spPr>
          <a:xfrm>
            <a:off x="2499161" y="3618094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0FBB6B63-6015-F94B-B7C1-F9ADA55919B3}"/>
              </a:ext>
            </a:extLst>
          </p:cNvPr>
          <p:cNvSpPr/>
          <p:nvPr/>
        </p:nvSpPr>
        <p:spPr>
          <a:xfrm>
            <a:off x="3316117" y="3881667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197427BF-60A5-784D-9602-99A3ECCE38D1}"/>
                  </a:ext>
                </a:extLst>
              </p:cNvPr>
              <p:cNvSpPr txBox="1"/>
              <p:nvPr/>
            </p:nvSpPr>
            <p:spPr>
              <a:xfrm>
                <a:off x="4955537" y="2901110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197427BF-60A5-784D-9602-99A3ECCE38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5537" y="2901110"/>
                <a:ext cx="281167" cy="276999"/>
              </a:xfrm>
              <a:prstGeom prst="rect">
                <a:avLst/>
              </a:prstGeom>
              <a:blipFill>
                <a:blip r:embed="rId26"/>
                <a:stretch>
                  <a:fillRect l="-17391" r="-4348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23E77E97-DE80-5F41-A364-34BA897B6E88}"/>
                  </a:ext>
                </a:extLst>
              </p:cNvPr>
              <p:cNvSpPr txBox="1"/>
              <p:nvPr/>
            </p:nvSpPr>
            <p:spPr>
              <a:xfrm>
                <a:off x="2431873" y="3691883"/>
                <a:ext cx="3736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23E77E97-DE80-5F41-A364-34BA897B6E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1873" y="3691883"/>
                <a:ext cx="373628" cy="276999"/>
              </a:xfrm>
              <a:prstGeom prst="rect">
                <a:avLst/>
              </a:prstGeom>
              <a:blipFill>
                <a:blip r:embed="rId27"/>
                <a:stretch>
                  <a:fillRect l="-12903" r="-3226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73DDCF26-FAF0-B84D-892C-D6DAD0D72F54}"/>
                  </a:ext>
                </a:extLst>
              </p:cNvPr>
              <p:cNvSpPr txBox="1"/>
              <p:nvPr/>
            </p:nvSpPr>
            <p:spPr>
              <a:xfrm>
                <a:off x="3284357" y="3958577"/>
                <a:ext cx="3736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73DDCF26-FAF0-B84D-892C-D6DAD0D72F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4357" y="3958577"/>
                <a:ext cx="373628" cy="276999"/>
              </a:xfrm>
              <a:prstGeom prst="rect">
                <a:avLst/>
              </a:prstGeom>
              <a:blipFill>
                <a:blip r:embed="rId28"/>
                <a:stretch>
                  <a:fillRect l="-16667" r="-3333" b="-2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0C038AC0-5001-2243-B00D-8BFBA4354FC1}"/>
              </a:ext>
            </a:extLst>
          </p:cNvPr>
          <p:cNvSpPr txBox="1"/>
          <p:nvPr/>
        </p:nvSpPr>
        <p:spPr>
          <a:xfrm>
            <a:off x="10288930" y="5985080"/>
            <a:ext cx="8740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BPQ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D2FF36C7-1866-E442-9D32-032704CF3AB8}"/>
              </a:ext>
            </a:extLst>
          </p:cNvPr>
          <p:cNvSpPr txBox="1"/>
          <p:nvPr/>
        </p:nvSpPr>
        <p:spPr>
          <a:xfrm>
            <a:off x="3178312" y="3754550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00B0F0"/>
                </a:solidFill>
              </a:rPr>
              <a:t>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CD0287C1-A57C-8048-BDCE-DD6C4CD72147}"/>
                  </a:ext>
                </a:extLst>
              </p:cNvPr>
              <p:cNvSpPr txBox="1"/>
              <p:nvPr/>
            </p:nvSpPr>
            <p:spPr>
              <a:xfrm>
                <a:off x="1113298" y="5405949"/>
                <a:ext cx="3736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CD0287C1-A57C-8048-BDCE-DD6C4CD721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3298" y="5405949"/>
                <a:ext cx="373628" cy="276999"/>
              </a:xfrm>
              <a:prstGeom prst="rect">
                <a:avLst/>
              </a:prstGeom>
              <a:blipFill>
                <a:blip r:embed="rId29"/>
                <a:stretch>
                  <a:fillRect l="-13333" r="-3333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CD76E888-A5D8-A348-8392-2600829E884B}"/>
                  </a:ext>
                </a:extLst>
              </p:cNvPr>
              <p:cNvSpPr txBox="1"/>
              <p:nvPr/>
            </p:nvSpPr>
            <p:spPr>
              <a:xfrm>
                <a:off x="1364637" y="5026667"/>
                <a:ext cx="3736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CD76E888-A5D8-A348-8392-2600829E88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4637" y="5026667"/>
                <a:ext cx="373628" cy="276999"/>
              </a:xfrm>
              <a:prstGeom prst="rect">
                <a:avLst/>
              </a:prstGeom>
              <a:blipFill>
                <a:blip r:embed="rId30"/>
                <a:stretch>
                  <a:fillRect l="-12903" r="-3226" b="-2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43FE456F-CBC2-484E-8765-C633300C9CF9}"/>
                  </a:ext>
                </a:extLst>
              </p:cNvPr>
              <p:cNvSpPr txBox="1"/>
              <p:nvPr/>
            </p:nvSpPr>
            <p:spPr>
              <a:xfrm>
                <a:off x="837350" y="5698708"/>
                <a:ext cx="3736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16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43FE456F-CBC2-484E-8765-C633300C9C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350" y="5698708"/>
                <a:ext cx="373628" cy="276999"/>
              </a:xfrm>
              <a:prstGeom prst="rect">
                <a:avLst/>
              </a:prstGeom>
              <a:blipFill>
                <a:blip r:embed="rId31"/>
                <a:stretch>
                  <a:fillRect l="-13333" r="-3333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6" name="Oval 105">
            <a:extLst>
              <a:ext uri="{FF2B5EF4-FFF2-40B4-BE49-F238E27FC236}">
                <a16:creationId xmlns:a16="http://schemas.microsoft.com/office/drawing/2014/main" id="{D8B6A722-109D-FC4F-BBC8-91AF778F426A}"/>
              </a:ext>
            </a:extLst>
          </p:cNvPr>
          <p:cNvSpPr/>
          <p:nvPr/>
        </p:nvSpPr>
        <p:spPr>
          <a:xfrm>
            <a:off x="1281371" y="5068243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527BC7A2-2EB5-7545-B6FA-41D43994FE51}"/>
              </a:ext>
            </a:extLst>
          </p:cNvPr>
          <p:cNvSpPr/>
          <p:nvPr/>
        </p:nvSpPr>
        <p:spPr>
          <a:xfrm>
            <a:off x="1119441" y="5377808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A9F62DDF-34AA-F942-98BC-41B12BD1F203}"/>
              </a:ext>
            </a:extLst>
          </p:cNvPr>
          <p:cNvSpPr/>
          <p:nvPr/>
        </p:nvSpPr>
        <p:spPr>
          <a:xfrm>
            <a:off x="857499" y="5630222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0965170-2FF3-487E-9A6D-D3FD1EBEA60E}"/>
              </a:ext>
            </a:extLst>
          </p:cNvPr>
          <p:cNvSpPr/>
          <p:nvPr/>
        </p:nvSpPr>
        <p:spPr>
          <a:xfrm>
            <a:off x="2419247" y="2779050"/>
            <a:ext cx="596291" cy="528462"/>
          </a:xfrm>
          <a:prstGeom prst="rect">
            <a:avLst/>
          </a:prstGeom>
          <a:solidFill>
            <a:schemeClr val="accent6">
              <a:lumMod val="60000"/>
              <a:lumOff val="40000"/>
              <a:alpha val="34118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01" name="Picture 100">
            <a:extLst>
              <a:ext uri="{FF2B5EF4-FFF2-40B4-BE49-F238E27FC236}">
                <a16:creationId xmlns:a16="http://schemas.microsoft.com/office/drawing/2014/main" id="{AF72439E-8388-4359-821B-8073EE9B8D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5149" y="2810100"/>
            <a:ext cx="323208" cy="28793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6CCB0EE-A487-4812-A177-F6CF2541B404}"/>
              </a:ext>
            </a:extLst>
          </p:cNvPr>
          <p:cNvSpPr txBox="1"/>
          <p:nvPr/>
        </p:nvSpPr>
        <p:spPr>
          <a:xfrm>
            <a:off x="7391530" y="1916165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3A3A45E0-BD5F-4734-B714-D1A998B9A1C4}"/>
              </a:ext>
            </a:extLst>
          </p:cNvPr>
          <p:cNvSpPr txBox="1"/>
          <p:nvPr/>
        </p:nvSpPr>
        <p:spPr>
          <a:xfrm>
            <a:off x="9719181" y="2095108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AB54C0EB-1902-4E62-A1FB-7B42E772C806}"/>
              </a:ext>
            </a:extLst>
          </p:cNvPr>
          <p:cNvSpPr txBox="1"/>
          <p:nvPr/>
        </p:nvSpPr>
        <p:spPr>
          <a:xfrm>
            <a:off x="10936466" y="1280656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10DDE948-51BB-48A6-9940-8E5D57775A8C}"/>
              </a:ext>
            </a:extLst>
          </p:cNvPr>
          <p:cNvSpPr/>
          <p:nvPr/>
        </p:nvSpPr>
        <p:spPr>
          <a:xfrm>
            <a:off x="2731633" y="2987372"/>
            <a:ext cx="1188720" cy="1188720"/>
          </a:xfrm>
          <a:prstGeom prst="ellipse">
            <a:avLst/>
          </a:prstGeom>
          <a:noFill/>
          <a:ln w="28575">
            <a:solidFill>
              <a:srgbClr val="FF00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7FD715B6-8788-4B79-80D9-432661DA0DD3}"/>
              </a:ext>
            </a:extLst>
          </p:cNvPr>
          <p:cNvSpPr/>
          <p:nvPr/>
        </p:nvSpPr>
        <p:spPr>
          <a:xfrm>
            <a:off x="2557460" y="2850297"/>
            <a:ext cx="1463040" cy="1463040"/>
          </a:xfrm>
          <a:prstGeom prst="ellipse">
            <a:avLst/>
          </a:prstGeom>
          <a:noFill/>
          <a:ln w="158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CAA55CCA-2CDF-47D1-A94C-9E6F0B5789C2}"/>
              </a:ext>
            </a:extLst>
          </p:cNvPr>
          <p:cNvSpPr txBox="1"/>
          <p:nvPr/>
        </p:nvSpPr>
        <p:spPr>
          <a:xfrm>
            <a:off x="6517057" y="4360321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D5A50BEC-2E40-4FD6-B963-C59FC1687214}"/>
              </a:ext>
            </a:extLst>
          </p:cNvPr>
          <p:cNvSpPr txBox="1"/>
          <p:nvPr/>
        </p:nvSpPr>
        <p:spPr>
          <a:xfrm>
            <a:off x="7453916" y="4410503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B8AED2B8-350D-48BF-98B8-74755E4D8973}"/>
              </a:ext>
            </a:extLst>
          </p:cNvPr>
          <p:cNvSpPr txBox="1"/>
          <p:nvPr/>
        </p:nvSpPr>
        <p:spPr>
          <a:xfrm>
            <a:off x="8158163" y="4468562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65CB6C0-E04A-4DDF-8739-1F69B8013DE4}"/>
                  </a:ext>
                </a:extLst>
              </p:cNvPr>
              <p:cNvSpPr txBox="1"/>
              <p:nvPr/>
            </p:nvSpPr>
            <p:spPr>
              <a:xfrm>
                <a:off x="3008345" y="4319481"/>
                <a:ext cx="2606859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accent6"/>
                    </a:solidFill>
                  </a:rPr>
                  <a:t>Quadrant </a:t>
                </a:r>
                <a:r>
                  <a:rPr lang="en-US" b="1" i="1" dirty="0">
                    <a:solidFill>
                      <a:schemeClr val="accent6"/>
                    </a:solidFill>
                  </a:rPr>
                  <a:t>within </a:t>
                </a:r>
                <a:r>
                  <a:rPr lang="en-US" dirty="0">
                    <a:solidFill>
                      <a:schemeClr val="accent6"/>
                    </a:solidFill>
                  </a:rPr>
                  <a:t>bounds (at least partially), but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7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6"/>
                    </a:solidFill>
                  </a:rPr>
                  <a:t> scores even worse than “worse” neighbor, </a:t>
                </a:r>
                <a:r>
                  <a:rPr lang="en-US" b="1" dirty="0">
                    <a:solidFill>
                      <a:schemeClr val="accent6"/>
                    </a:solidFill>
                  </a:rPr>
                  <a:t>and</a:t>
                </a:r>
                <a:r>
                  <a:rPr lang="en-US" dirty="0">
                    <a:solidFill>
                      <a:schemeClr val="accent6"/>
                    </a:solidFill>
                  </a:rPr>
                  <a:t> queue is full, so we don’t enqueue it anywhere!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65CB6C0-E04A-4DDF-8739-1F69B8013D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8345" y="4319481"/>
                <a:ext cx="2606859" cy="1754326"/>
              </a:xfrm>
              <a:prstGeom prst="rect">
                <a:avLst/>
              </a:prstGeom>
              <a:blipFill>
                <a:blip r:embed="rId34"/>
                <a:stretch>
                  <a:fillRect l="-1869" t="-2091" r="-234" b="-48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6" name="Pentagon 135">
            <a:extLst>
              <a:ext uri="{FF2B5EF4-FFF2-40B4-BE49-F238E27FC236}">
                <a16:creationId xmlns:a16="http://schemas.microsoft.com/office/drawing/2014/main" id="{CD3D1390-4D52-8F46-8B5E-EE9B6110A546}"/>
              </a:ext>
            </a:extLst>
          </p:cNvPr>
          <p:cNvSpPr/>
          <p:nvPr/>
        </p:nvSpPr>
        <p:spPr>
          <a:xfrm flipH="1">
            <a:off x="7848730" y="5844938"/>
            <a:ext cx="1888188" cy="660720"/>
          </a:xfrm>
          <a:prstGeom prst="homePlat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 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8A6BA7CB-960B-3043-84E4-0DAA46654DB9}"/>
                  </a:ext>
                </a:extLst>
              </p:cNvPr>
              <p:cNvSpPr txBox="1"/>
              <p:nvPr/>
            </p:nvSpPr>
            <p:spPr>
              <a:xfrm>
                <a:off x="8067027" y="5967910"/>
                <a:ext cx="565508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 smtClean="0">
                              <a:solidFill>
                                <a:srgbClr val="C756FB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solidFill>
                                <a:srgbClr val="C756FB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200" b="0" i="1" smtClean="0">
                              <a:solidFill>
                                <a:srgbClr val="C756FB"/>
                              </a:solidFill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</m:oMath>
                  </m:oMathPara>
                </a14:m>
                <a:endParaRPr lang="en-US" sz="2200" dirty="0">
                  <a:solidFill>
                    <a:srgbClr val="C756FB"/>
                  </a:solidFill>
                </a:endParaRPr>
              </a:p>
            </p:txBody>
          </p:sp>
        </mc:Choice>
        <mc:Fallback xmlns=""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8A6BA7CB-960B-3043-84E4-0DAA46654D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7027" y="5967910"/>
                <a:ext cx="565508" cy="430887"/>
              </a:xfrm>
              <a:prstGeom prst="rect">
                <a:avLst/>
              </a:prstGeom>
              <a:blipFill>
                <a:blip r:embed="rId35"/>
                <a:stretch>
                  <a:fillRect b="-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D4C7D03E-32D8-1F4B-8428-66EDD497876B}"/>
                  </a:ext>
                </a:extLst>
              </p:cNvPr>
              <p:cNvSpPr txBox="1"/>
              <p:nvPr/>
            </p:nvSpPr>
            <p:spPr>
              <a:xfrm>
                <a:off x="8967589" y="6003763"/>
                <a:ext cx="56550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D4C7D03E-32D8-1F4B-8428-66EDD49787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7589" y="6003763"/>
                <a:ext cx="565508" cy="369332"/>
              </a:xfrm>
              <a:prstGeom prst="rect">
                <a:avLst/>
              </a:prstGeom>
              <a:blipFill>
                <a:blip r:embed="rId3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78472013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8C4F378-CD67-8A4D-8ECD-19659C8AE35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651687" y="-80924"/>
                <a:ext cx="9094807" cy="1028777"/>
              </a:xfrm>
            </p:spPr>
            <p:txBody>
              <a:bodyPr/>
              <a:lstStyle/>
              <a:p>
                <a:pPr algn="ctr"/>
                <a:r>
                  <a:rPr lang="en-US" dirty="0"/>
                  <a:t>Example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-NN query in PR-</a:t>
                </a:r>
                <a:r>
                  <a:rPr lang="en-US" dirty="0" err="1"/>
                  <a:t>QuadTree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8C4F378-CD67-8A4D-8ECD-19659C8AE3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651687" y="-80924"/>
                <a:ext cx="9094807" cy="1028777"/>
              </a:xfrm>
              <a:blipFill>
                <a:blip r:embed="rId2"/>
                <a:stretch>
                  <a:fillRect l="-2232" t="-2469" r="-2371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1F1C8300-1158-AF44-8587-F337DADDBF57}"/>
              </a:ext>
            </a:extLst>
          </p:cNvPr>
          <p:cNvSpPr>
            <a:spLocks/>
          </p:cNvSpPr>
          <p:nvPr/>
        </p:nvSpPr>
        <p:spPr>
          <a:xfrm>
            <a:off x="577892" y="1561172"/>
            <a:ext cx="4919659" cy="44381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D4EBE64-0189-9448-AD5F-4A307EE4A47B}"/>
              </a:ext>
            </a:extLst>
          </p:cNvPr>
          <p:cNvSpPr txBox="1"/>
          <p:nvPr/>
        </p:nvSpPr>
        <p:spPr>
          <a:xfrm>
            <a:off x="122102" y="6077415"/>
            <a:ext cx="993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(-16, -16)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3367344-D2C2-644E-AF60-07580BC0BED4}"/>
              </a:ext>
            </a:extLst>
          </p:cNvPr>
          <p:cNvSpPr txBox="1"/>
          <p:nvPr/>
        </p:nvSpPr>
        <p:spPr>
          <a:xfrm>
            <a:off x="5205516" y="6077414"/>
            <a:ext cx="993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(16, -16)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4DEBC0-56B6-454A-91F8-B1862EE00F41}"/>
              </a:ext>
            </a:extLst>
          </p:cNvPr>
          <p:cNvSpPr txBox="1"/>
          <p:nvPr/>
        </p:nvSpPr>
        <p:spPr>
          <a:xfrm>
            <a:off x="5291008" y="1245144"/>
            <a:ext cx="993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(16, 16)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ED43F1C-2803-F74C-9651-112D2BD647D0}"/>
              </a:ext>
            </a:extLst>
          </p:cNvPr>
          <p:cNvSpPr txBox="1"/>
          <p:nvPr/>
        </p:nvSpPr>
        <p:spPr>
          <a:xfrm>
            <a:off x="133565" y="1245143"/>
            <a:ext cx="993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(-16, 16)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0765131-9447-4C44-931A-43E1B93BBEEB}"/>
              </a:ext>
            </a:extLst>
          </p:cNvPr>
          <p:cNvCxnSpPr>
            <a:stCxn id="4" idx="0"/>
            <a:endCxn id="4" idx="2"/>
          </p:cNvCxnSpPr>
          <p:nvPr/>
        </p:nvCxnSpPr>
        <p:spPr>
          <a:xfrm>
            <a:off x="3037722" y="1561172"/>
            <a:ext cx="0" cy="4438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D3FBAC7-85B5-3C47-B35C-27A955D16F67}"/>
              </a:ext>
            </a:extLst>
          </p:cNvPr>
          <p:cNvCxnSpPr>
            <a:cxnSpLocks/>
          </p:cNvCxnSpPr>
          <p:nvPr/>
        </p:nvCxnSpPr>
        <p:spPr>
          <a:xfrm>
            <a:off x="577892" y="3769113"/>
            <a:ext cx="491965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8A41387-28C5-DE48-841A-2335B26C1D70}"/>
              </a:ext>
            </a:extLst>
          </p:cNvPr>
          <p:cNvCxnSpPr>
            <a:cxnSpLocks/>
          </p:cNvCxnSpPr>
          <p:nvPr/>
        </p:nvCxnSpPr>
        <p:spPr>
          <a:xfrm>
            <a:off x="577891" y="2772938"/>
            <a:ext cx="24598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9BEDA4F-10D7-7C49-9BFB-35FB3C88EF64}"/>
              </a:ext>
            </a:extLst>
          </p:cNvPr>
          <p:cNvCxnSpPr>
            <a:cxnSpLocks/>
          </p:cNvCxnSpPr>
          <p:nvPr/>
        </p:nvCxnSpPr>
        <p:spPr>
          <a:xfrm>
            <a:off x="1807802" y="1576042"/>
            <a:ext cx="0" cy="22042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89CC8C9-62FD-CE44-A725-64BA847FCAAD}"/>
              </a:ext>
            </a:extLst>
          </p:cNvPr>
          <p:cNvCxnSpPr>
            <a:cxnSpLocks/>
          </p:cNvCxnSpPr>
          <p:nvPr/>
        </p:nvCxnSpPr>
        <p:spPr>
          <a:xfrm>
            <a:off x="1807802" y="3713356"/>
            <a:ext cx="0" cy="228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FADBD58-BAB1-D649-B8BE-8DED6819B1CF}"/>
              </a:ext>
            </a:extLst>
          </p:cNvPr>
          <p:cNvCxnSpPr>
            <a:cxnSpLocks/>
          </p:cNvCxnSpPr>
          <p:nvPr/>
        </p:nvCxnSpPr>
        <p:spPr>
          <a:xfrm>
            <a:off x="585326" y="4832193"/>
            <a:ext cx="24598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13D531F-986D-BE47-A6B8-ABF050F2A526}"/>
              </a:ext>
            </a:extLst>
          </p:cNvPr>
          <p:cNvCxnSpPr>
            <a:cxnSpLocks/>
          </p:cNvCxnSpPr>
          <p:nvPr/>
        </p:nvCxnSpPr>
        <p:spPr>
          <a:xfrm>
            <a:off x="1807802" y="3289607"/>
            <a:ext cx="123735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FC8060C-B4EF-EC44-8115-288D4A8E64D4}"/>
              </a:ext>
            </a:extLst>
          </p:cNvPr>
          <p:cNvCxnSpPr>
            <a:cxnSpLocks/>
          </p:cNvCxnSpPr>
          <p:nvPr/>
        </p:nvCxnSpPr>
        <p:spPr>
          <a:xfrm>
            <a:off x="2395969" y="2772938"/>
            <a:ext cx="0" cy="10073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>
            <a:extLst>
              <a:ext uri="{FF2B5EF4-FFF2-40B4-BE49-F238E27FC236}">
                <a16:creationId xmlns:a16="http://schemas.microsoft.com/office/drawing/2014/main" id="{E435A33E-DF17-AA4F-ACF3-51283F51EF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7942" y="3485927"/>
            <a:ext cx="323208" cy="2879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C84DB4F-3C32-9E4B-9CBC-D82CA6D7D3EE}"/>
                  </a:ext>
                </a:extLst>
              </p:cNvPr>
              <p:cNvSpPr txBox="1"/>
              <p:nvPr/>
            </p:nvSpPr>
            <p:spPr>
              <a:xfrm>
                <a:off x="421311" y="777388"/>
                <a:ext cx="58632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accent5"/>
                    </a:solidFill>
                  </a:rPr>
                  <a:t>anchor = (2, 2),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chemeClr val="accent2"/>
                    </a:solidFill>
                  </a:rPr>
                  <a:t>=2,  </a:t>
                </a:r>
                <a:r>
                  <a:rPr lang="en-US" dirty="0">
                    <a:solidFill>
                      <a:srgbClr val="7030A0"/>
                    </a:solidFill>
                  </a:rPr>
                  <a:t>Bucket size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endParaRPr lang="en-US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C84DB4F-3C32-9E4B-9CBC-D82CA6D7D3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311" y="777388"/>
                <a:ext cx="5863271" cy="369332"/>
              </a:xfrm>
              <a:prstGeom prst="rect">
                <a:avLst/>
              </a:prstGeom>
              <a:blipFill>
                <a:blip r:embed="rId4"/>
                <a:stretch>
                  <a:fillRect l="-648" t="-3333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Oval 36">
            <a:extLst>
              <a:ext uri="{FF2B5EF4-FFF2-40B4-BE49-F238E27FC236}">
                <a16:creationId xmlns:a16="http://schemas.microsoft.com/office/drawing/2014/main" id="{C40E7FAC-2BA5-204B-AF7C-B13A89D2BA1C}"/>
              </a:ext>
            </a:extLst>
          </p:cNvPr>
          <p:cNvSpPr/>
          <p:nvPr/>
        </p:nvSpPr>
        <p:spPr>
          <a:xfrm>
            <a:off x="1474775" y="1839952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9BC64F6B-B4FF-CC46-9D08-E3240F04BCC4}"/>
              </a:ext>
            </a:extLst>
          </p:cNvPr>
          <p:cNvSpPr/>
          <p:nvPr/>
        </p:nvSpPr>
        <p:spPr>
          <a:xfrm>
            <a:off x="1760377" y="2258122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030A4FD8-FDCA-1240-A03A-50E44C956454}"/>
              </a:ext>
            </a:extLst>
          </p:cNvPr>
          <p:cNvSpPr/>
          <p:nvPr/>
        </p:nvSpPr>
        <p:spPr>
          <a:xfrm>
            <a:off x="943232" y="2401225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858369C6-A3CE-A549-B7E8-894D1B0E3C4F}"/>
              </a:ext>
            </a:extLst>
          </p:cNvPr>
          <p:cNvSpPr/>
          <p:nvPr/>
        </p:nvSpPr>
        <p:spPr>
          <a:xfrm>
            <a:off x="2470945" y="2401225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A8DFBF64-6A63-4941-B76D-0711BFF9E589}"/>
              </a:ext>
            </a:extLst>
          </p:cNvPr>
          <p:cNvSpPr/>
          <p:nvPr/>
        </p:nvSpPr>
        <p:spPr>
          <a:xfrm>
            <a:off x="3258965" y="2810100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3F572112-0688-6D4E-9954-5C92A9766196}"/>
              </a:ext>
            </a:extLst>
          </p:cNvPr>
          <p:cNvSpPr/>
          <p:nvPr/>
        </p:nvSpPr>
        <p:spPr>
          <a:xfrm>
            <a:off x="2489532" y="3066575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29CE63BF-5CF8-D842-864E-357C56C2EF7F}"/>
              </a:ext>
            </a:extLst>
          </p:cNvPr>
          <p:cNvSpPr/>
          <p:nvPr/>
        </p:nvSpPr>
        <p:spPr>
          <a:xfrm>
            <a:off x="2073225" y="3486601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64B5F066-3BDC-2E47-A2A2-65998B32EDA0}"/>
              </a:ext>
            </a:extLst>
          </p:cNvPr>
          <p:cNvSpPr/>
          <p:nvPr/>
        </p:nvSpPr>
        <p:spPr>
          <a:xfrm>
            <a:off x="1556555" y="4241162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06F0AC4F-8993-1441-9484-031E5E3C4383}"/>
              </a:ext>
            </a:extLst>
          </p:cNvPr>
          <p:cNvSpPr/>
          <p:nvPr/>
        </p:nvSpPr>
        <p:spPr>
          <a:xfrm>
            <a:off x="2675385" y="3408542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284C06F-6037-6F4E-9388-4ED478106D7D}"/>
              </a:ext>
            </a:extLst>
          </p:cNvPr>
          <p:cNvSpPr txBox="1"/>
          <p:nvPr/>
        </p:nvSpPr>
        <p:spPr>
          <a:xfrm>
            <a:off x="2839728" y="3765467"/>
            <a:ext cx="2054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0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DC40580-A139-C249-90A1-1AC648FC3614}"/>
              </a:ext>
            </a:extLst>
          </p:cNvPr>
          <p:cNvSpPr txBox="1"/>
          <p:nvPr/>
        </p:nvSpPr>
        <p:spPr>
          <a:xfrm>
            <a:off x="2197241" y="3759315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-4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DD1F80B-070E-5045-9A7B-C782D99A825D}"/>
              </a:ext>
            </a:extLst>
          </p:cNvPr>
          <p:cNvSpPr txBox="1"/>
          <p:nvPr/>
        </p:nvSpPr>
        <p:spPr>
          <a:xfrm>
            <a:off x="3501723" y="3759315"/>
            <a:ext cx="2054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4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383F2446-45E7-AA4E-B621-DE69374595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92812" y="3168792"/>
            <a:ext cx="215900" cy="228600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8017408E-686D-CF48-9D4A-F5D3498FBDA5}"/>
              </a:ext>
            </a:extLst>
          </p:cNvPr>
          <p:cNvSpPr txBox="1"/>
          <p:nvPr/>
        </p:nvSpPr>
        <p:spPr>
          <a:xfrm>
            <a:off x="1592398" y="3768840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-8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89434D0-EFD9-E948-AF48-D52018F7B778}"/>
              </a:ext>
            </a:extLst>
          </p:cNvPr>
          <p:cNvSpPr txBox="1"/>
          <p:nvPr/>
        </p:nvSpPr>
        <p:spPr>
          <a:xfrm>
            <a:off x="4081483" y="3779567"/>
            <a:ext cx="2054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8</a:t>
            </a: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13446AA9-C995-F048-A218-A84FE9DC843B}"/>
              </a:ext>
            </a:extLst>
          </p:cNvPr>
          <p:cNvCxnSpPr>
            <a:cxnSpLocks/>
          </p:cNvCxnSpPr>
          <p:nvPr/>
        </p:nvCxnSpPr>
        <p:spPr>
          <a:xfrm flipH="1">
            <a:off x="3349459" y="3529208"/>
            <a:ext cx="5976" cy="231559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6E462DB3-49F7-4A47-922A-63AADC96AE78}"/>
              </a:ext>
            </a:extLst>
          </p:cNvPr>
          <p:cNvCxnSpPr>
            <a:cxnSpLocks/>
          </p:cNvCxnSpPr>
          <p:nvPr/>
        </p:nvCxnSpPr>
        <p:spPr>
          <a:xfrm>
            <a:off x="3131277" y="3546821"/>
            <a:ext cx="217671" cy="3475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BCC205CA-23A5-1641-A112-80D91CF958DF}"/>
              </a:ext>
            </a:extLst>
          </p:cNvPr>
          <p:cNvSpPr txBox="1"/>
          <p:nvPr/>
        </p:nvSpPr>
        <p:spPr>
          <a:xfrm>
            <a:off x="2983049" y="3430694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00B0F0"/>
                </a:solidFill>
              </a:rPr>
              <a:t>2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359B3557-F84D-874D-BC31-BDABDB1128EF}"/>
              </a:ext>
            </a:extLst>
          </p:cNvPr>
          <p:cNvSpPr txBox="1"/>
          <p:nvPr/>
        </p:nvSpPr>
        <p:spPr>
          <a:xfrm>
            <a:off x="2778255" y="4183182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-4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B980752-22D2-A34A-A952-DA61554DFFDF}"/>
              </a:ext>
            </a:extLst>
          </p:cNvPr>
          <p:cNvSpPr txBox="1"/>
          <p:nvPr/>
        </p:nvSpPr>
        <p:spPr>
          <a:xfrm>
            <a:off x="2802066" y="4664199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-8</a:t>
            </a: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8C929720-BA9D-3C46-BCF3-253BA94B95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87662" y="2614607"/>
            <a:ext cx="215900" cy="2286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1437A734-5F5E-1F4E-AFCE-0B91124B4081}"/>
                  </a:ext>
                </a:extLst>
              </p:cNvPr>
              <p:cNvSpPr txBox="1"/>
              <p:nvPr/>
            </p:nvSpPr>
            <p:spPr>
              <a:xfrm>
                <a:off x="731650" y="2105956"/>
                <a:ext cx="27584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1437A734-5F5E-1F4E-AFCE-0B91124B40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650" y="2105956"/>
                <a:ext cx="275845" cy="276999"/>
              </a:xfrm>
              <a:prstGeom prst="rect">
                <a:avLst/>
              </a:prstGeom>
              <a:blipFill>
                <a:blip r:embed="rId7"/>
                <a:stretch>
                  <a:fillRect l="-22727" r="-4545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87D865D-922E-7D46-B0B6-3DC6B703FAF7}"/>
                  </a:ext>
                </a:extLst>
              </p:cNvPr>
              <p:cNvSpPr txBox="1"/>
              <p:nvPr/>
            </p:nvSpPr>
            <p:spPr>
              <a:xfrm>
                <a:off x="1255534" y="1629692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87D865D-922E-7D46-B0B6-3DC6B703FA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5534" y="1629692"/>
                <a:ext cx="281167" cy="276999"/>
              </a:xfrm>
              <a:prstGeom prst="rect">
                <a:avLst/>
              </a:prstGeom>
              <a:blipFill>
                <a:blip r:embed="rId8"/>
                <a:stretch>
                  <a:fillRect l="-17391" r="-4348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BB3CD07-D837-F44C-A472-66C908F6DB16}"/>
                  </a:ext>
                </a:extLst>
              </p:cNvPr>
              <p:cNvSpPr txBox="1"/>
              <p:nvPr/>
            </p:nvSpPr>
            <p:spPr>
              <a:xfrm>
                <a:off x="1898473" y="1958313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BB3CD07-D837-F44C-A472-66C908F6DB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8473" y="1958313"/>
                <a:ext cx="281167" cy="276999"/>
              </a:xfrm>
              <a:prstGeom prst="rect">
                <a:avLst/>
              </a:prstGeom>
              <a:blipFill>
                <a:blip r:embed="rId9"/>
                <a:stretch>
                  <a:fillRect l="-16667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4A56388C-2791-C543-86A1-29F83A27FAD6}"/>
                  </a:ext>
                </a:extLst>
              </p:cNvPr>
              <p:cNvSpPr txBox="1"/>
              <p:nvPr/>
            </p:nvSpPr>
            <p:spPr>
              <a:xfrm>
                <a:off x="2379493" y="2110708"/>
                <a:ext cx="27943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4A56388C-2791-C543-86A1-29F83A27FA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9493" y="2110708"/>
                <a:ext cx="279435" cy="276999"/>
              </a:xfrm>
              <a:prstGeom prst="rect">
                <a:avLst/>
              </a:prstGeom>
              <a:blipFill>
                <a:blip r:embed="rId10"/>
                <a:stretch>
                  <a:fillRect l="-17391" r="-4348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23C3719B-A6AF-164F-90D4-CEF73935F3C9}"/>
                  </a:ext>
                </a:extLst>
              </p:cNvPr>
              <p:cNvSpPr txBox="1"/>
              <p:nvPr/>
            </p:nvSpPr>
            <p:spPr>
              <a:xfrm>
                <a:off x="3236751" y="2467902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23C3719B-A6AF-164F-90D4-CEF73935F3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6751" y="2467902"/>
                <a:ext cx="281167" cy="276999"/>
              </a:xfrm>
              <a:prstGeom prst="rect">
                <a:avLst/>
              </a:prstGeom>
              <a:blipFill>
                <a:blip r:embed="rId11"/>
                <a:stretch>
                  <a:fillRect l="-17391" r="-4348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CB576CCD-353B-A64A-A8B6-79C729DF5242}"/>
                  </a:ext>
                </a:extLst>
              </p:cNvPr>
              <p:cNvSpPr txBox="1"/>
              <p:nvPr/>
            </p:nvSpPr>
            <p:spPr>
              <a:xfrm>
                <a:off x="2603329" y="2834619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CB576CCD-353B-A64A-A8B6-79C729DF52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3329" y="2834619"/>
                <a:ext cx="281167" cy="276999"/>
              </a:xfrm>
              <a:prstGeom prst="rect">
                <a:avLst/>
              </a:prstGeom>
              <a:blipFill>
                <a:blip r:embed="rId12"/>
                <a:stretch>
                  <a:fillRect l="-17391" r="-4348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1EE9049A-08B4-3D4B-842B-844CD7B49850}"/>
                  </a:ext>
                </a:extLst>
              </p:cNvPr>
              <p:cNvSpPr txBox="1"/>
              <p:nvPr/>
            </p:nvSpPr>
            <p:spPr>
              <a:xfrm>
                <a:off x="2755729" y="3401371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1EE9049A-08B4-3D4B-842B-844CD7B498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5729" y="3401371"/>
                <a:ext cx="281167" cy="276999"/>
              </a:xfrm>
              <a:prstGeom prst="rect">
                <a:avLst/>
              </a:prstGeom>
              <a:blipFill>
                <a:blip r:embed="rId13"/>
                <a:stretch>
                  <a:fillRect l="-17391" r="-4348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3BC46F4D-80C4-8045-966E-89D8A837A63B}"/>
                  </a:ext>
                </a:extLst>
              </p:cNvPr>
              <p:cNvSpPr txBox="1"/>
              <p:nvPr/>
            </p:nvSpPr>
            <p:spPr>
              <a:xfrm>
                <a:off x="1979430" y="3510907"/>
                <a:ext cx="3736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3BC46F4D-80C4-8045-966E-89D8A837A6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9430" y="3510907"/>
                <a:ext cx="373628" cy="276999"/>
              </a:xfrm>
              <a:prstGeom prst="rect">
                <a:avLst/>
              </a:prstGeom>
              <a:blipFill>
                <a:blip r:embed="rId14"/>
                <a:stretch>
                  <a:fillRect l="-17241" r="-3448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A21FCB75-57F2-6B4B-B6D4-2E51392F06B3}"/>
                  </a:ext>
                </a:extLst>
              </p:cNvPr>
              <p:cNvSpPr txBox="1"/>
              <p:nvPr/>
            </p:nvSpPr>
            <p:spPr>
              <a:xfrm>
                <a:off x="1574613" y="4277677"/>
                <a:ext cx="3736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A21FCB75-57F2-6B4B-B6D4-2E51392F06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4613" y="4277677"/>
                <a:ext cx="373628" cy="276999"/>
              </a:xfrm>
              <a:prstGeom prst="rect">
                <a:avLst/>
              </a:prstGeom>
              <a:blipFill>
                <a:blip r:embed="rId15"/>
                <a:stretch>
                  <a:fillRect l="-13333" r="-3333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Oval 85">
            <a:extLst>
              <a:ext uri="{FF2B5EF4-FFF2-40B4-BE49-F238E27FC236}">
                <a16:creationId xmlns:a16="http://schemas.microsoft.com/office/drawing/2014/main" id="{C7225347-B004-2F47-8149-F9A678833807}"/>
              </a:ext>
            </a:extLst>
          </p:cNvPr>
          <p:cNvSpPr/>
          <p:nvPr/>
        </p:nvSpPr>
        <p:spPr>
          <a:xfrm>
            <a:off x="8072437" y="1039170"/>
            <a:ext cx="1728788" cy="482972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111C7B60-146D-7C49-AE2F-67EB5ACFE4E2}"/>
              </a:ext>
            </a:extLst>
          </p:cNvPr>
          <p:cNvCxnSpPr>
            <a:cxnSpLocks/>
          </p:cNvCxnSpPr>
          <p:nvPr/>
        </p:nvCxnSpPr>
        <p:spPr>
          <a:xfrm flipH="1">
            <a:off x="7024504" y="1413529"/>
            <a:ext cx="1142054" cy="6142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B7A097B4-96AB-5B49-B870-C1FACE0D83D2}"/>
              </a:ext>
            </a:extLst>
          </p:cNvPr>
          <p:cNvCxnSpPr>
            <a:cxnSpLocks/>
          </p:cNvCxnSpPr>
          <p:nvPr/>
        </p:nvCxnSpPr>
        <p:spPr>
          <a:xfrm flipH="1">
            <a:off x="8386763" y="1576042"/>
            <a:ext cx="331640" cy="73783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CADC76E4-CC05-974D-9737-328F5B01EFE9}"/>
              </a:ext>
            </a:extLst>
          </p:cNvPr>
          <p:cNvCxnSpPr>
            <a:cxnSpLocks/>
          </p:cNvCxnSpPr>
          <p:nvPr/>
        </p:nvCxnSpPr>
        <p:spPr>
          <a:xfrm>
            <a:off x="9458325" y="1561172"/>
            <a:ext cx="705531" cy="6741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D65B81CE-AB0E-8F4C-9BB4-A473BDD2C31D}"/>
              </a:ext>
            </a:extLst>
          </p:cNvPr>
          <p:cNvCxnSpPr>
            <a:cxnSpLocks/>
          </p:cNvCxnSpPr>
          <p:nvPr/>
        </p:nvCxnSpPr>
        <p:spPr>
          <a:xfrm>
            <a:off x="9797354" y="1413529"/>
            <a:ext cx="1526024" cy="4005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Oval 106">
            <a:extLst>
              <a:ext uri="{FF2B5EF4-FFF2-40B4-BE49-F238E27FC236}">
                <a16:creationId xmlns:a16="http://schemas.microsoft.com/office/drawing/2014/main" id="{E5A97693-7980-8048-90E4-0742CD872138}"/>
              </a:ext>
            </a:extLst>
          </p:cNvPr>
          <p:cNvSpPr/>
          <p:nvPr/>
        </p:nvSpPr>
        <p:spPr>
          <a:xfrm>
            <a:off x="6459979" y="2111847"/>
            <a:ext cx="1076643" cy="542215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983A2BA5-38F6-9B41-9D65-F467C840EA86}"/>
              </a:ext>
            </a:extLst>
          </p:cNvPr>
          <p:cNvSpPr/>
          <p:nvPr/>
        </p:nvSpPr>
        <p:spPr>
          <a:xfrm>
            <a:off x="9625534" y="2400465"/>
            <a:ext cx="1076643" cy="542215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0D11F92F-18CC-5F49-A9E5-F8FEF8B76FC5}"/>
                  </a:ext>
                </a:extLst>
              </p:cNvPr>
              <p:cNvSpPr/>
              <p:nvPr/>
            </p:nvSpPr>
            <p:spPr>
              <a:xfrm>
                <a:off x="7791289" y="2343499"/>
                <a:ext cx="1394217" cy="68974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0D11F92F-18CC-5F49-A9E5-F8FEF8B76F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1289" y="2343499"/>
                <a:ext cx="1394217" cy="689742"/>
              </a:xfrm>
              <a:prstGeom prst="ellipse">
                <a:avLst/>
              </a:prstGeom>
              <a:blipFill>
                <a:blip r:embed="rId1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3A3D12D0-9524-5244-865E-3FB35B4E64CB}"/>
                  </a:ext>
                </a:extLst>
              </p:cNvPr>
              <p:cNvSpPr/>
              <p:nvPr/>
            </p:nvSpPr>
            <p:spPr>
              <a:xfrm>
                <a:off x="10985081" y="1895708"/>
                <a:ext cx="1076643" cy="542215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3A3D12D0-9524-5244-865E-3FB35B4E64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5081" y="1895708"/>
                <a:ext cx="1076643" cy="542215"/>
              </a:xfrm>
              <a:prstGeom prst="ellipse">
                <a:avLst/>
              </a:prstGeom>
              <a:blipFill>
                <a:blip r:embed="rId1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ADE06B88-5EB9-E941-99AB-D2D46618547D}"/>
              </a:ext>
            </a:extLst>
          </p:cNvPr>
          <p:cNvCxnSpPr>
            <a:cxnSpLocks/>
          </p:cNvCxnSpPr>
          <p:nvPr/>
        </p:nvCxnSpPr>
        <p:spPr>
          <a:xfrm flipH="1">
            <a:off x="5991988" y="2521133"/>
            <a:ext cx="544736" cy="2841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592A0D34-9286-6847-AA3B-8DE51A1D2F2E}"/>
              </a:ext>
            </a:extLst>
          </p:cNvPr>
          <p:cNvCxnSpPr>
            <a:cxnSpLocks/>
          </p:cNvCxnSpPr>
          <p:nvPr/>
        </p:nvCxnSpPr>
        <p:spPr>
          <a:xfrm flipH="1">
            <a:off x="6207366" y="2606401"/>
            <a:ext cx="568662" cy="8009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8D157BAD-C517-2B49-BAD7-377C9F5923FC}"/>
              </a:ext>
            </a:extLst>
          </p:cNvPr>
          <p:cNvCxnSpPr>
            <a:cxnSpLocks/>
          </p:cNvCxnSpPr>
          <p:nvPr/>
        </p:nvCxnSpPr>
        <p:spPr>
          <a:xfrm flipH="1">
            <a:off x="6842129" y="2653318"/>
            <a:ext cx="194544" cy="7320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3F21784C-D3B2-8B4F-B5FC-37D7108EEC12}"/>
              </a:ext>
            </a:extLst>
          </p:cNvPr>
          <p:cNvCxnSpPr>
            <a:cxnSpLocks/>
          </p:cNvCxnSpPr>
          <p:nvPr/>
        </p:nvCxnSpPr>
        <p:spPr>
          <a:xfrm>
            <a:off x="7366031" y="2618573"/>
            <a:ext cx="416309" cy="8923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Oval 116">
            <a:extLst>
              <a:ext uri="{FF2B5EF4-FFF2-40B4-BE49-F238E27FC236}">
                <a16:creationId xmlns:a16="http://schemas.microsoft.com/office/drawing/2014/main" id="{9E2EB0A7-82BE-3A4D-AF4C-1131EE464155}"/>
              </a:ext>
            </a:extLst>
          </p:cNvPr>
          <p:cNvSpPr/>
          <p:nvPr/>
        </p:nvSpPr>
        <p:spPr>
          <a:xfrm>
            <a:off x="7472283" y="3518577"/>
            <a:ext cx="694275" cy="58314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14DFBD9B-49EA-8941-812E-EE9DBCBB212D}"/>
              </a:ext>
            </a:extLst>
          </p:cNvPr>
          <p:cNvSpPr/>
          <p:nvPr/>
        </p:nvSpPr>
        <p:spPr>
          <a:xfrm>
            <a:off x="6531303" y="3485133"/>
            <a:ext cx="694275" cy="58314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Oval 121">
                <a:extLst>
                  <a:ext uri="{FF2B5EF4-FFF2-40B4-BE49-F238E27FC236}">
                    <a16:creationId xmlns:a16="http://schemas.microsoft.com/office/drawing/2014/main" id="{B950B928-B08F-FA4D-8639-878213CF86A3}"/>
                  </a:ext>
                </a:extLst>
              </p:cNvPr>
              <p:cNvSpPr/>
              <p:nvPr/>
            </p:nvSpPr>
            <p:spPr>
              <a:xfrm>
                <a:off x="5755733" y="3495491"/>
                <a:ext cx="694275" cy="58314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3,</m:t>
                      </m:r>
                    </m:oMath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2" name="Oval 121">
                <a:extLst>
                  <a:ext uri="{FF2B5EF4-FFF2-40B4-BE49-F238E27FC236}">
                    <a16:creationId xmlns:a16="http://schemas.microsoft.com/office/drawing/2014/main" id="{B950B928-B08F-FA4D-8639-878213CF86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5733" y="3495491"/>
                <a:ext cx="694275" cy="583149"/>
              </a:xfrm>
              <a:prstGeom prst="ellipse">
                <a:avLst/>
              </a:prstGeom>
              <a:blipFill>
                <a:blip r:embed="rId18"/>
                <a:stretch>
                  <a:fillRect b="-1041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B80EAF62-6A74-BC44-A38D-4789B856867E}"/>
                  </a:ext>
                </a:extLst>
              </p:cNvPr>
              <p:cNvSpPr/>
              <p:nvPr/>
            </p:nvSpPr>
            <p:spPr>
              <a:xfrm>
                <a:off x="5495866" y="2805079"/>
                <a:ext cx="694275" cy="58314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1,</m:t>
                      </m:r>
                    </m:oMath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B80EAF62-6A74-BC44-A38D-4789B85686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5866" y="2805079"/>
                <a:ext cx="694275" cy="583149"/>
              </a:xfrm>
              <a:prstGeom prst="ellipse">
                <a:avLst/>
              </a:prstGeom>
              <a:blipFill>
                <a:blip r:embed="rId19"/>
                <a:stretch>
                  <a:fillRect b="-1250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6AF9F15E-DED0-E949-8CBC-6D664601DCBA}"/>
              </a:ext>
            </a:extLst>
          </p:cNvPr>
          <p:cNvCxnSpPr>
            <a:cxnSpLocks/>
          </p:cNvCxnSpPr>
          <p:nvPr/>
        </p:nvCxnSpPr>
        <p:spPr>
          <a:xfrm flipH="1">
            <a:off x="7065249" y="4017633"/>
            <a:ext cx="471373" cy="7026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Oval 127">
            <a:extLst>
              <a:ext uri="{FF2B5EF4-FFF2-40B4-BE49-F238E27FC236}">
                <a16:creationId xmlns:a16="http://schemas.microsoft.com/office/drawing/2014/main" id="{A0B66E87-88B7-A04F-A32B-5928CE8DFC70}"/>
              </a:ext>
            </a:extLst>
          </p:cNvPr>
          <p:cNvSpPr>
            <a:spLocks noChangeAspect="1"/>
          </p:cNvSpPr>
          <p:nvPr/>
        </p:nvSpPr>
        <p:spPr>
          <a:xfrm>
            <a:off x="6727461" y="4771921"/>
            <a:ext cx="457200" cy="4572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AE3FDE38-857D-5640-84DD-8A9C8980D6D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465656" y="4767156"/>
                <a:ext cx="457200" cy="4572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AE3FDE38-857D-5640-84DD-8A9C8980D6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5656" y="4767156"/>
                <a:ext cx="457200" cy="457200"/>
              </a:xfrm>
              <a:prstGeom prst="ellipse">
                <a:avLst/>
              </a:prstGeom>
              <a:blipFill>
                <a:blip r:embed="rId20"/>
                <a:stretch>
                  <a:fillRect l="-259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5F03693F-5766-F643-906E-483748D372C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185971" y="4809362"/>
                <a:ext cx="457200" cy="457200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5F03693F-5766-F643-906E-483748D372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5971" y="4809362"/>
                <a:ext cx="457200" cy="457200"/>
              </a:xfrm>
              <a:prstGeom prst="ellipse">
                <a:avLst/>
              </a:prstGeom>
              <a:blipFill>
                <a:blip r:embed="rId21"/>
                <a:stretch>
                  <a:fillRect l="-779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47F7244A-6014-6E41-B954-C65631D8DF2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938453" y="4718868"/>
                <a:ext cx="687081" cy="687081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47F7244A-6014-6E41-B954-C65631D8DF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8453" y="4718868"/>
                <a:ext cx="687081" cy="687081"/>
              </a:xfrm>
              <a:prstGeom prst="ellipse">
                <a:avLst/>
              </a:prstGeom>
              <a:blipFill>
                <a:blip r:embed="rId2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86C3C6BC-7568-E74F-845F-E9A1CC6A12C8}"/>
              </a:ext>
            </a:extLst>
          </p:cNvPr>
          <p:cNvCxnSpPr>
            <a:cxnSpLocks/>
          </p:cNvCxnSpPr>
          <p:nvPr/>
        </p:nvCxnSpPr>
        <p:spPr>
          <a:xfrm flipH="1">
            <a:off x="7718607" y="4143770"/>
            <a:ext cx="53702" cy="5204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F9FD7456-EC2D-874A-825D-C68AAE470598}"/>
              </a:ext>
            </a:extLst>
          </p:cNvPr>
          <p:cNvCxnSpPr>
            <a:cxnSpLocks/>
          </p:cNvCxnSpPr>
          <p:nvPr/>
        </p:nvCxnSpPr>
        <p:spPr>
          <a:xfrm>
            <a:off x="8070568" y="4098965"/>
            <a:ext cx="482015" cy="6213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C331B52D-8C73-2141-9943-8CE625BB0894}"/>
              </a:ext>
            </a:extLst>
          </p:cNvPr>
          <p:cNvCxnSpPr>
            <a:cxnSpLocks/>
          </p:cNvCxnSpPr>
          <p:nvPr/>
        </p:nvCxnSpPr>
        <p:spPr>
          <a:xfrm>
            <a:off x="8200258" y="3867037"/>
            <a:ext cx="966796" cy="7971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60FCD9C5-0658-5C4A-86EE-EDD0578A946C}"/>
              </a:ext>
            </a:extLst>
          </p:cNvPr>
          <p:cNvCxnSpPr>
            <a:cxnSpLocks/>
          </p:cNvCxnSpPr>
          <p:nvPr/>
        </p:nvCxnSpPr>
        <p:spPr>
          <a:xfrm flipH="1">
            <a:off x="9420085" y="2973118"/>
            <a:ext cx="445823" cy="5377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ACC8C392-6B31-1D42-85A5-A362D0CC4440}"/>
              </a:ext>
            </a:extLst>
          </p:cNvPr>
          <p:cNvCxnSpPr>
            <a:cxnSpLocks/>
          </p:cNvCxnSpPr>
          <p:nvPr/>
        </p:nvCxnSpPr>
        <p:spPr>
          <a:xfrm flipH="1">
            <a:off x="10113498" y="2984513"/>
            <a:ext cx="177310" cy="5841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4FDCD2B7-152B-BC4D-BB03-338334E6D6CE}"/>
              </a:ext>
            </a:extLst>
          </p:cNvPr>
          <p:cNvCxnSpPr>
            <a:cxnSpLocks/>
          </p:cNvCxnSpPr>
          <p:nvPr/>
        </p:nvCxnSpPr>
        <p:spPr>
          <a:xfrm>
            <a:off x="10549970" y="3006664"/>
            <a:ext cx="344285" cy="5914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704DD6B7-F153-594D-9753-4ECACF1A8F29}"/>
              </a:ext>
            </a:extLst>
          </p:cNvPr>
          <p:cNvCxnSpPr>
            <a:cxnSpLocks/>
          </p:cNvCxnSpPr>
          <p:nvPr/>
        </p:nvCxnSpPr>
        <p:spPr>
          <a:xfrm>
            <a:off x="10730836" y="2857181"/>
            <a:ext cx="792566" cy="6537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Oval 147">
            <a:extLst>
              <a:ext uri="{FF2B5EF4-FFF2-40B4-BE49-F238E27FC236}">
                <a16:creationId xmlns:a16="http://schemas.microsoft.com/office/drawing/2014/main" id="{827F7AEF-055D-7645-B788-01CE6D6AE33F}"/>
              </a:ext>
            </a:extLst>
          </p:cNvPr>
          <p:cNvSpPr/>
          <p:nvPr/>
        </p:nvSpPr>
        <p:spPr>
          <a:xfrm>
            <a:off x="9797354" y="3649406"/>
            <a:ext cx="694275" cy="58314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Oval 148">
                <a:extLst>
                  <a:ext uri="{FF2B5EF4-FFF2-40B4-BE49-F238E27FC236}">
                    <a16:creationId xmlns:a16="http://schemas.microsoft.com/office/drawing/2014/main" id="{431BBF08-0D12-184D-A846-741CACC514FB}"/>
                  </a:ext>
                </a:extLst>
              </p:cNvPr>
              <p:cNvSpPr/>
              <p:nvPr/>
            </p:nvSpPr>
            <p:spPr>
              <a:xfrm>
                <a:off x="10522445" y="3678541"/>
                <a:ext cx="874007" cy="56262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14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15</m:t>
                          </m:r>
                        </m:sub>
                      </m:sSub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16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9" name="Oval 148">
                <a:extLst>
                  <a:ext uri="{FF2B5EF4-FFF2-40B4-BE49-F238E27FC236}">
                    <a16:creationId xmlns:a16="http://schemas.microsoft.com/office/drawing/2014/main" id="{431BBF08-0D12-184D-A846-741CACC514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22445" y="3678541"/>
                <a:ext cx="874007" cy="562622"/>
              </a:xfrm>
              <a:prstGeom prst="ellipse">
                <a:avLst/>
              </a:prstGeom>
              <a:blipFill>
                <a:blip r:embed="rId2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0" name="Oval 149">
            <a:extLst>
              <a:ext uri="{FF2B5EF4-FFF2-40B4-BE49-F238E27FC236}">
                <a16:creationId xmlns:a16="http://schemas.microsoft.com/office/drawing/2014/main" id="{57210AA5-CE15-6046-AAF8-4BFDDE75CBE4}"/>
              </a:ext>
            </a:extLst>
          </p:cNvPr>
          <p:cNvSpPr/>
          <p:nvPr/>
        </p:nvSpPr>
        <p:spPr>
          <a:xfrm>
            <a:off x="11493405" y="3539870"/>
            <a:ext cx="694275" cy="58314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Oval 153">
                <a:extLst>
                  <a:ext uri="{FF2B5EF4-FFF2-40B4-BE49-F238E27FC236}">
                    <a16:creationId xmlns:a16="http://schemas.microsoft.com/office/drawing/2014/main" id="{271A5EE8-5ED8-3A4E-B8F3-FA3409777DF6}"/>
                  </a:ext>
                </a:extLst>
              </p:cNvPr>
              <p:cNvSpPr/>
              <p:nvPr/>
            </p:nvSpPr>
            <p:spPr>
              <a:xfrm>
                <a:off x="8997364" y="3595714"/>
                <a:ext cx="694275" cy="58314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4" name="Oval 153">
                <a:extLst>
                  <a:ext uri="{FF2B5EF4-FFF2-40B4-BE49-F238E27FC236}">
                    <a16:creationId xmlns:a16="http://schemas.microsoft.com/office/drawing/2014/main" id="{271A5EE8-5ED8-3A4E-B8F3-FA3409777D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7364" y="3595714"/>
                <a:ext cx="694275" cy="583149"/>
              </a:xfrm>
              <a:prstGeom prst="ellipse">
                <a:avLst/>
              </a:prstGeom>
              <a:blipFill>
                <a:blip r:embed="rId2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7" name="Oval 86">
            <a:extLst>
              <a:ext uri="{FF2B5EF4-FFF2-40B4-BE49-F238E27FC236}">
                <a16:creationId xmlns:a16="http://schemas.microsoft.com/office/drawing/2014/main" id="{419B41AE-BFD4-7F4F-BC7C-CA75DBB778EC}"/>
              </a:ext>
            </a:extLst>
          </p:cNvPr>
          <p:cNvSpPr/>
          <p:nvPr/>
        </p:nvSpPr>
        <p:spPr>
          <a:xfrm>
            <a:off x="4354346" y="2676743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408D41E7-04FA-A040-B670-0E467CB120B0}"/>
              </a:ext>
            </a:extLst>
          </p:cNvPr>
          <p:cNvSpPr/>
          <p:nvPr/>
        </p:nvSpPr>
        <p:spPr>
          <a:xfrm>
            <a:off x="5036273" y="3201029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B32FE30C-8FD3-AC42-9C2C-A3D64B799077}"/>
                  </a:ext>
                </a:extLst>
              </p:cNvPr>
              <p:cNvSpPr txBox="1"/>
              <p:nvPr/>
            </p:nvSpPr>
            <p:spPr>
              <a:xfrm>
                <a:off x="4317850" y="2391697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B32FE30C-8FD3-AC42-9C2C-A3D64B7990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7850" y="2391697"/>
                <a:ext cx="281167" cy="276999"/>
              </a:xfrm>
              <a:prstGeom prst="rect">
                <a:avLst/>
              </a:prstGeom>
              <a:blipFill>
                <a:blip r:embed="rId25"/>
                <a:stretch>
                  <a:fillRect l="-17391" r="-4348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3" name="Oval 92">
            <a:extLst>
              <a:ext uri="{FF2B5EF4-FFF2-40B4-BE49-F238E27FC236}">
                <a16:creationId xmlns:a16="http://schemas.microsoft.com/office/drawing/2014/main" id="{C2C64F3B-9F45-4144-B973-95F08006A85F}"/>
              </a:ext>
            </a:extLst>
          </p:cNvPr>
          <p:cNvSpPr/>
          <p:nvPr/>
        </p:nvSpPr>
        <p:spPr>
          <a:xfrm>
            <a:off x="2499161" y="3618094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0FBB6B63-6015-F94B-B7C1-F9ADA55919B3}"/>
              </a:ext>
            </a:extLst>
          </p:cNvPr>
          <p:cNvSpPr/>
          <p:nvPr/>
        </p:nvSpPr>
        <p:spPr>
          <a:xfrm>
            <a:off x="3316117" y="3881667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197427BF-60A5-784D-9602-99A3ECCE38D1}"/>
                  </a:ext>
                </a:extLst>
              </p:cNvPr>
              <p:cNvSpPr txBox="1"/>
              <p:nvPr/>
            </p:nvSpPr>
            <p:spPr>
              <a:xfrm>
                <a:off x="4955537" y="2901110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197427BF-60A5-784D-9602-99A3ECCE38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5537" y="2901110"/>
                <a:ext cx="281167" cy="276999"/>
              </a:xfrm>
              <a:prstGeom prst="rect">
                <a:avLst/>
              </a:prstGeom>
              <a:blipFill>
                <a:blip r:embed="rId26"/>
                <a:stretch>
                  <a:fillRect l="-17391" r="-4348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23E77E97-DE80-5F41-A364-34BA897B6E88}"/>
                  </a:ext>
                </a:extLst>
              </p:cNvPr>
              <p:cNvSpPr txBox="1"/>
              <p:nvPr/>
            </p:nvSpPr>
            <p:spPr>
              <a:xfrm>
                <a:off x="2431873" y="3691883"/>
                <a:ext cx="3736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23E77E97-DE80-5F41-A364-34BA897B6E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1873" y="3691883"/>
                <a:ext cx="373628" cy="276999"/>
              </a:xfrm>
              <a:prstGeom prst="rect">
                <a:avLst/>
              </a:prstGeom>
              <a:blipFill>
                <a:blip r:embed="rId27"/>
                <a:stretch>
                  <a:fillRect l="-12903" r="-3226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73DDCF26-FAF0-B84D-892C-D6DAD0D72F54}"/>
                  </a:ext>
                </a:extLst>
              </p:cNvPr>
              <p:cNvSpPr txBox="1"/>
              <p:nvPr/>
            </p:nvSpPr>
            <p:spPr>
              <a:xfrm>
                <a:off x="3284357" y="3958577"/>
                <a:ext cx="3736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73DDCF26-FAF0-B84D-892C-D6DAD0D72F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4357" y="3958577"/>
                <a:ext cx="373628" cy="276999"/>
              </a:xfrm>
              <a:prstGeom prst="rect">
                <a:avLst/>
              </a:prstGeom>
              <a:blipFill>
                <a:blip r:embed="rId28"/>
                <a:stretch>
                  <a:fillRect l="-16667" r="-3333" b="-2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0C038AC0-5001-2243-B00D-8BFBA4354FC1}"/>
              </a:ext>
            </a:extLst>
          </p:cNvPr>
          <p:cNvSpPr txBox="1"/>
          <p:nvPr/>
        </p:nvSpPr>
        <p:spPr>
          <a:xfrm>
            <a:off x="10288930" y="5985080"/>
            <a:ext cx="8740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BPQ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D2FF36C7-1866-E442-9D32-032704CF3AB8}"/>
              </a:ext>
            </a:extLst>
          </p:cNvPr>
          <p:cNvSpPr txBox="1"/>
          <p:nvPr/>
        </p:nvSpPr>
        <p:spPr>
          <a:xfrm>
            <a:off x="3178312" y="3754550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00B0F0"/>
                </a:solidFill>
              </a:rPr>
              <a:t>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CD0287C1-A57C-8048-BDCE-DD6C4CD72147}"/>
                  </a:ext>
                </a:extLst>
              </p:cNvPr>
              <p:cNvSpPr txBox="1"/>
              <p:nvPr/>
            </p:nvSpPr>
            <p:spPr>
              <a:xfrm>
                <a:off x="1113298" y="5405949"/>
                <a:ext cx="3736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CD0287C1-A57C-8048-BDCE-DD6C4CD721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3298" y="5405949"/>
                <a:ext cx="373628" cy="276999"/>
              </a:xfrm>
              <a:prstGeom prst="rect">
                <a:avLst/>
              </a:prstGeom>
              <a:blipFill>
                <a:blip r:embed="rId29"/>
                <a:stretch>
                  <a:fillRect l="-13333" r="-3333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CD76E888-A5D8-A348-8392-2600829E884B}"/>
                  </a:ext>
                </a:extLst>
              </p:cNvPr>
              <p:cNvSpPr txBox="1"/>
              <p:nvPr/>
            </p:nvSpPr>
            <p:spPr>
              <a:xfrm>
                <a:off x="1364637" y="5026667"/>
                <a:ext cx="3736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CD76E888-A5D8-A348-8392-2600829E88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4637" y="5026667"/>
                <a:ext cx="373628" cy="276999"/>
              </a:xfrm>
              <a:prstGeom prst="rect">
                <a:avLst/>
              </a:prstGeom>
              <a:blipFill>
                <a:blip r:embed="rId30"/>
                <a:stretch>
                  <a:fillRect l="-12903" r="-3226" b="-2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43FE456F-CBC2-484E-8765-C633300C9CF9}"/>
                  </a:ext>
                </a:extLst>
              </p:cNvPr>
              <p:cNvSpPr txBox="1"/>
              <p:nvPr/>
            </p:nvSpPr>
            <p:spPr>
              <a:xfrm>
                <a:off x="837350" y="5698708"/>
                <a:ext cx="3736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16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43FE456F-CBC2-484E-8765-C633300C9C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350" y="5698708"/>
                <a:ext cx="373628" cy="276999"/>
              </a:xfrm>
              <a:prstGeom prst="rect">
                <a:avLst/>
              </a:prstGeom>
              <a:blipFill>
                <a:blip r:embed="rId31"/>
                <a:stretch>
                  <a:fillRect l="-13333" r="-3333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6" name="Oval 105">
            <a:extLst>
              <a:ext uri="{FF2B5EF4-FFF2-40B4-BE49-F238E27FC236}">
                <a16:creationId xmlns:a16="http://schemas.microsoft.com/office/drawing/2014/main" id="{D8B6A722-109D-FC4F-BBC8-91AF778F426A}"/>
              </a:ext>
            </a:extLst>
          </p:cNvPr>
          <p:cNvSpPr/>
          <p:nvPr/>
        </p:nvSpPr>
        <p:spPr>
          <a:xfrm>
            <a:off x="1281371" y="5068243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527BC7A2-2EB5-7545-B6FA-41D43994FE51}"/>
              </a:ext>
            </a:extLst>
          </p:cNvPr>
          <p:cNvSpPr/>
          <p:nvPr/>
        </p:nvSpPr>
        <p:spPr>
          <a:xfrm>
            <a:off x="1119441" y="5377808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A9F62DDF-34AA-F942-98BC-41B12BD1F203}"/>
              </a:ext>
            </a:extLst>
          </p:cNvPr>
          <p:cNvSpPr/>
          <p:nvPr/>
        </p:nvSpPr>
        <p:spPr>
          <a:xfrm>
            <a:off x="857499" y="5630222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1" name="Picture 100">
            <a:extLst>
              <a:ext uri="{FF2B5EF4-FFF2-40B4-BE49-F238E27FC236}">
                <a16:creationId xmlns:a16="http://schemas.microsoft.com/office/drawing/2014/main" id="{AF72439E-8388-4359-821B-8073EE9B8D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5149" y="2810100"/>
            <a:ext cx="323208" cy="28793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6CCB0EE-A487-4812-A177-F6CF2541B404}"/>
              </a:ext>
            </a:extLst>
          </p:cNvPr>
          <p:cNvSpPr txBox="1"/>
          <p:nvPr/>
        </p:nvSpPr>
        <p:spPr>
          <a:xfrm>
            <a:off x="7391530" y="1916165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3A3A45E0-BD5F-4734-B714-D1A998B9A1C4}"/>
              </a:ext>
            </a:extLst>
          </p:cNvPr>
          <p:cNvSpPr txBox="1"/>
          <p:nvPr/>
        </p:nvSpPr>
        <p:spPr>
          <a:xfrm>
            <a:off x="9719181" y="2095108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AB54C0EB-1902-4E62-A1FB-7B42E772C806}"/>
              </a:ext>
            </a:extLst>
          </p:cNvPr>
          <p:cNvSpPr txBox="1"/>
          <p:nvPr/>
        </p:nvSpPr>
        <p:spPr>
          <a:xfrm>
            <a:off x="10936466" y="1280656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10DDE948-51BB-48A6-9940-8E5D57775A8C}"/>
              </a:ext>
            </a:extLst>
          </p:cNvPr>
          <p:cNvSpPr/>
          <p:nvPr/>
        </p:nvSpPr>
        <p:spPr>
          <a:xfrm>
            <a:off x="2731633" y="2987372"/>
            <a:ext cx="1188720" cy="1188720"/>
          </a:xfrm>
          <a:prstGeom prst="ellipse">
            <a:avLst/>
          </a:prstGeom>
          <a:noFill/>
          <a:ln w="28575">
            <a:solidFill>
              <a:srgbClr val="FF00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7FD715B6-8788-4B79-80D9-432661DA0DD3}"/>
              </a:ext>
            </a:extLst>
          </p:cNvPr>
          <p:cNvSpPr/>
          <p:nvPr/>
        </p:nvSpPr>
        <p:spPr>
          <a:xfrm>
            <a:off x="2557460" y="2850297"/>
            <a:ext cx="1463040" cy="1463040"/>
          </a:xfrm>
          <a:prstGeom prst="ellipse">
            <a:avLst/>
          </a:prstGeom>
          <a:noFill/>
          <a:ln w="158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CAA55CCA-2CDF-47D1-A94C-9E6F0B5789C2}"/>
              </a:ext>
            </a:extLst>
          </p:cNvPr>
          <p:cNvSpPr txBox="1"/>
          <p:nvPr/>
        </p:nvSpPr>
        <p:spPr>
          <a:xfrm>
            <a:off x="6517057" y="4360321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D5A50BEC-2E40-4FD6-B963-C59FC1687214}"/>
              </a:ext>
            </a:extLst>
          </p:cNvPr>
          <p:cNvSpPr txBox="1"/>
          <p:nvPr/>
        </p:nvSpPr>
        <p:spPr>
          <a:xfrm>
            <a:off x="7453916" y="4410503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B8AED2B8-350D-48BF-98B8-74755E4D8973}"/>
              </a:ext>
            </a:extLst>
          </p:cNvPr>
          <p:cNvSpPr txBox="1"/>
          <p:nvPr/>
        </p:nvSpPr>
        <p:spPr>
          <a:xfrm>
            <a:off x="8158163" y="4468562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3</a:t>
            </a:r>
          </a:p>
        </p:txBody>
      </p:sp>
      <p:pic>
        <p:nvPicPr>
          <p:cNvPr id="10" name="Picture 9" descr="A picture containing table&#10;&#10;Description automatically generated">
            <a:extLst>
              <a:ext uri="{FF2B5EF4-FFF2-40B4-BE49-F238E27FC236}">
                <a16:creationId xmlns:a16="http://schemas.microsoft.com/office/drawing/2014/main" id="{EEBF8807-C1B9-4FCD-B62F-39E491F33C08}"/>
              </a:ext>
            </a:extLst>
          </p:cNvPr>
          <p:cNvPicPr>
            <a:picLocks noChangeAspect="1"/>
          </p:cNvPicPr>
          <p:nvPr/>
        </p:nvPicPr>
        <p:blipFill rotWithShape="1">
          <a:blip r:embed="rId32"/>
          <a:srcRect t="-1" b="13962"/>
          <a:stretch/>
        </p:blipFill>
        <p:spPr>
          <a:xfrm>
            <a:off x="3391301" y="4537012"/>
            <a:ext cx="1488962" cy="1145936"/>
          </a:xfrm>
          <a:prstGeom prst="rect">
            <a:avLst/>
          </a:prstGeom>
        </p:spPr>
      </p:pic>
      <p:sp>
        <p:nvSpPr>
          <p:cNvPr id="136" name="Rectangle 135">
            <a:extLst>
              <a:ext uri="{FF2B5EF4-FFF2-40B4-BE49-F238E27FC236}">
                <a16:creationId xmlns:a16="http://schemas.microsoft.com/office/drawing/2014/main" id="{AC15F834-ED7E-4A09-A9EE-36A0A01D89CD}"/>
              </a:ext>
            </a:extLst>
          </p:cNvPr>
          <p:cNvSpPr/>
          <p:nvPr/>
        </p:nvSpPr>
        <p:spPr>
          <a:xfrm>
            <a:off x="1805976" y="3288556"/>
            <a:ext cx="595081" cy="465994"/>
          </a:xfrm>
          <a:prstGeom prst="rect">
            <a:avLst/>
          </a:prstGeom>
          <a:solidFill>
            <a:schemeClr val="accent2">
              <a:lumMod val="75000"/>
              <a:alpha val="34118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BB40E3D-51FC-4921-B909-7FD18D738C6F}"/>
              </a:ext>
            </a:extLst>
          </p:cNvPr>
          <p:cNvCxnSpPr>
            <a:endCxn id="50" idx="1"/>
          </p:cNvCxnSpPr>
          <p:nvPr/>
        </p:nvCxnSpPr>
        <p:spPr>
          <a:xfrm flipH="1" flipV="1">
            <a:off x="2197241" y="3867037"/>
            <a:ext cx="1152218" cy="1128719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Pentagon 137">
            <a:extLst>
              <a:ext uri="{FF2B5EF4-FFF2-40B4-BE49-F238E27FC236}">
                <a16:creationId xmlns:a16="http://schemas.microsoft.com/office/drawing/2014/main" id="{C0816C17-29BD-264E-92CA-03F2F85643F5}"/>
              </a:ext>
            </a:extLst>
          </p:cNvPr>
          <p:cNvSpPr/>
          <p:nvPr/>
        </p:nvSpPr>
        <p:spPr>
          <a:xfrm flipH="1">
            <a:off x="7848730" y="5844938"/>
            <a:ext cx="1888188" cy="660720"/>
          </a:xfrm>
          <a:prstGeom prst="homePlat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 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37DCD2CA-DA7F-B243-95A0-1978C1015B8B}"/>
                  </a:ext>
                </a:extLst>
              </p:cNvPr>
              <p:cNvSpPr txBox="1"/>
              <p:nvPr/>
            </p:nvSpPr>
            <p:spPr>
              <a:xfrm>
                <a:off x="8067027" y="5967910"/>
                <a:ext cx="565508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 smtClean="0">
                              <a:solidFill>
                                <a:srgbClr val="C756FB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solidFill>
                                <a:srgbClr val="C756FB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200" b="0" i="1" smtClean="0">
                              <a:solidFill>
                                <a:srgbClr val="C756FB"/>
                              </a:solidFill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</m:oMath>
                  </m:oMathPara>
                </a14:m>
                <a:endParaRPr lang="en-US" sz="2200" dirty="0">
                  <a:solidFill>
                    <a:srgbClr val="C756FB"/>
                  </a:solidFill>
                </a:endParaRPr>
              </a:p>
            </p:txBody>
          </p:sp>
        </mc:Choice>
        <mc:Fallback xmlns="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37DCD2CA-DA7F-B243-95A0-1978C1015B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7027" y="5967910"/>
                <a:ext cx="565508" cy="430887"/>
              </a:xfrm>
              <a:prstGeom prst="rect">
                <a:avLst/>
              </a:prstGeom>
              <a:blipFill>
                <a:blip r:embed="rId33"/>
                <a:stretch>
                  <a:fillRect b="-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B7C82AC5-F4B5-5546-83C6-FED3BC26C2B4}"/>
                  </a:ext>
                </a:extLst>
              </p:cNvPr>
              <p:cNvSpPr txBox="1"/>
              <p:nvPr/>
            </p:nvSpPr>
            <p:spPr>
              <a:xfrm>
                <a:off x="8967589" y="6003763"/>
                <a:ext cx="56550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B7C82AC5-F4B5-5546-83C6-FED3BC26C2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7589" y="6003763"/>
                <a:ext cx="565508" cy="369332"/>
              </a:xfrm>
              <a:prstGeom prst="rect">
                <a:avLst/>
              </a:prstGeom>
              <a:blipFill>
                <a:blip r:embed="rId3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15030192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8C4F378-CD67-8A4D-8ECD-19659C8AE35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651687" y="-80924"/>
                <a:ext cx="9094807" cy="1028777"/>
              </a:xfrm>
            </p:spPr>
            <p:txBody>
              <a:bodyPr/>
              <a:lstStyle/>
              <a:p>
                <a:pPr algn="ctr"/>
                <a:r>
                  <a:rPr lang="en-US" dirty="0"/>
                  <a:t>Example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-NN query in PR-</a:t>
                </a:r>
                <a:r>
                  <a:rPr lang="en-US" dirty="0" err="1"/>
                  <a:t>QuadTree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8C4F378-CD67-8A4D-8ECD-19659C8AE3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651687" y="-80924"/>
                <a:ext cx="9094807" cy="1028777"/>
              </a:xfrm>
              <a:blipFill>
                <a:blip r:embed="rId2"/>
                <a:stretch>
                  <a:fillRect l="-2232" t="-2469" r="-2371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1F1C8300-1158-AF44-8587-F337DADDBF57}"/>
              </a:ext>
            </a:extLst>
          </p:cNvPr>
          <p:cNvSpPr>
            <a:spLocks/>
          </p:cNvSpPr>
          <p:nvPr/>
        </p:nvSpPr>
        <p:spPr>
          <a:xfrm>
            <a:off x="577892" y="1561172"/>
            <a:ext cx="4919659" cy="44381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D4EBE64-0189-9448-AD5F-4A307EE4A47B}"/>
              </a:ext>
            </a:extLst>
          </p:cNvPr>
          <p:cNvSpPr txBox="1"/>
          <p:nvPr/>
        </p:nvSpPr>
        <p:spPr>
          <a:xfrm>
            <a:off x="122102" y="6077415"/>
            <a:ext cx="993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(-16, -16)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3367344-D2C2-644E-AF60-07580BC0BED4}"/>
              </a:ext>
            </a:extLst>
          </p:cNvPr>
          <p:cNvSpPr txBox="1"/>
          <p:nvPr/>
        </p:nvSpPr>
        <p:spPr>
          <a:xfrm>
            <a:off x="5205516" y="6077414"/>
            <a:ext cx="993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(16, -16)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4DEBC0-56B6-454A-91F8-B1862EE00F41}"/>
              </a:ext>
            </a:extLst>
          </p:cNvPr>
          <p:cNvSpPr txBox="1"/>
          <p:nvPr/>
        </p:nvSpPr>
        <p:spPr>
          <a:xfrm>
            <a:off x="5291008" y="1245144"/>
            <a:ext cx="993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(16, 16)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ED43F1C-2803-F74C-9651-112D2BD647D0}"/>
              </a:ext>
            </a:extLst>
          </p:cNvPr>
          <p:cNvSpPr txBox="1"/>
          <p:nvPr/>
        </p:nvSpPr>
        <p:spPr>
          <a:xfrm>
            <a:off x="133565" y="1245143"/>
            <a:ext cx="993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(-16, 16)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0765131-9447-4C44-931A-43E1B93BBEEB}"/>
              </a:ext>
            </a:extLst>
          </p:cNvPr>
          <p:cNvCxnSpPr>
            <a:stCxn id="4" idx="0"/>
            <a:endCxn id="4" idx="2"/>
          </p:cNvCxnSpPr>
          <p:nvPr/>
        </p:nvCxnSpPr>
        <p:spPr>
          <a:xfrm>
            <a:off x="3037722" y="1561172"/>
            <a:ext cx="0" cy="4438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D3FBAC7-85B5-3C47-B35C-27A955D16F67}"/>
              </a:ext>
            </a:extLst>
          </p:cNvPr>
          <p:cNvCxnSpPr>
            <a:cxnSpLocks/>
          </p:cNvCxnSpPr>
          <p:nvPr/>
        </p:nvCxnSpPr>
        <p:spPr>
          <a:xfrm>
            <a:off x="577892" y="3769113"/>
            <a:ext cx="491965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8A41387-28C5-DE48-841A-2335B26C1D70}"/>
              </a:ext>
            </a:extLst>
          </p:cNvPr>
          <p:cNvCxnSpPr>
            <a:cxnSpLocks/>
          </p:cNvCxnSpPr>
          <p:nvPr/>
        </p:nvCxnSpPr>
        <p:spPr>
          <a:xfrm>
            <a:off x="577891" y="2772938"/>
            <a:ext cx="24598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9BEDA4F-10D7-7C49-9BFB-35FB3C88EF64}"/>
              </a:ext>
            </a:extLst>
          </p:cNvPr>
          <p:cNvCxnSpPr>
            <a:cxnSpLocks/>
          </p:cNvCxnSpPr>
          <p:nvPr/>
        </p:nvCxnSpPr>
        <p:spPr>
          <a:xfrm>
            <a:off x="1807802" y="1576042"/>
            <a:ext cx="0" cy="22042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89CC8C9-62FD-CE44-A725-64BA847FCAAD}"/>
              </a:ext>
            </a:extLst>
          </p:cNvPr>
          <p:cNvCxnSpPr>
            <a:cxnSpLocks/>
          </p:cNvCxnSpPr>
          <p:nvPr/>
        </p:nvCxnSpPr>
        <p:spPr>
          <a:xfrm>
            <a:off x="1807802" y="3713356"/>
            <a:ext cx="0" cy="228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FADBD58-BAB1-D649-B8BE-8DED6819B1CF}"/>
              </a:ext>
            </a:extLst>
          </p:cNvPr>
          <p:cNvCxnSpPr>
            <a:cxnSpLocks/>
          </p:cNvCxnSpPr>
          <p:nvPr/>
        </p:nvCxnSpPr>
        <p:spPr>
          <a:xfrm>
            <a:off x="585326" y="4832193"/>
            <a:ext cx="24598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13D531F-986D-BE47-A6B8-ABF050F2A526}"/>
              </a:ext>
            </a:extLst>
          </p:cNvPr>
          <p:cNvCxnSpPr>
            <a:cxnSpLocks/>
          </p:cNvCxnSpPr>
          <p:nvPr/>
        </p:nvCxnSpPr>
        <p:spPr>
          <a:xfrm>
            <a:off x="1807802" y="3289607"/>
            <a:ext cx="123735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FC8060C-B4EF-EC44-8115-288D4A8E64D4}"/>
              </a:ext>
            </a:extLst>
          </p:cNvPr>
          <p:cNvCxnSpPr>
            <a:cxnSpLocks/>
          </p:cNvCxnSpPr>
          <p:nvPr/>
        </p:nvCxnSpPr>
        <p:spPr>
          <a:xfrm>
            <a:off x="2395969" y="2772938"/>
            <a:ext cx="0" cy="10073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>
            <a:extLst>
              <a:ext uri="{FF2B5EF4-FFF2-40B4-BE49-F238E27FC236}">
                <a16:creationId xmlns:a16="http://schemas.microsoft.com/office/drawing/2014/main" id="{E435A33E-DF17-AA4F-ACF3-51283F51EF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7942" y="3485927"/>
            <a:ext cx="323208" cy="2879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C84DB4F-3C32-9E4B-9CBC-D82CA6D7D3EE}"/>
                  </a:ext>
                </a:extLst>
              </p:cNvPr>
              <p:cNvSpPr txBox="1"/>
              <p:nvPr/>
            </p:nvSpPr>
            <p:spPr>
              <a:xfrm>
                <a:off x="421311" y="777388"/>
                <a:ext cx="58632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accent5"/>
                    </a:solidFill>
                  </a:rPr>
                  <a:t>anchor = (2, 2),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chemeClr val="accent2"/>
                    </a:solidFill>
                  </a:rPr>
                  <a:t>=2,  </a:t>
                </a:r>
                <a:r>
                  <a:rPr lang="en-US" dirty="0">
                    <a:solidFill>
                      <a:srgbClr val="7030A0"/>
                    </a:solidFill>
                  </a:rPr>
                  <a:t>Bucket size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endParaRPr lang="en-US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C84DB4F-3C32-9E4B-9CBC-D82CA6D7D3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311" y="777388"/>
                <a:ext cx="5863271" cy="369332"/>
              </a:xfrm>
              <a:prstGeom prst="rect">
                <a:avLst/>
              </a:prstGeom>
              <a:blipFill>
                <a:blip r:embed="rId4"/>
                <a:stretch>
                  <a:fillRect l="-648" t="-3333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Oval 36">
            <a:extLst>
              <a:ext uri="{FF2B5EF4-FFF2-40B4-BE49-F238E27FC236}">
                <a16:creationId xmlns:a16="http://schemas.microsoft.com/office/drawing/2014/main" id="{C40E7FAC-2BA5-204B-AF7C-B13A89D2BA1C}"/>
              </a:ext>
            </a:extLst>
          </p:cNvPr>
          <p:cNvSpPr/>
          <p:nvPr/>
        </p:nvSpPr>
        <p:spPr>
          <a:xfrm>
            <a:off x="1474775" y="1839952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9BC64F6B-B4FF-CC46-9D08-E3240F04BCC4}"/>
              </a:ext>
            </a:extLst>
          </p:cNvPr>
          <p:cNvSpPr/>
          <p:nvPr/>
        </p:nvSpPr>
        <p:spPr>
          <a:xfrm>
            <a:off x="1760377" y="2258122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030A4FD8-FDCA-1240-A03A-50E44C956454}"/>
              </a:ext>
            </a:extLst>
          </p:cNvPr>
          <p:cNvSpPr/>
          <p:nvPr/>
        </p:nvSpPr>
        <p:spPr>
          <a:xfrm>
            <a:off x="943232" y="2401225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858369C6-A3CE-A549-B7E8-894D1B0E3C4F}"/>
              </a:ext>
            </a:extLst>
          </p:cNvPr>
          <p:cNvSpPr/>
          <p:nvPr/>
        </p:nvSpPr>
        <p:spPr>
          <a:xfrm>
            <a:off x="2470945" y="2401225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A8DFBF64-6A63-4941-B76D-0711BFF9E589}"/>
              </a:ext>
            </a:extLst>
          </p:cNvPr>
          <p:cNvSpPr/>
          <p:nvPr/>
        </p:nvSpPr>
        <p:spPr>
          <a:xfrm>
            <a:off x="3258965" y="2810100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3F572112-0688-6D4E-9954-5C92A9766196}"/>
              </a:ext>
            </a:extLst>
          </p:cNvPr>
          <p:cNvSpPr/>
          <p:nvPr/>
        </p:nvSpPr>
        <p:spPr>
          <a:xfrm>
            <a:off x="2489532" y="3066575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29CE63BF-5CF8-D842-864E-357C56C2EF7F}"/>
              </a:ext>
            </a:extLst>
          </p:cNvPr>
          <p:cNvSpPr/>
          <p:nvPr/>
        </p:nvSpPr>
        <p:spPr>
          <a:xfrm>
            <a:off x="2073225" y="3486601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64B5F066-3BDC-2E47-A2A2-65998B32EDA0}"/>
              </a:ext>
            </a:extLst>
          </p:cNvPr>
          <p:cNvSpPr/>
          <p:nvPr/>
        </p:nvSpPr>
        <p:spPr>
          <a:xfrm>
            <a:off x="1556555" y="4241162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06F0AC4F-8993-1441-9484-031E5E3C4383}"/>
              </a:ext>
            </a:extLst>
          </p:cNvPr>
          <p:cNvSpPr/>
          <p:nvPr/>
        </p:nvSpPr>
        <p:spPr>
          <a:xfrm>
            <a:off x="2675385" y="3408542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284C06F-6037-6F4E-9388-4ED478106D7D}"/>
              </a:ext>
            </a:extLst>
          </p:cNvPr>
          <p:cNvSpPr txBox="1"/>
          <p:nvPr/>
        </p:nvSpPr>
        <p:spPr>
          <a:xfrm>
            <a:off x="2839728" y="3765467"/>
            <a:ext cx="2054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0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DC40580-A139-C249-90A1-1AC648FC3614}"/>
              </a:ext>
            </a:extLst>
          </p:cNvPr>
          <p:cNvSpPr txBox="1"/>
          <p:nvPr/>
        </p:nvSpPr>
        <p:spPr>
          <a:xfrm>
            <a:off x="2197241" y="3759315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-4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DD1F80B-070E-5045-9A7B-C782D99A825D}"/>
              </a:ext>
            </a:extLst>
          </p:cNvPr>
          <p:cNvSpPr txBox="1"/>
          <p:nvPr/>
        </p:nvSpPr>
        <p:spPr>
          <a:xfrm>
            <a:off x="3501723" y="3759315"/>
            <a:ext cx="2054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4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383F2446-45E7-AA4E-B621-DE69374595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92812" y="3168792"/>
            <a:ext cx="215900" cy="228600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8017408E-686D-CF48-9D4A-F5D3498FBDA5}"/>
              </a:ext>
            </a:extLst>
          </p:cNvPr>
          <p:cNvSpPr txBox="1"/>
          <p:nvPr/>
        </p:nvSpPr>
        <p:spPr>
          <a:xfrm>
            <a:off x="1592398" y="3768840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-8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89434D0-EFD9-E948-AF48-D52018F7B778}"/>
              </a:ext>
            </a:extLst>
          </p:cNvPr>
          <p:cNvSpPr txBox="1"/>
          <p:nvPr/>
        </p:nvSpPr>
        <p:spPr>
          <a:xfrm>
            <a:off x="4081483" y="3779567"/>
            <a:ext cx="2054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8</a:t>
            </a: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13446AA9-C995-F048-A218-A84FE9DC843B}"/>
              </a:ext>
            </a:extLst>
          </p:cNvPr>
          <p:cNvCxnSpPr>
            <a:cxnSpLocks/>
          </p:cNvCxnSpPr>
          <p:nvPr/>
        </p:nvCxnSpPr>
        <p:spPr>
          <a:xfrm flipH="1">
            <a:off x="3349459" y="3529208"/>
            <a:ext cx="5976" cy="231559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6E462DB3-49F7-4A47-922A-63AADC96AE78}"/>
              </a:ext>
            </a:extLst>
          </p:cNvPr>
          <p:cNvCxnSpPr>
            <a:cxnSpLocks/>
          </p:cNvCxnSpPr>
          <p:nvPr/>
        </p:nvCxnSpPr>
        <p:spPr>
          <a:xfrm>
            <a:off x="3131277" y="3546821"/>
            <a:ext cx="217671" cy="3475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BCC205CA-23A5-1641-A112-80D91CF958DF}"/>
              </a:ext>
            </a:extLst>
          </p:cNvPr>
          <p:cNvSpPr txBox="1"/>
          <p:nvPr/>
        </p:nvSpPr>
        <p:spPr>
          <a:xfrm>
            <a:off x="2983049" y="3430694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00B0F0"/>
                </a:solidFill>
              </a:rPr>
              <a:t>2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359B3557-F84D-874D-BC31-BDABDB1128EF}"/>
              </a:ext>
            </a:extLst>
          </p:cNvPr>
          <p:cNvSpPr txBox="1"/>
          <p:nvPr/>
        </p:nvSpPr>
        <p:spPr>
          <a:xfrm>
            <a:off x="2778255" y="4183182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-4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B980752-22D2-A34A-A952-DA61554DFFDF}"/>
              </a:ext>
            </a:extLst>
          </p:cNvPr>
          <p:cNvSpPr txBox="1"/>
          <p:nvPr/>
        </p:nvSpPr>
        <p:spPr>
          <a:xfrm>
            <a:off x="2802066" y="4664199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-8</a:t>
            </a: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8C929720-BA9D-3C46-BCF3-253BA94B95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87662" y="2614607"/>
            <a:ext cx="215900" cy="2286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1437A734-5F5E-1F4E-AFCE-0B91124B4081}"/>
                  </a:ext>
                </a:extLst>
              </p:cNvPr>
              <p:cNvSpPr txBox="1"/>
              <p:nvPr/>
            </p:nvSpPr>
            <p:spPr>
              <a:xfrm>
                <a:off x="731650" y="2105956"/>
                <a:ext cx="27584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1437A734-5F5E-1F4E-AFCE-0B91124B40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650" y="2105956"/>
                <a:ext cx="275845" cy="276999"/>
              </a:xfrm>
              <a:prstGeom prst="rect">
                <a:avLst/>
              </a:prstGeom>
              <a:blipFill>
                <a:blip r:embed="rId7"/>
                <a:stretch>
                  <a:fillRect l="-22727" r="-4545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87D865D-922E-7D46-B0B6-3DC6B703FAF7}"/>
                  </a:ext>
                </a:extLst>
              </p:cNvPr>
              <p:cNvSpPr txBox="1"/>
              <p:nvPr/>
            </p:nvSpPr>
            <p:spPr>
              <a:xfrm>
                <a:off x="1255534" y="1629692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87D865D-922E-7D46-B0B6-3DC6B703FA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5534" y="1629692"/>
                <a:ext cx="281167" cy="276999"/>
              </a:xfrm>
              <a:prstGeom prst="rect">
                <a:avLst/>
              </a:prstGeom>
              <a:blipFill>
                <a:blip r:embed="rId8"/>
                <a:stretch>
                  <a:fillRect l="-17391" r="-4348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BB3CD07-D837-F44C-A472-66C908F6DB16}"/>
                  </a:ext>
                </a:extLst>
              </p:cNvPr>
              <p:cNvSpPr txBox="1"/>
              <p:nvPr/>
            </p:nvSpPr>
            <p:spPr>
              <a:xfrm>
                <a:off x="1898473" y="1958313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BB3CD07-D837-F44C-A472-66C908F6DB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8473" y="1958313"/>
                <a:ext cx="281167" cy="276999"/>
              </a:xfrm>
              <a:prstGeom prst="rect">
                <a:avLst/>
              </a:prstGeom>
              <a:blipFill>
                <a:blip r:embed="rId9"/>
                <a:stretch>
                  <a:fillRect l="-16667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4A56388C-2791-C543-86A1-29F83A27FAD6}"/>
                  </a:ext>
                </a:extLst>
              </p:cNvPr>
              <p:cNvSpPr txBox="1"/>
              <p:nvPr/>
            </p:nvSpPr>
            <p:spPr>
              <a:xfrm>
                <a:off x="2379493" y="2110708"/>
                <a:ext cx="27943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4A56388C-2791-C543-86A1-29F83A27FA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9493" y="2110708"/>
                <a:ext cx="279435" cy="276999"/>
              </a:xfrm>
              <a:prstGeom prst="rect">
                <a:avLst/>
              </a:prstGeom>
              <a:blipFill>
                <a:blip r:embed="rId10"/>
                <a:stretch>
                  <a:fillRect l="-17391" r="-4348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23C3719B-A6AF-164F-90D4-CEF73935F3C9}"/>
                  </a:ext>
                </a:extLst>
              </p:cNvPr>
              <p:cNvSpPr txBox="1"/>
              <p:nvPr/>
            </p:nvSpPr>
            <p:spPr>
              <a:xfrm>
                <a:off x="3236751" y="2467902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23C3719B-A6AF-164F-90D4-CEF73935F3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6751" y="2467902"/>
                <a:ext cx="281167" cy="276999"/>
              </a:xfrm>
              <a:prstGeom prst="rect">
                <a:avLst/>
              </a:prstGeom>
              <a:blipFill>
                <a:blip r:embed="rId11"/>
                <a:stretch>
                  <a:fillRect l="-17391" r="-4348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CB576CCD-353B-A64A-A8B6-79C729DF5242}"/>
                  </a:ext>
                </a:extLst>
              </p:cNvPr>
              <p:cNvSpPr txBox="1"/>
              <p:nvPr/>
            </p:nvSpPr>
            <p:spPr>
              <a:xfrm>
                <a:off x="2603329" y="2834619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CB576CCD-353B-A64A-A8B6-79C729DF52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3329" y="2834619"/>
                <a:ext cx="281167" cy="276999"/>
              </a:xfrm>
              <a:prstGeom prst="rect">
                <a:avLst/>
              </a:prstGeom>
              <a:blipFill>
                <a:blip r:embed="rId12"/>
                <a:stretch>
                  <a:fillRect l="-17391" r="-4348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1EE9049A-08B4-3D4B-842B-844CD7B49850}"/>
                  </a:ext>
                </a:extLst>
              </p:cNvPr>
              <p:cNvSpPr txBox="1"/>
              <p:nvPr/>
            </p:nvSpPr>
            <p:spPr>
              <a:xfrm>
                <a:off x="2755729" y="3401371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1EE9049A-08B4-3D4B-842B-844CD7B498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5729" y="3401371"/>
                <a:ext cx="281167" cy="276999"/>
              </a:xfrm>
              <a:prstGeom prst="rect">
                <a:avLst/>
              </a:prstGeom>
              <a:blipFill>
                <a:blip r:embed="rId13"/>
                <a:stretch>
                  <a:fillRect l="-17391" r="-4348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3BC46F4D-80C4-8045-966E-89D8A837A63B}"/>
                  </a:ext>
                </a:extLst>
              </p:cNvPr>
              <p:cNvSpPr txBox="1"/>
              <p:nvPr/>
            </p:nvSpPr>
            <p:spPr>
              <a:xfrm>
                <a:off x="1979430" y="3510907"/>
                <a:ext cx="3736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3BC46F4D-80C4-8045-966E-89D8A837A6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9430" y="3510907"/>
                <a:ext cx="373628" cy="276999"/>
              </a:xfrm>
              <a:prstGeom prst="rect">
                <a:avLst/>
              </a:prstGeom>
              <a:blipFill>
                <a:blip r:embed="rId14"/>
                <a:stretch>
                  <a:fillRect l="-17241" r="-3448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A21FCB75-57F2-6B4B-B6D4-2E51392F06B3}"/>
                  </a:ext>
                </a:extLst>
              </p:cNvPr>
              <p:cNvSpPr txBox="1"/>
              <p:nvPr/>
            </p:nvSpPr>
            <p:spPr>
              <a:xfrm>
                <a:off x="1574613" y="4277677"/>
                <a:ext cx="3736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A21FCB75-57F2-6B4B-B6D4-2E51392F06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4613" y="4277677"/>
                <a:ext cx="373628" cy="276999"/>
              </a:xfrm>
              <a:prstGeom prst="rect">
                <a:avLst/>
              </a:prstGeom>
              <a:blipFill>
                <a:blip r:embed="rId15"/>
                <a:stretch>
                  <a:fillRect l="-13333" r="-3333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Oval 85">
            <a:extLst>
              <a:ext uri="{FF2B5EF4-FFF2-40B4-BE49-F238E27FC236}">
                <a16:creationId xmlns:a16="http://schemas.microsoft.com/office/drawing/2014/main" id="{C7225347-B004-2F47-8149-F9A678833807}"/>
              </a:ext>
            </a:extLst>
          </p:cNvPr>
          <p:cNvSpPr/>
          <p:nvPr/>
        </p:nvSpPr>
        <p:spPr>
          <a:xfrm>
            <a:off x="8072437" y="1039170"/>
            <a:ext cx="1728788" cy="482972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111C7B60-146D-7C49-AE2F-67EB5ACFE4E2}"/>
              </a:ext>
            </a:extLst>
          </p:cNvPr>
          <p:cNvCxnSpPr>
            <a:cxnSpLocks/>
          </p:cNvCxnSpPr>
          <p:nvPr/>
        </p:nvCxnSpPr>
        <p:spPr>
          <a:xfrm flipH="1">
            <a:off x="7024504" y="1413529"/>
            <a:ext cx="1142054" cy="6142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B7A097B4-96AB-5B49-B870-C1FACE0D83D2}"/>
              </a:ext>
            </a:extLst>
          </p:cNvPr>
          <p:cNvCxnSpPr>
            <a:cxnSpLocks/>
          </p:cNvCxnSpPr>
          <p:nvPr/>
        </p:nvCxnSpPr>
        <p:spPr>
          <a:xfrm flipH="1">
            <a:off x="8386763" y="1576042"/>
            <a:ext cx="331640" cy="73783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CADC76E4-CC05-974D-9737-328F5B01EFE9}"/>
              </a:ext>
            </a:extLst>
          </p:cNvPr>
          <p:cNvCxnSpPr>
            <a:cxnSpLocks/>
          </p:cNvCxnSpPr>
          <p:nvPr/>
        </p:nvCxnSpPr>
        <p:spPr>
          <a:xfrm>
            <a:off x="9458325" y="1561172"/>
            <a:ext cx="705531" cy="6741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D65B81CE-AB0E-8F4C-9BB4-A473BDD2C31D}"/>
              </a:ext>
            </a:extLst>
          </p:cNvPr>
          <p:cNvCxnSpPr>
            <a:cxnSpLocks/>
          </p:cNvCxnSpPr>
          <p:nvPr/>
        </p:nvCxnSpPr>
        <p:spPr>
          <a:xfrm>
            <a:off x="9797354" y="1413529"/>
            <a:ext cx="1526024" cy="4005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Oval 106">
            <a:extLst>
              <a:ext uri="{FF2B5EF4-FFF2-40B4-BE49-F238E27FC236}">
                <a16:creationId xmlns:a16="http://schemas.microsoft.com/office/drawing/2014/main" id="{E5A97693-7980-8048-90E4-0742CD872138}"/>
              </a:ext>
            </a:extLst>
          </p:cNvPr>
          <p:cNvSpPr/>
          <p:nvPr/>
        </p:nvSpPr>
        <p:spPr>
          <a:xfrm>
            <a:off x="6459979" y="2111847"/>
            <a:ext cx="1076643" cy="542215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983A2BA5-38F6-9B41-9D65-F467C840EA86}"/>
              </a:ext>
            </a:extLst>
          </p:cNvPr>
          <p:cNvSpPr/>
          <p:nvPr/>
        </p:nvSpPr>
        <p:spPr>
          <a:xfrm>
            <a:off x="9625534" y="2400465"/>
            <a:ext cx="1076643" cy="542215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0D11F92F-18CC-5F49-A9E5-F8FEF8B76FC5}"/>
                  </a:ext>
                </a:extLst>
              </p:cNvPr>
              <p:cNvSpPr/>
              <p:nvPr/>
            </p:nvSpPr>
            <p:spPr>
              <a:xfrm>
                <a:off x="7791289" y="2343499"/>
                <a:ext cx="1394217" cy="68974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0D11F92F-18CC-5F49-A9E5-F8FEF8B76F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1289" y="2343499"/>
                <a:ext cx="1394217" cy="689742"/>
              </a:xfrm>
              <a:prstGeom prst="ellipse">
                <a:avLst/>
              </a:prstGeom>
              <a:blipFill>
                <a:blip r:embed="rId1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3A3D12D0-9524-5244-865E-3FB35B4E64CB}"/>
                  </a:ext>
                </a:extLst>
              </p:cNvPr>
              <p:cNvSpPr/>
              <p:nvPr/>
            </p:nvSpPr>
            <p:spPr>
              <a:xfrm>
                <a:off x="10985081" y="1895708"/>
                <a:ext cx="1076643" cy="542215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3A3D12D0-9524-5244-865E-3FB35B4E64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5081" y="1895708"/>
                <a:ext cx="1076643" cy="542215"/>
              </a:xfrm>
              <a:prstGeom prst="ellipse">
                <a:avLst/>
              </a:prstGeom>
              <a:blipFill>
                <a:blip r:embed="rId1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ADE06B88-5EB9-E941-99AB-D2D46618547D}"/>
              </a:ext>
            </a:extLst>
          </p:cNvPr>
          <p:cNvCxnSpPr>
            <a:cxnSpLocks/>
          </p:cNvCxnSpPr>
          <p:nvPr/>
        </p:nvCxnSpPr>
        <p:spPr>
          <a:xfrm flipH="1">
            <a:off x="5991988" y="2521133"/>
            <a:ext cx="544736" cy="2841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592A0D34-9286-6847-AA3B-8DE51A1D2F2E}"/>
              </a:ext>
            </a:extLst>
          </p:cNvPr>
          <p:cNvCxnSpPr>
            <a:cxnSpLocks/>
          </p:cNvCxnSpPr>
          <p:nvPr/>
        </p:nvCxnSpPr>
        <p:spPr>
          <a:xfrm flipH="1">
            <a:off x="6207366" y="2606401"/>
            <a:ext cx="568662" cy="8009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8D157BAD-C517-2B49-BAD7-377C9F5923FC}"/>
              </a:ext>
            </a:extLst>
          </p:cNvPr>
          <p:cNvCxnSpPr>
            <a:cxnSpLocks/>
          </p:cNvCxnSpPr>
          <p:nvPr/>
        </p:nvCxnSpPr>
        <p:spPr>
          <a:xfrm flipH="1">
            <a:off x="6842129" y="2653318"/>
            <a:ext cx="194544" cy="7320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3F21784C-D3B2-8B4F-B5FC-37D7108EEC12}"/>
              </a:ext>
            </a:extLst>
          </p:cNvPr>
          <p:cNvCxnSpPr>
            <a:cxnSpLocks/>
          </p:cNvCxnSpPr>
          <p:nvPr/>
        </p:nvCxnSpPr>
        <p:spPr>
          <a:xfrm>
            <a:off x="7366031" y="2618573"/>
            <a:ext cx="416309" cy="8923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Oval 116">
            <a:extLst>
              <a:ext uri="{FF2B5EF4-FFF2-40B4-BE49-F238E27FC236}">
                <a16:creationId xmlns:a16="http://schemas.microsoft.com/office/drawing/2014/main" id="{9E2EB0A7-82BE-3A4D-AF4C-1131EE464155}"/>
              </a:ext>
            </a:extLst>
          </p:cNvPr>
          <p:cNvSpPr/>
          <p:nvPr/>
        </p:nvSpPr>
        <p:spPr>
          <a:xfrm>
            <a:off x="7472283" y="3518577"/>
            <a:ext cx="694275" cy="58314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14DFBD9B-49EA-8941-812E-EE9DBCBB212D}"/>
              </a:ext>
            </a:extLst>
          </p:cNvPr>
          <p:cNvSpPr/>
          <p:nvPr/>
        </p:nvSpPr>
        <p:spPr>
          <a:xfrm>
            <a:off x="6531303" y="3485133"/>
            <a:ext cx="694275" cy="58314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Oval 121">
                <a:extLst>
                  <a:ext uri="{FF2B5EF4-FFF2-40B4-BE49-F238E27FC236}">
                    <a16:creationId xmlns:a16="http://schemas.microsoft.com/office/drawing/2014/main" id="{B950B928-B08F-FA4D-8639-878213CF86A3}"/>
                  </a:ext>
                </a:extLst>
              </p:cNvPr>
              <p:cNvSpPr/>
              <p:nvPr/>
            </p:nvSpPr>
            <p:spPr>
              <a:xfrm>
                <a:off x="5755733" y="3495491"/>
                <a:ext cx="694275" cy="58314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3,</m:t>
                      </m:r>
                    </m:oMath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2" name="Oval 121">
                <a:extLst>
                  <a:ext uri="{FF2B5EF4-FFF2-40B4-BE49-F238E27FC236}">
                    <a16:creationId xmlns:a16="http://schemas.microsoft.com/office/drawing/2014/main" id="{B950B928-B08F-FA4D-8639-878213CF86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5733" y="3495491"/>
                <a:ext cx="694275" cy="583149"/>
              </a:xfrm>
              <a:prstGeom prst="ellipse">
                <a:avLst/>
              </a:prstGeom>
              <a:blipFill>
                <a:blip r:embed="rId18"/>
                <a:stretch>
                  <a:fillRect b="-1041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B80EAF62-6A74-BC44-A38D-4789B856867E}"/>
                  </a:ext>
                </a:extLst>
              </p:cNvPr>
              <p:cNvSpPr/>
              <p:nvPr/>
            </p:nvSpPr>
            <p:spPr>
              <a:xfrm>
                <a:off x="5495866" y="2805079"/>
                <a:ext cx="694275" cy="58314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1,</m:t>
                      </m:r>
                    </m:oMath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B80EAF62-6A74-BC44-A38D-4789B85686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5866" y="2805079"/>
                <a:ext cx="694275" cy="583149"/>
              </a:xfrm>
              <a:prstGeom prst="ellipse">
                <a:avLst/>
              </a:prstGeom>
              <a:blipFill>
                <a:blip r:embed="rId19"/>
                <a:stretch>
                  <a:fillRect b="-1250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6AF9F15E-DED0-E949-8CBC-6D664601DCBA}"/>
              </a:ext>
            </a:extLst>
          </p:cNvPr>
          <p:cNvCxnSpPr>
            <a:cxnSpLocks/>
          </p:cNvCxnSpPr>
          <p:nvPr/>
        </p:nvCxnSpPr>
        <p:spPr>
          <a:xfrm flipH="1">
            <a:off x="7065249" y="4017633"/>
            <a:ext cx="471373" cy="7026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Oval 127">
            <a:extLst>
              <a:ext uri="{FF2B5EF4-FFF2-40B4-BE49-F238E27FC236}">
                <a16:creationId xmlns:a16="http://schemas.microsoft.com/office/drawing/2014/main" id="{A0B66E87-88B7-A04F-A32B-5928CE8DFC70}"/>
              </a:ext>
            </a:extLst>
          </p:cNvPr>
          <p:cNvSpPr>
            <a:spLocks noChangeAspect="1"/>
          </p:cNvSpPr>
          <p:nvPr/>
        </p:nvSpPr>
        <p:spPr>
          <a:xfrm>
            <a:off x="6727461" y="4771921"/>
            <a:ext cx="457200" cy="4572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AE3FDE38-857D-5640-84DD-8A9C8980D6D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465656" y="4767156"/>
                <a:ext cx="457200" cy="4572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AE3FDE38-857D-5640-84DD-8A9C8980D6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5656" y="4767156"/>
                <a:ext cx="457200" cy="457200"/>
              </a:xfrm>
              <a:prstGeom prst="ellipse">
                <a:avLst/>
              </a:prstGeom>
              <a:blipFill>
                <a:blip r:embed="rId20"/>
                <a:stretch>
                  <a:fillRect l="-259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5F03693F-5766-F643-906E-483748D372C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185971" y="4809362"/>
                <a:ext cx="457200" cy="4572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5F03693F-5766-F643-906E-483748D372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5971" y="4809362"/>
                <a:ext cx="457200" cy="457200"/>
              </a:xfrm>
              <a:prstGeom prst="ellipse">
                <a:avLst/>
              </a:prstGeom>
              <a:blipFill>
                <a:blip r:embed="rId21"/>
                <a:stretch>
                  <a:fillRect l="-779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47F7244A-6014-6E41-B954-C65631D8DF2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938453" y="4718868"/>
                <a:ext cx="687081" cy="687081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47F7244A-6014-6E41-B954-C65631D8DF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8453" y="4718868"/>
                <a:ext cx="687081" cy="687081"/>
              </a:xfrm>
              <a:prstGeom prst="ellipse">
                <a:avLst/>
              </a:prstGeom>
              <a:blipFill>
                <a:blip r:embed="rId2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86C3C6BC-7568-E74F-845F-E9A1CC6A12C8}"/>
              </a:ext>
            </a:extLst>
          </p:cNvPr>
          <p:cNvCxnSpPr>
            <a:cxnSpLocks/>
          </p:cNvCxnSpPr>
          <p:nvPr/>
        </p:nvCxnSpPr>
        <p:spPr>
          <a:xfrm flipH="1">
            <a:off x="7718607" y="4143770"/>
            <a:ext cx="53702" cy="5204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F9FD7456-EC2D-874A-825D-C68AAE470598}"/>
              </a:ext>
            </a:extLst>
          </p:cNvPr>
          <p:cNvCxnSpPr>
            <a:cxnSpLocks/>
          </p:cNvCxnSpPr>
          <p:nvPr/>
        </p:nvCxnSpPr>
        <p:spPr>
          <a:xfrm>
            <a:off x="8070568" y="4098965"/>
            <a:ext cx="482015" cy="6213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C331B52D-8C73-2141-9943-8CE625BB0894}"/>
              </a:ext>
            </a:extLst>
          </p:cNvPr>
          <p:cNvCxnSpPr>
            <a:cxnSpLocks/>
          </p:cNvCxnSpPr>
          <p:nvPr/>
        </p:nvCxnSpPr>
        <p:spPr>
          <a:xfrm>
            <a:off x="8200258" y="3867037"/>
            <a:ext cx="966796" cy="7971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60FCD9C5-0658-5C4A-86EE-EDD0578A946C}"/>
              </a:ext>
            </a:extLst>
          </p:cNvPr>
          <p:cNvCxnSpPr>
            <a:cxnSpLocks/>
          </p:cNvCxnSpPr>
          <p:nvPr/>
        </p:nvCxnSpPr>
        <p:spPr>
          <a:xfrm flipH="1">
            <a:off x="9420085" y="2973118"/>
            <a:ext cx="445823" cy="5377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ACC8C392-6B31-1D42-85A5-A362D0CC4440}"/>
              </a:ext>
            </a:extLst>
          </p:cNvPr>
          <p:cNvCxnSpPr>
            <a:cxnSpLocks/>
          </p:cNvCxnSpPr>
          <p:nvPr/>
        </p:nvCxnSpPr>
        <p:spPr>
          <a:xfrm flipH="1">
            <a:off x="10113498" y="2984513"/>
            <a:ext cx="177310" cy="5841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4FDCD2B7-152B-BC4D-BB03-338334E6D6CE}"/>
              </a:ext>
            </a:extLst>
          </p:cNvPr>
          <p:cNvCxnSpPr>
            <a:cxnSpLocks/>
          </p:cNvCxnSpPr>
          <p:nvPr/>
        </p:nvCxnSpPr>
        <p:spPr>
          <a:xfrm>
            <a:off x="10549970" y="3006664"/>
            <a:ext cx="344285" cy="5914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704DD6B7-F153-594D-9753-4ECACF1A8F29}"/>
              </a:ext>
            </a:extLst>
          </p:cNvPr>
          <p:cNvCxnSpPr>
            <a:cxnSpLocks/>
          </p:cNvCxnSpPr>
          <p:nvPr/>
        </p:nvCxnSpPr>
        <p:spPr>
          <a:xfrm>
            <a:off x="10730836" y="2857181"/>
            <a:ext cx="792566" cy="6537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Oval 147">
            <a:extLst>
              <a:ext uri="{FF2B5EF4-FFF2-40B4-BE49-F238E27FC236}">
                <a16:creationId xmlns:a16="http://schemas.microsoft.com/office/drawing/2014/main" id="{827F7AEF-055D-7645-B788-01CE6D6AE33F}"/>
              </a:ext>
            </a:extLst>
          </p:cNvPr>
          <p:cNvSpPr/>
          <p:nvPr/>
        </p:nvSpPr>
        <p:spPr>
          <a:xfrm>
            <a:off x="9797354" y="3649406"/>
            <a:ext cx="694275" cy="58314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Oval 148">
                <a:extLst>
                  <a:ext uri="{FF2B5EF4-FFF2-40B4-BE49-F238E27FC236}">
                    <a16:creationId xmlns:a16="http://schemas.microsoft.com/office/drawing/2014/main" id="{431BBF08-0D12-184D-A846-741CACC514FB}"/>
                  </a:ext>
                </a:extLst>
              </p:cNvPr>
              <p:cNvSpPr/>
              <p:nvPr/>
            </p:nvSpPr>
            <p:spPr>
              <a:xfrm>
                <a:off x="10522445" y="3678541"/>
                <a:ext cx="874007" cy="56262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14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15</m:t>
                          </m:r>
                        </m:sub>
                      </m:sSub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16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9" name="Oval 148">
                <a:extLst>
                  <a:ext uri="{FF2B5EF4-FFF2-40B4-BE49-F238E27FC236}">
                    <a16:creationId xmlns:a16="http://schemas.microsoft.com/office/drawing/2014/main" id="{431BBF08-0D12-184D-A846-741CACC514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22445" y="3678541"/>
                <a:ext cx="874007" cy="562622"/>
              </a:xfrm>
              <a:prstGeom prst="ellipse">
                <a:avLst/>
              </a:prstGeom>
              <a:blipFill>
                <a:blip r:embed="rId2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0" name="Oval 149">
            <a:extLst>
              <a:ext uri="{FF2B5EF4-FFF2-40B4-BE49-F238E27FC236}">
                <a16:creationId xmlns:a16="http://schemas.microsoft.com/office/drawing/2014/main" id="{57210AA5-CE15-6046-AAF8-4BFDDE75CBE4}"/>
              </a:ext>
            </a:extLst>
          </p:cNvPr>
          <p:cNvSpPr/>
          <p:nvPr/>
        </p:nvSpPr>
        <p:spPr>
          <a:xfrm>
            <a:off x="11493405" y="3539870"/>
            <a:ext cx="694275" cy="58314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Oval 153">
                <a:extLst>
                  <a:ext uri="{FF2B5EF4-FFF2-40B4-BE49-F238E27FC236}">
                    <a16:creationId xmlns:a16="http://schemas.microsoft.com/office/drawing/2014/main" id="{271A5EE8-5ED8-3A4E-B8F3-FA3409777DF6}"/>
                  </a:ext>
                </a:extLst>
              </p:cNvPr>
              <p:cNvSpPr/>
              <p:nvPr/>
            </p:nvSpPr>
            <p:spPr>
              <a:xfrm>
                <a:off x="8997364" y="3595714"/>
                <a:ext cx="694275" cy="58314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4" name="Oval 153">
                <a:extLst>
                  <a:ext uri="{FF2B5EF4-FFF2-40B4-BE49-F238E27FC236}">
                    <a16:creationId xmlns:a16="http://schemas.microsoft.com/office/drawing/2014/main" id="{271A5EE8-5ED8-3A4E-B8F3-FA3409777D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7364" y="3595714"/>
                <a:ext cx="694275" cy="583149"/>
              </a:xfrm>
              <a:prstGeom prst="ellipse">
                <a:avLst/>
              </a:prstGeom>
              <a:blipFill>
                <a:blip r:embed="rId2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7" name="Oval 86">
            <a:extLst>
              <a:ext uri="{FF2B5EF4-FFF2-40B4-BE49-F238E27FC236}">
                <a16:creationId xmlns:a16="http://schemas.microsoft.com/office/drawing/2014/main" id="{419B41AE-BFD4-7F4F-BC7C-CA75DBB778EC}"/>
              </a:ext>
            </a:extLst>
          </p:cNvPr>
          <p:cNvSpPr/>
          <p:nvPr/>
        </p:nvSpPr>
        <p:spPr>
          <a:xfrm>
            <a:off x="4354346" y="2676743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408D41E7-04FA-A040-B670-0E467CB120B0}"/>
              </a:ext>
            </a:extLst>
          </p:cNvPr>
          <p:cNvSpPr/>
          <p:nvPr/>
        </p:nvSpPr>
        <p:spPr>
          <a:xfrm>
            <a:off x="5036273" y="3201029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B32FE30C-8FD3-AC42-9C2C-A3D64B799077}"/>
                  </a:ext>
                </a:extLst>
              </p:cNvPr>
              <p:cNvSpPr txBox="1"/>
              <p:nvPr/>
            </p:nvSpPr>
            <p:spPr>
              <a:xfrm>
                <a:off x="4317850" y="2391697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B32FE30C-8FD3-AC42-9C2C-A3D64B7990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7850" y="2391697"/>
                <a:ext cx="281167" cy="276999"/>
              </a:xfrm>
              <a:prstGeom prst="rect">
                <a:avLst/>
              </a:prstGeom>
              <a:blipFill>
                <a:blip r:embed="rId25"/>
                <a:stretch>
                  <a:fillRect l="-17391" r="-4348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3" name="Oval 92">
            <a:extLst>
              <a:ext uri="{FF2B5EF4-FFF2-40B4-BE49-F238E27FC236}">
                <a16:creationId xmlns:a16="http://schemas.microsoft.com/office/drawing/2014/main" id="{C2C64F3B-9F45-4144-B973-95F08006A85F}"/>
              </a:ext>
            </a:extLst>
          </p:cNvPr>
          <p:cNvSpPr/>
          <p:nvPr/>
        </p:nvSpPr>
        <p:spPr>
          <a:xfrm>
            <a:off x="2499161" y="3618094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0FBB6B63-6015-F94B-B7C1-F9ADA55919B3}"/>
              </a:ext>
            </a:extLst>
          </p:cNvPr>
          <p:cNvSpPr/>
          <p:nvPr/>
        </p:nvSpPr>
        <p:spPr>
          <a:xfrm>
            <a:off x="3316117" y="3881667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197427BF-60A5-784D-9602-99A3ECCE38D1}"/>
                  </a:ext>
                </a:extLst>
              </p:cNvPr>
              <p:cNvSpPr txBox="1"/>
              <p:nvPr/>
            </p:nvSpPr>
            <p:spPr>
              <a:xfrm>
                <a:off x="4955537" y="2901110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197427BF-60A5-784D-9602-99A3ECCE38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5537" y="2901110"/>
                <a:ext cx="281167" cy="276999"/>
              </a:xfrm>
              <a:prstGeom prst="rect">
                <a:avLst/>
              </a:prstGeom>
              <a:blipFill>
                <a:blip r:embed="rId26"/>
                <a:stretch>
                  <a:fillRect l="-17391" r="-4348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23E77E97-DE80-5F41-A364-34BA897B6E88}"/>
                  </a:ext>
                </a:extLst>
              </p:cNvPr>
              <p:cNvSpPr txBox="1"/>
              <p:nvPr/>
            </p:nvSpPr>
            <p:spPr>
              <a:xfrm>
                <a:off x="2431873" y="3691883"/>
                <a:ext cx="3736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23E77E97-DE80-5F41-A364-34BA897B6E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1873" y="3691883"/>
                <a:ext cx="373628" cy="276999"/>
              </a:xfrm>
              <a:prstGeom prst="rect">
                <a:avLst/>
              </a:prstGeom>
              <a:blipFill>
                <a:blip r:embed="rId27"/>
                <a:stretch>
                  <a:fillRect l="-12903" r="-3226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73DDCF26-FAF0-B84D-892C-D6DAD0D72F54}"/>
                  </a:ext>
                </a:extLst>
              </p:cNvPr>
              <p:cNvSpPr txBox="1"/>
              <p:nvPr/>
            </p:nvSpPr>
            <p:spPr>
              <a:xfrm>
                <a:off x="3284357" y="3958577"/>
                <a:ext cx="3736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73DDCF26-FAF0-B84D-892C-D6DAD0D72F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4357" y="3958577"/>
                <a:ext cx="373628" cy="276999"/>
              </a:xfrm>
              <a:prstGeom prst="rect">
                <a:avLst/>
              </a:prstGeom>
              <a:blipFill>
                <a:blip r:embed="rId28"/>
                <a:stretch>
                  <a:fillRect l="-16667" r="-3333" b="-2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0C038AC0-5001-2243-B00D-8BFBA4354FC1}"/>
              </a:ext>
            </a:extLst>
          </p:cNvPr>
          <p:cNvSpPr txBox="1"/>
          <p:nvPr/>
        </p:nvSpPr>
        <p:spPr>
          <a:xfrm>
            <a:off x="10288930" y="5985080"/>
            <a:ext cx="8740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BPQ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D2FF36C7-1866-E442-9D32-032704CF3AB8}"/>
              </a:ext>
            </a:extLst>
          </p:cNvPr>
          <p:cNvSpPr txBox="1"/>
          <p:nvPr/>
        </p:nvSpPr>
        <p:spPr>
          <a:xfrm>
            <a:off x="3178312" y="3754550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00B0F0"/>
                </a:solidFill>
              </a:rPr>
              <a:t>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CD0287C1-A57C-8048-BDCE-DD6C4CD72147}"/>
                  </a:ext>
                </a:extLst>
              </p:cNvPr>
              <p:cNvSpPr txBox="1"/>
              <p:nvPr/>
            </p:nvSpPr>
            <p:spPr>
              <a:xfrm>
                <a:off x="1113298" y="5405949"/>
                <a:ext cx="3736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CD0287C1-A57C-8048-BDCE-DD6C4CD721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3298" y="5405949"/>
                <a:ext cx="373628" cy="276999"/>
              </a:xfrm>
              <a:prstGeom prst="rect">
                <a:avLst/>
              </a:prstGeom>
              <a:blipFill>
                <a:blip r:embed="rId29"/>
                <a:stretch>
                  <a:fillRect l="-13333" r="-3333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CD76E888-A5D8-A348-8392-2600829E884B}"/>
                  </a:ext>
                </a:extLst>
              </p:cNvPr>
              <p:cNvSpPr txBox="1"/>
              <p:nvPr/>
            </p:nvSpPr>
            <p:spPr>
              <a:xfrm>
                <a:off x="1364637" y="5026667"/>
                <a:ext cx="3736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CD76E888-A5D8-A348-8392-2600829E88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4637" y="5026667"/>
                <a:ext cx="373628" cy="276999"/>
              </a:xfrm>
              <a:prstGeom prst="rect">
                <a:avLst/>
              </a:prstGeom>
              <a:blipFill>
                <a:blip r:embed="rId30"/>
                <a:stretch>
                  <a:fillRect l="-12903" r="-3226" b="-2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43FE456F-CBC2-484E-8765-C633300C9CF9}"/>
                  </a:ext>
                </a:extLst>
              </p:cNvPr>
              <p:cNvSpPr txBox="1"/>
              <p:nvPr/>
            </p:nvSpPr>
            <p:spPr>
              <a:xfrm>
                <a:off x="837350" y="5698708"/>
                <a:ext cx="3736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16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43FE456F-CBC2-484E-8765-C633300C9C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350" y="5698708"/>
                <a:ext cx="373628" cy="276999"/>
              </a:xfrm>
              <a:prstGeom prst="rect">
                <a:avLst/>
              </a:prstGeom>
              <a:blipFill>
                <a:blip r:embed="rId31"/>
                <a:stretch>
                  <a:fillRect l="-13333" r="-3333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6" name="Oval 105">
            <a:extLst>
              <a:ext uri="{FF2B5EF4-FFF2-40B4-BE49-F238E27FC236}">
                <a16:creationId xmlns:a16="http://schemas.microsoft.com/office/drawing/2014/main" id="{D8B6A722-109D-FC4F-BBC8-91AF778F426A}"/>
              </a:ext>
            </a:extLst>
          </p:cNvPr>
          <p:cNvSpPr/>
          <p:nvPr/>
        </p:nvSpPr>
        <p:spPr>
          <a:xfrm>
            <a:off x="1281371" y="5068243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527BC7A2-2EB5-7545-B6FA-41D43994FE51}"/>
              </a:ext>
            </a:extLst>
          </p:cNvPr>
          <p:cNvSpPr/>
          <p:nvPr/>
        </p:nvSpPr>
        <p:spPr>
          <a:xfrm>
            <a:off x="1119441" y="5377808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A9F62DDF-34AA-F942-98BC-41B12BD1F203}"/>
              </a:ext>
            </a:extLst>
          </p:cNvPr>
          <p:cNvSpPr/>
          <p:nvPr/>
        </p:nvSpPr>
        <p:spPr>
          <a:xfrm>
            <a:off x="857499" y="5630222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1" name="Picture 100">
            <a:extLst>
              <a:ext uri="{FF2B5EF4-FFF2-40B4-BE49-F238E27FC236}">
                <a16:creationId xmlns:a16="http://schemas.microsoft.com/office/drawing/2014/main" id="{AF72439E-8388-4359-821B-8073EE9B8D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5149" y="2810100"/>
            <a:ext cx="323208" cy="28793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6CCB0EE-A487-4812-A177-F6CF2541B404}"/>
              </a:ext>
            </a:extLst>
          </p:cNvPr>
          <p:cNvSpPr txBox="1"/>
          <p:nvPr/>
        </p:nvSpPr>
        <p:spPr>
          <a:xfrm>
            <a:off x="7391530" y="1916165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3A3A45E0-BD5F-4734-B714-D1A998B9A1C4}"/>
              </a:ext>
            </a:extLst>
          </p:cNvPr>
          <p:cNvSpPr txBox="1"/>
          <p:nvPr/>
        </p:nvSpPr>
        <p:spPr>
          <a:xfrm>
            <a:off x="9719181" y="2095108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AB54C0EB-1902-4E62-A1FB-7B42E772C806}"/>
              </a:ext>
            </a:extLst>
          </p:cNvPr>
          <p:cNvSpPr txBox="1"/>
          <p:nvPr/>
        </p:nvSpPr>
        <p:spPr>
          <a:xfrm>
            <a:off x="10936466" y="1280656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10DDE948-51BB-48A6-9940-8E5D57775A8C}"/>
              </a:ext>
            </a:extLst>
          </p:cNvPr>
          <p:cNvSpPr/>
          <p:nvPr/>
        </p:nvSpPr>
        <p:spPr>
          <a:xfrm>
            <a:off x="2731633" y="2987372"/>
            <a:ext cx="1188720" cy="1188720"/>
          </a:xfrm>
          <a:prstGeom prst="ellipse">
            <a:avLst/>
          </a:prstGeom>
          <a:noFill/>
          <a:ln w="28575">
            <a:solidFill>
              <a:srgbClr val="FF00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7FD715B6-8788-4B79-80D9-432661DA0DD3}"/>
              </a:ext>
            </a:extLst>
          </p:cNvPr>
          <p:cNvSpPr/>
          <p:nvPr/>
        </p:nvSpPr>
        <p:spPr>
          <a:xfrm>
            <a:off x="2557460" y="2850297"/>
            <a:ext cx="1463040" cy="1463040"/>
          </a:xfrm>
          <a:prstGeom prst="ellipse">
            <a:avLst/>
          </a:prstGeom>
          <a:noFill/>
          <a:ln w="158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7BCEB878-75E8-419A-B541-51223AE13C4B}"/>
              </a:ext>
            </a:extLst>
          </p:cNvPr>
          <p:cNvSpPr/>
          <p:nvPr/>
        </p:nvSpPr>
        <p:spPr>
          <a:xfrm>
            <a:off x="1805976" y="2761145"/>
            <a:ext cx="1228348" cy="1012717"/>
          </a:xfrm>
          <a:prstGeom prst="rect">
            <a:avLst/>
          </a:prstGeom>
          <a:solidFill>
            <a:srgbClr val="A9D18E">
              <a:alpha val="3411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7" name="Pentagon 126">
            <a:extLst>
              <a:ext uri="{FF2B5EF4-FFF2-40B4-BE49-F238E27FC236}">
                <a16:creationId xmlns:a16="http://schemas.microsoft.com/office/drawing/2014/main" id="{8EEF9349-AA9E-1042-906A-6B0AE5D91ECE}"/>
              </a:ext>
            </a:extLst>
          </p:cNvPr>
          <p:cNvSpPr/>
          <p:nvPr/>
        </p:nvSpPr>
        <p:spPr>
          <a:xfrm flipH="1">
            <a:off x="7848730" y="5844938"/>
            <a:ext cx="1888188" cy="660720"/>
          </a:xfrm>
          <a:prstGeom prst="homePlat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 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953D0D7E-2B9A-CA44-A2C1-A746B8F2B049}"/>
                  </a:ext>
                </a:extLst>
              </p:cNvPr>
              <p:cNvSpPr txBox="1"/>
              <p:nvPr/>
            </p:nvSpPr>
            <p:spPr>
              <a:xfrm>
                <a:off x="8067027" y="5967910"/>
                <a:ext cx="565508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 smtClean="0">
                              <a:solidFill>
                                <a:srgbClr val="C756FB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solidFill>
                                <a:srgbClr val="C756FB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200" b="0" i="1" smtClean="0">
                              <a:solidFill>
                                <a:srgbClr val="C756FB"/>
                              </a:solidFill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</m:oMath>
                  </m:oMathPara>
                </a14:m>
                <a:endParaRPr lang="en-US" sz="2200" dirty="0">
                  <a:solidFill>
                    <a:srgbClr val="C756FB"/>
                  </a:solidFill>
                </a:endParaRPr>
              </a:p>
            </p:txBody>
          </p:sp>
        </mc:Choice>
        <mc:Fallback xmlns="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953D0D7E-2B9A-CA44-A2C1-A746B8F2B0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7027" y="5967910"/>
                <a:ext cx="565508" cy="430887"/>
              </a:xfrm>
              <a:prstGeom prst="rect">
                <a:avLst/>
              </a:prstGeom>
              <a:blipFill>
                <a:blip r:embed="rId32"/>
                <a:stretch>
                  <a:fillRect b="-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31F42862-B3D0-614B-89BA-D4FB2143F91A}"/>
                  </a:ext>
                </a:extLst>
              </p:cNvPr>
              <p:cNvSpPr txBox="1"/>
              <p:nvPr/>
            </p:nvSpPr>
            <p:spPr>
              <a:xfrm>
                <a:off x="8967589" y="6003763"/>
                <a:ext cx="56550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31F42862-B3D0-614B-89BA-D4FB2143F9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7589" y="6003763"/>
                <a:ext cx="565508" cy="369332"/>
              </a:xfrm>
              <a:prstGeom prst="rect">
                <a:avLst/>
              </a:prstGeom>
              <a:blipFill>
                <a:blip r:embed="rId33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62758234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8C4F378-CD67-8A4D-8ECD-19659C8AE35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651687" y="-80924"/>
                <a:ext cx="9094807" cy="1028777"/>
              </a:xfrm>
            </p:spPr>
            <p:txBody>
              <a:bodyPr/>
              <a:lstStyle/>
              <a:p>
                <a:pPr algn="ctr"/>
                <a:r>
                  <a:rPr lang="en-US" dirty="0"/>
                  <a:t>Example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-NN query in PR-</a:t>
                </a:r>
                <a:r>
                  <a:rPr lang="en-US" dirty="0" err="1"/>
                  <a:t>QuadTree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8C4F378-CD67-8A4D-8ECD-19659C8AE3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651687" y="-80924"/>
                <a:ext cx="9094807" cy="1028777"/>
              </a:xfrm>
              <a:blipFill>
                <a:blip r:embed="rId2"/>
                <a:stretch>
                  <a:fillRect l="-2232" t="-2469" r="-2371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1F1C8300-1158-AF44-8587-F337DADDBF57}"/>
              </a:ext>
            </a:extLst>
          </p:cNvPr>
          <p:cNvSpPr>
            <a:spLocks/>
          </p:cNvSpPr>
          <p:nvPr/>
        </p:nvSpPr>
        <p:spPr>
          <a:xfrm>
            <a:off x="577892" y="1561172"/>
            <a:ext cx="4919659" cy="44381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D4EBE64-0189-9448-AD5F-4A307EE4A47B}"/>
              </a:ext>
            </a:extLst>
          </p:cNvPr>
          <p:cNvSpPr txBox="1"/>
          <p:nvPr/>
        </p:nvSpPr>
        <p:spPr>
          <a:xfrm>
            <a:off x="122102" y="6077415"/>
            <a:ext cx="993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(-16, -16)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3367344-D2C2-644E-AF60-07580BC0BED4}"/>
              </a:ext>
            </a:extLst>
          </p:cNvPr>
          <p:cNvSpPr txBox="1"/>
          <p:nvPr/>
        </p:nvSpPr>
        <p:spPr>
          <a:xfrm>
            <a:off x="5205516" y="6077414"/>
            <a:ext cx="993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(16, -16)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4DEBC0-56B6-454A-91F8-B1862EE00F41}"/>
              </a:ext>
            </a:extLst>
          </p:cNvPr>
          <p:cNvSpPr txBox="1"/>
          <p:nvPr/>
        </p:nvSpPr>
        <p:spPr>
          <a:xfrm>
            <a:off x="5291008" y="1245144"/>
            <a:ext cx="993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(16, 16)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ED43F1C-2803-F74C-9651-112D2BD647D0}"/>
              </a:ext>
            </a:extLst>
          </p:cNvPr>
          <p:cNvSpPr txBox="1"/>
          <p:nvPr/>
        </p:nvSpPr>
        <p:spPr>
          <a:xfrm>
            <a:off x="133565" y="1245143"/>
            <a:ext cx="993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(-16, 16)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0765131-9447-4C44-931A-43E1B93BBEEB}"/>
              </a:ext>
            </a:extLst>
          </p:cNvPr>
          <p:cNvCxnSpPr>
            <a:stCxn id="4" idx="0"/>
            <a:endCxn id="4" idx="2"/>
          </p:cNvCxnSpPr>
          <p:nvPr/>
        </p:nvCxnSpPr>
        <p:spPr>
          <a:xfrm>
            <a:off x="3037722" y="1561172"/>
            <a:ext cx="0" cy="4438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D3FBAC7-85B5-3C47-B35C-27A955D16F67}"/>
              </a:ext>
            </a:extLst>
          </p:cNvPr>
          <p:cNvCxnSpPr>
            <a:cxnSpLocks/>
          </p:cNvCxnSpPr>
          <p:nvPr/>
        </p:nvCxnSpPr>
        <p:spPr>
          <a:xfrm>
            <a:off x="577892" y="3769113"/>
            <a:ext cx="491965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8A41387-28C5-DE48-841A-2335B26C1D70}"/>
              </a:ext>
            </a:extLst>
          </p:cNvPr>
          <p:cNvCxnSpPr>
            <a:cxnSpLocks/>
          </p:cNvCxnSpPr>
          <p:nvPr/>
        </p:nvCxnSpPr>
        <p:spPr>
          <a:xfrm>
            <a:off x="577891" y="2772938"/>
            <a:ext cx="24598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9BEDA4F-10D7-7C49-9BFB-35FB3C88EF64}"/>
              </a:ext>
            </a:extLst>
          </p:cNvPr>
          <p:cNvCxnSpPr>
            <a:cxnSpLocks/>
          </p:cNvCxnSpPr>
          <p:nvPr/>
        </p:nvCxnSpPr>
        <p:spPr>
          <a:xfrm>
            <a:off x="1807802" y="1576042"/>
            <a:ext cx="0" cy="22042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89CC8C9-62FD-CE44-A725-64BA847FCAAD}"/>
              </a:ext>
            </a:extLst>
          </p:cNvPr>
          <p:cNvCxnSpPr>
            <a:cxnSpLocks/>
          </p:cNvCxnSpPr>
          <p:nvPr/>
        </p:nvCxnSpPr>
        <p:spPr>
          <a:xfrm>
            <a:off x="1807802" y="3713356"/>
            <a:ext cx="0" cy="228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FADBD58-BAB1-D649-B8BE-8DED6819B1CF}"/>
              </a:ext>
            </a:extLst>
          </p:cNvPr>
          <p:cNvCxnSpPr>
            <a:cxnSpLocks/>
          </p:cNvCxnSpPr>
          <p:nvPr/>
        </p:nvCxnSpPr>
        <p:spPr>
          <a:xfrm>
            <a:off x="585326" y="4832193"/>
            <a:ext cx="24598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13D531F-986D-BE47-A6B8-ABF050F2A526}"/>
              </a:ext>
            </a:extLst>
          </p:cNvPr>
          <p:cNvCxnSpPr>
            <a:cxnSpLocks/>
          </p:cNvCxnSpPr>
          <p:nvPr/>
        </p:nvCxnSpPr>
        <p:spPr>
          <a:xfrm>
            <a:off x="1807802" y="3289607"/>
            <a:ext cx="123735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FC8060C-B4EF-EC44-8115-288D4A8E64D4}"/>
              </a:ext>
            </a:extLst>
          </p:cNvPr>
          <p:cNvCxnSpPr>
            <a:cxnSpLocks/>
          </p:cNvCxnSpPr>
          <p:nvPr/>
        </p:nvCxnSpPr>
        <p:spPr>
          <a:xfrm>
            <a:off x="2395969" y="2772938"/>
            <a:ext cx="0" cy="10073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>
            <a:extLst>
              <a:ext uri="{FF2B5EF4-FFF2-40B4-BE49-F238E27FC236}">
                <a16:creationId xmlns:a16="http://schemas.microsoft.com/office/drawing/2014/main" id="{E435A33E-DF17-AA4F-ACF3-51283F51EF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7942" y="3485927"/>
            <a:ext cx="323208" cy="2879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C84DB4F-3C32-9E4B-9CBC-D82CA6D7D3EE}"/>
                  </a:ext>
                </a:extLst>
              </p:cNvPr>
              <p:cNvSpPr txBox="1"/>
              <p:nvPr/>
            </p:nvSpPr>
            <p:spPr>
              <a:xfrm>
                <a:off x="421311" y="777388"/>
                <a:ext cx="58632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accent5"/>
                    </a:solidFill>
                  </a:rPr>
                  <a:t>anchor = (2, 2),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chemeClr val="accent2"/>
                    </a:solidFill>
                  </a:rPr>
                  <a:t>=2,  </a:t>
                </a:r>
                <a:r>
                  <a:rPr lang="en-US" dirty="0">
                    <a:solidFill>
                      <a:srgbClr val="7030A0"/>
                    </a:solidFill>
                  </a:rPr>
                  <a:t>Bucket size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endParaRPr lang="en-US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C84DB4F-3C32-9E4B-9CBC-D82CA6D7D3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311" y="777388"/>
                <a:ext cx="5863271" cy="369332"/>
              </a:xfrm>
              <a:prstGeom prst="rect">
                <a:avLst/>
              </a:prstGeom>
              <a:blipFill>
                <a:blip r:embed="rId4"/>
                <a:stretch>
                  <a:fillRect l="-648" t="-3333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Oval 36">
            <a:extLst>
              <a:ext uri="{FF2B5EF4-FFF2-40B4-BE49-F238E27FC236}">
                <a16:creationId xmlns:a16="http://schemas.microsoft.com/office/drawing/2014/main" id="{C40E7FAC-2BA5-204B-AF7C-B13A89D2BA1C}"/>
              </a:ext>
            </a:extLst>
          </p:cNvPr>
          <p:cNvSpPr/>
          <p:nvPr/>
        </p:nvSpPr>
        <p:spPr>
          <a:xfrm>
            <a:off x="1474775" y="1839952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9BC64F6B-B4FF-CC46-9D08-E3240F04BCC4}"/>
              </a:ext>
            </a:extLst>
          </p:cNvPr>
          <p:cNvSpPr/>
          <p:nvPr/>
        </p:nvSpPr>
        <p:spPr>
          <a:xfrm>
            <a:off x="1760377" y="2258122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030A4FD8-FDCA-1240-A03A-50E44C956454}"/>
              </a:ext>
            </a:extLst>
          </p:cNvPr>
          <p:cNvSpPr/>
          <p:nvPr/>
        </p:nvSpPr>
        <p:spPr>
          <a:xfrm>
            <a:off x="943232" y="2401225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858369C6-A3CE-A549-B7E8-894D1B0E3C4F}"/>
              </a:ext>
            </a:extLst>
          </p:cNvPr>
          <p:cNvSpPr/>
          <p:nvPr/>
        </p:nvSpPr>
        <p:spPr>
          <a:xfrm>
            <a:off x="2470945" y="2401225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A8DFBF64-6A63-4941-B76D-0711BFF9E589}"/>
              </a:ext>
            </a:extLst>
          </p:cNvPr>
          <p:cNvSpPr/>
          <p:nvPr/>
        </p:nvSpPr>
        <p:spPr>
          <a:xfrm>
            <a:off x="3258965" y="2810100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3F572112-0688-6D4E-9954-5C92A9766196}"/>
              </a:ext>
            </a:extLst>
          </p:cNvPr>
          <p:cNvSpPr/>
          <p:nvPr/>
        </p:nvSpPr>
        <p:spPr>
          <a:xfrm>
            <a:off x="2489532" y="3066575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29CE63BF-5CF8-D842-864E-357C56C2EF7F}"/>
              </a:ext>
            </a:extLst>
          </p:cNvPr>
          <p:cNvSpPr/>
          <p:nvPr/>
        </p:nvSpPr>
        <p:spPr>
          <a:xfrm>
            <a:off x="2073225" y="3486601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64B5F066-3BDC-2E47-A2A2-65998B32EDA0}"/>
              </a:ext>
            </a:extLst>
          </p:cNvPr>
          <p:cNvSpPr/>
          <p:nvPr/>
        </p:nvSpPr>
        <p:spPr>
          <a:xfrm>
            <a:off x="1556555" y="4241162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06F0AC4F-8993-1441-9484-031E5E3C4383}"/>
              </a:ext>
            </a:extLst>
          </p:cNvPr>
          <p:cNvSpPr/>
          <p:nvPr/>
        </p:nvSpPr>
        <p:spPr>
          <a:xfrm>
            <a:off x="2675385" y="3408542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284C06F-6037-6F4E-9388-4ED478106D7D}"/>
              </a:ext>
            </a:extLst>
          </p:cNvPr>
          <p:cNvSpPr txBox="1"/>
          <p:nvPr/>
        </p:nvSpPr>
        <p:spPr>
          <a:xfrm>
            <a:off x="2839728" y="3765467"/>
            <a:ext cx="2054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0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DC40580-A139-C249-90A1-1AC648FC3614}"/>
              </a:ext>
            </a:extLst>
          </p:cNvPr>
          <p:cNvSpPr txBox="1"/>
          <p:nvPr/>
        </p:nvSpPr>
        <p:spPr>
          <a:xfrm>
            <a:off x="2197241" y="3759315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-4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DD1F80B-070E-5045-9A7B-C782D99A825D}"/>
              </a:ext>
            </a:extLst>
          </p:cNvPr>
          <p:cNvSpPr txBox="1"/>
          <p:nvPr/>
        </p:nvSpPr>
        <p:spPr>
          <a:xfrm>
            <a:off x="3501723" y="3759315"/>
            <a:ext cx="2054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4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383F2446-45E7-AA4E-B621-DE69374595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92812" y="3168792"/>
            <a:ext cx="215900" cy="228600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8017408E-686D-CF48-9D4A-F5D3498FBDA5}"/>
              </a:ext>
            </a:extLst>
          </p:cNvPr>
          <p:cNvSpPr txBox="1"/>
          <p:nvPr/>
        </p:nvSpPr>
        <p:spPr>
          <a:xfrm>
            <a:off x="1592398" y="3768840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-8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89434D0-EFD9-E948-AF48-D52018F7B778}"/>
              </a:ext>
            </a:extLst>
          </p:cNvPr>
          <p:cNvSpPr txBox="1"/>
          <p:nvPr/>
        </p:nvSpPr>
        <p:spPr>
          <a:xfrm>
            <a:off x="4081483" y="3779567"/>
            <a:ext cx="2054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8</a:t>
            </a: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13446AA9-C995-F048-A218-A84FE9DC843B}"/>
              </a:ext>
            </a:extLst>
          </p:cNvPr>
          <p:cNvCxnSpPr>
            <a:cxnSpLocks/>
          </p:cNvCxnSpPr>
          <p:nvPr/>
        </p:nvCxnSpPr>
        <p:spPr>
          <a:xfrm flipH="1">
            <a:off x="3349459" y="3529208"/>
            <a:ext cx="5976" cy="231559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6E462DB3-49F7-4A47-922A-63AADC96AE78}"/>
              </a:ext>
            </a:extLst>
          </p:cNvPr>
          <p:cNvCxnSpPr>
            <a:cxnSpLocks/>
          </p:cNvCxnSpPr>
          <p:nvPr/>
        </p:nvCxnSpPr>
        <p:spPr>
          <a:xfrm>
            <a:off x="3131277" y="3546821"/>
            <a:ext cx="217671" cy="3475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BCC205CA-23A5-1641-A112-80D91CF958DF}"/>
              </a:ext>
            </a:extLst>
          </p:cNvPr>
          <p:cNvSpPr txBox="1"/>
          <p:nvPr/>
        </p:nvSpPr>
        <p:spPr>
          <a:xfrm>
            <a:off x="2983049" y="3430694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00B0F0"/>
                </a:solidFill>
              </a:rPr>
              <a:t>2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359B3557-F84D-874D-BC31-BDABDB1128EF}"/>
              </a:ext>
            </a:extLst>
          </p:cNvPr>
          <p:cNvSpPr txBox="1"/>
          <p:nvPr/>
        </p:nvSpPr>
        <p:spPr>
          <a:xfrm>
            <a:off x="2778255" y="4183182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-4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B980752-22D2-A34A-A952-DA61554DFFDF}"/>
              </a:ext>
            </a:extLst>
          </p:cNvPr>
          <p:cNvSpPr txBox="1"/>
          <p:nvPr/>
        </p:nvSpPr>
        <p:spPr>
          <a:xfrm>
            <a:off x="2802066" y="4664199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-8</a:t>
            </a: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8C929720-BA9D-3C46-BCF3-253BA94B95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87662" y="2614607"/>
            <a:ext cx="215900" cy="2286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1437A734-5F5E-1F4E-AFCE-0B91124B4081}"/>
                  </a:ext>
                </a:extLst>
              </p:cNvPr>
              <p:cNvSpPr txBox="1"/>
              <p:nvPr/>
            </p:nvSpPr>
            <p:spPr>
              <a:xfrm>
                <a:off x="731650" y="2105956"/>
                <a:ext cx="27584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1437A734-5F5E-1F4E-AFCE-0B91124B40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650" y="2105956"/>
                <a:ext cx="275845" cy="276999"/>
              </a:xfrm>
              <a:prstGeom prst="rect">
                <a:avLst/>
              </a:prstGeom>
              <a:blipFill>
                <a:blip r:embed="rId7"/>
                <a:stretch>
                  <a:fillRect l="-22727" r="-4545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87D865D-922E-7D46-B0B6-3DC6B703FAF7}"/>
                  </a:ext>
                </a:extLst>
              </p:cNvPr>
              <p:cNvSpPr txBox="1"/>
              <p:nvPr/>
            </p:nvSpPr>
            <p:spPr>
              <a:xfrm>
                <a:off x="1255534" y="1629692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87D865D-922E-7D46-B0B6-3DC6B703FA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5534" y="1629692"/>
                <a:ext cx="281167" cy="276999"/>
              </a:xfrm>
              <a:prstGeom prst="rect">
                <a:avLst/>
              </a:prstGeom>
              <a:blipFill>
                <a:blip r:embed="rId8"/>
                <a:stretch>
                  <a:fillRect l="-17391" r="-4348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BB3CD07-D837-F44C-A472-66C908F6DB16}"/>
                  </a:ext>
                </a:extLst>
              </p:cNvPr>
              <p:cNvSpPr txBox="1"/>
              <p:nvPr/>
            </p:nvSpPr>
            <p:spPr>
              <a:xfrm>
                <a:off x="1898473" y="1958313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BB3CD07-D837-F44C-A472-66C908F6DB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8473" y="1958313"/>
                <a:ext cx="281167" cy="276999"/>
              </a:xfrm>
              <a:prstGeom prst="rect">
                <a:avLst/>
              </a:prstGeom>
              <a:blipFill>
                <a:blip r:embed="rId9"/>
                <a:stretch>
                  <a:fillRect l="-16667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4A56388C-2791-C543-86A1-29F83A27FAD6}"/>
                  </a:ext>
                </a:extLst>
              </p:cNvPr>
              <p:cNvSpPr txBox="1"/>
              <p:nvPr/>
            </p:nvSpPr>
            <p:spPr>
              <a:xfrm>
                <a:off x="2379493" y="2110708"/>
                <a:ext cx="27943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4A56388C-2791-C543-86A1-29F83A27FA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9493" y="2110708"/>
                <a:ext cx="279435" cy="276999"/>
              </a:xfrm>
              <a:prstGeom prst="rect">
                <a:avLst/>
              </a:prstGeom>
              <a:blipFill>
                <a:blip r:embed="rId10"/>
                <a:stretch>
                  <a:fillRect l="-17391" r="-4348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23C3719B-A6AF-164F-90D4-CEF73935F3C9}"/>
                  </a:ext>
                </a:extLst>
              </p:cNvPr>
              <p:cNvSpPr txBox="1"/>
              <p:nvPr/>
            </p:nvSpPr>
            <p:spPr>
              <a:xfrm>
                <a:off x="3236751" y="2467902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23C3719B-A6AF-164F-90D4-CEF73935F3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6751" y="2467902"/>
                <a:ext cx="281167" cy="276999"/>
              </a:xfrm>
              <a:prstGeom prst="rect">
                <a:avLst/>
              </a:prstGeom>
              <a:blipFill>
                <a:blip r:embed="rId11"/>
                <a:stretch>
                  <a:fillRect l="-17391" r="-4348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CB576CCD-353B-A64A-A8B6-79C729DF5242}"/>
                  </a:ext>
                </a:extLst>
              </p:cNvPr>
              <p:cNvSpPr txBox="1"/>
              <p:nvPr/>
            </p:nvSpPr>
            <p:spPr>
              <a:xfrm>
                <a:off x="2603329" y="2834619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CB576CCD-353B-A64A-A8B6-79C729DF52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3329" y="2834619"/>
                <a:ext cx="281167" cy="276999"/>
              </a:xfrm>
              <a:prstGeom prst="rect">
                <a:avLst/>
              </a:prstGeom>
              <a:blipFill>
                <a:blip r:embed="rId12"/>
                <a:stretch>
                  <a:fillRect l="-17391" r="-4348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1EE9049A-08B4-3D4B-842B-844CD7B49850}"/>
                  </a:ext>
                </a:extLst>
              </p:cNvPr>
              <p:cNvSpPr txBox="1"/>
              <p:nvPr/>
            </p:nvSpPr>
            <p:spPr>
              <a:xfrm>
                <a:off x="2755729" y="3401371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1EE9049A-08B4-3D4B-842B-844CD7B498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5729" y="3401371"/>
                <a:ext cx="281167" cy="276999"/>
              </a:xfrm>
              <a:prstGeom prst="rect">
                <a:avLst/>
              </a:prstGeom>
              <a:blipFill>
                <a:blip r:embed="rId13"/>
                <a:stretch>
                  <a:fillRect l="-17391" r="-4348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3BC46F4D-80C4-8045-966E-89D8A837A63B}"/>
                  </a:ext>
                </a:extLst>
              </p:cNvPr>
              <p:cNvSpPr txBox="1"/>
              <p:nvPr/>
            </p:nvSpPr>
            <p:spPr>
              <a:xfrm>
                <a:off x="1979430" y="3510907"/>
                <a:ext cx="3736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3BC46F4D-80C4-8045-966E-89D8A837A6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9430" y="3510907"/>
                <a:ext cx="373628" cy="276999"/>
              </a:xfrm>
              <a:prstGeom prst="rect">
                <a:avLst/>
              </a:prstGeom>
              <a:blipFill>
                <a:blip r:embed="rId14"/>
                <a:stretch>
                  <a:fillRect l="-17241" r="-3448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A21FCB75-57F2-6B4B-B6D4-2E51392F06B3}"/>
                  </a:ext>
                </a:extLst>
              </p:cNvPr>
              <p:cNvSpPr txBox="1"/>
              <p:nvPr/>
            </p:nvSpPr>
            <p:spPr>
              <a:xfrm>
                <a:off x="1574613" y="4277677"/>
                <a:ext cx="3736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A21FCB75-57F2-6B4B-B6D4-2E51392F06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4613" y="4277677"/>
                <a:ext cx="373628" cy="276999"/>
              </a:xfrm>
              <a:prstGeom prst="rect">
                <a:avLst/>
              </a:prstGeom>
              <a:blipFill>
                <a:blip r:embed="rId15"/>
                <a:stretch>
                  <a:fillRect l="-13333" r="-3333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Oval 85">
            <a:extLst>
              <a:ext uri="{FF2B5EF4-FFF2-40B4-BE49-F238E27FC236}">
                <a16:creationId xmlns:a16="http://schemas.microsoft.com/office/drawing/2014/main" id="{C7225347-B004-2F47-8149-F9A678833807}"/>
              </a:ext>
            </a:extLst>
          </p:cNvPr>
          <p:cNvSpPr/>
          <p:nvPr/>
        </p:nvSpPr>
        <p:spPr>
          <a:xfrm>
            <a:off x="8072437" y="1039170"/>
            <a:ext cx="1728788" cy="482972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111C7B60-146D-7C49-AE2F-67EB5ACFE4E2}"/>
              </a:ext>
            </a:extLst>
          </p:cNvPr>
          <p:cNvCxnSpPr>
            <a:cxnSpLocks/>
          </p:cNvCxnSpPr>
          <p:nvPr/>
        </p:nvCxnSpPr>
        <p:spPr>
          <a:xfrm flipH="1">
            <a:off x="7024504" y="1413529"/>
            <a:ext cx="1142054" cy="6142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B7A097B4-96AB-5B49-B870-C1FACE0D83D2}"/>
              </a:ext>
            </a:extLst>
          </p:cNvPr>
          <p:cNvCxnSpPr>
            <a:cxnSpLocks/>
          </p:cNvCxnSpPr>
          <p:nvPr/>
        </p:nvCxnSpPr>
        <p:spPr>
          <a:xfrm flipH="1">
            <a:off x="8386763" y="1576042"/>
            <a:ext cx="331640" cy="73783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CADC76E4-CC05-974D-9737-328F5B01EFE9}"/>
              </a:ext>
            </a:extLst>
          </p:cNvPr>
          <p:cNvCxnSpPr>
            <a:cxnSpLocks/>
          </p:cNvCxnSpPr>
          <p:nvPr/>
        </p:nvCxnSpPr>
        <p:spPr>
          <a:xfrm>
            <a:off x="9458325" y="1561172"/>
            <a:ext cx="705531" cy="6741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D65B81CE-AB0E-8F4C-9BB4-A473BDD2C31D}"/>
              </a:ext>
            </a:extLst>
          </p:cNvPr>
          <p:cNvCxnSpPr>
            <a:cxnSpLocks/>
          </p:cNvCxnSpPr>
          <p:nvPr/>
        </p:nvCxnSpPr>
        <p:spPr>
          <a:xfrm>
            <a:off x="9797354" y="1413529"/>
            <a:ext cx="1526024" cy="4005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Oval 106">
            <a:extLst>
              <a:ext uri="{FF2B5EF4-FFF2-40B4-BE49-F238E27FC236}">
                <a16:creationId xmlns:a16="http://schemas.microsoft.com/office/drawing/2014/main" id="{E5A97693-7980-8048-90E4-0742CD872138}"/>
              </a:ext>
            </a:extLst>
          </p:cNvPr>
          <p:cNvSpPr/>
          <p:nvPr/>
        </p:nvSpPr>
        <p:spPr>
          <a:xfrm>
            <a:off x="6459979" y="2111847"/>
            <a:ext cx="1076643" cy="5422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983A2BA5-38F6-9B41-9D65-F467C840EA86}"/>
              </a:ext>
            </a:extLst>
          </p:cNvPr>
          <p:cNvSpPr/>
          <p:nvPr/>
        </p:nvSpPr>
        <p:spPr>
          <a:xfrm>
            <a:off x="9625534" y="2400465"/>
            <a:ext cx="1076643" cy="542215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0D11F92F-18CC-5F49-A9E5-F8FEF8B76FC5}"/>
                  </a:ext>
                </a:extLst>
              </p:cNvPr>
              <p:cNvSpPr/>
              <p:nvPr/>
            </p:nvSpPr>
            <p:spPr>
              <a:xfrm>
                <a:off x="7791289" y="2343499"/>
                <a:ext cx="1394217" cy="68974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0D11F92F-18CC-5F49-A9E5-F8FEF8B76F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1289" y="2343499"/>
                <a:ext cx="1394217" cy="689742"/>
              </a:xfrm>
              <a:prstGeom prst="ellipse">
                <a:avLst/>
              </a:prstGeom>
              <a:blipFill>
                <a:blip r:embed="rId1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3A3D12D0-9524-5244-865E-3FB35B4E64CB}"/>
                  </a:ext>
                </a:extLst>
              </p:cNvPr>
              <p:cNvSpPr/>
              <p:nvPr/>
            </p:nvSpPr>
            <p:spPr>
              <a:xfrm>
                <a:off x="10985081" y="1895708"/>
                <a:ext cx="1076643" cy="542215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3A3D12D0-9524-5244-865E-3FB35B4E64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5081" y="1895708"/>
                <a:ext cx="1076643" cy="542215"/>
              </a:xfrm>
              <a:prstGeom prst="ellipse">
                <a:avLst/>
              </a:prstGeom>
              <a:blipFill>
                <a:blip r:embed="rId1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ADE06B88-5EB9-E941-99AB-D2D46618547D}"/>
              </a:ext>
            </a:extLst>
          </p:cNvPr>
          <p:cNvCxnSpPr>
            <a:cxnSpLocks/>
          </p:cNvCxnSpPr>
          <p:nvPr/>
        </p:nvCxnSpPr>
        <p:spPr>
          <a:xfrm flipH="1">
            <a:off x="5991988" y="2521133"/>
            <a:ext cx="544736" cy="2841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592A0D34-9286-6847-AA3B-8DE51A1D2F2E}"/>
              </a:ext>
            </a:extLst>
          </p:cNvPr>
          <p:cNvCxnSpPr>
            <a:cxnSpLocks/>
          </p:cNvCxnSpPr>
          <p:nvPr/>
        </p:nvCxnSpPr>
        <p:spPr>
          <a:xfrm flipH="1">
            <a:off x="6207366" y="2606401"/>
            <a:ext cx="568662" cy="8009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8D157BAD-C517-2B49-BAD7-377C9F5923FC}"/>
              </a:ext>
            </a:extLst>
          </p:cNvPr>
          <p:cNvCxnSpPr>
            <a:cxnSpLocks/>
          </p:cNvCxnSpPr>
          <p:nvPr/>
        </p:nvCxnSpPr>
        <p:spPr>
          <a:xfrm flipH="1">
            <a:off x="6842129" y="2653318"/>
            <a:ext cx="194544" cy="7320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3F21784C-D3B2-8B4F-B5FC-37D7108EEC12}"/>
              </a:ext>
            </a:extLst>
          </p:cNvPr>
          <p:cNvCxnSpPr>
            <a:cxnSpLocks/>
          </p:cNvCxnSpPr>
          <p:nvPr/>
        </p:nvCxnSpPr>
        <p:spPr>
          <a:xfrm>
            <a:off x="7366031" y="2618573"/>
            <a:ext cx="416309" cy="8923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Oval 116">
            <a:extLst>
              <a:ext uri="{FF2B5EF4-FFF2-40B4-BE49-F238E27FC236}">
                <a16:creationId xmlns:a16="http://schemas.microsoft.com/office/drawing/2014/main" id="{9E2EB0A7-82BE-3A4D-AF4C-1131EE464155}"/>
              </a:ext>
            </a:extLst>
          </p:cNvPr>
          <p:cNvSpPr/>
          <p:nvPr/>
        </p:nvSpPr>
        <p:spPr>
          <a:xfrm>
            <a:off x="7472283" y="3518577"/>
            <a:ext cx="694275" cy="58314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14DFBD9B-49EA-8941-812E-EE9DBCBB212D}"/>
              </a:ext>
            </a:extLst>
          </p:cNvPr>
          <p:cNvSpPr/>
          <p:nvPr/>
        </p:nvSpPr>
        <p:spPr>
          <a:xfrm>
            <a:off x="6531303" y="3485133"/>
            <a:ext cx="694275" cy="58314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Oval 121">
                <a:extLst>
                  <a:ext uri="{FF2B5EF4-FFF2-40B4-BE49-F238E27FC236}">
                    <a16:creationId xmlns:a16="http://schemas.microsoft.com/office/drawing/2014/main" id="{B950B928-B08F-FA4D-8639-878213CF86A3}"/>
                  </a:ext>
                </a:extLst>
              </p:cNvPr>
              <p:cNvSpPr/>
              <p:nvPr/>
            </p:nvSpPr>
            <p:spPr>
              <a:xfrm>
                <a:off x="5755733" y="3495491"/>
                <a:ext cx="694275" cy="58314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3,</m:t>
                      </m:r>
                    </m:oMath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2" name="Oval 121">
                <a:extLst>
                  <a:ext uri="{FF2B5EF4-FFF2-40B4-BE49-F238E27FC236}">
                    <a16:creationId xmlns:a16="http://schemas.microsoft.com/office/drawing/2014/main" id="{B950B928-B08F-FA4D-8639-878213CF86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5733" y="3495491"/>
                <a:ext cx="694275" cy="583149"/>
              </a:xfrm>
              <a:prstGeom prst="ellipse">
                <a:avLst/>
              </a:prstGeom>
              <a:blipFill>
                <a:blip r:embed="rId18"/>
                <a:stretch>
                  <a:fillRect b="-1041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B80EAF62-6A74-BC44-A38D-4789B856867E}"/>
                  </a:ext>
                </a:extLst>
              </p:cNvPr>
              <p:cNvSpPr/>
              <p:nvPr/>
            </p:nvSpPr>
            <p:spPr>
              <a:xfrm>
                <a:off x="5495866" y="2805079"/>
                <a:ext cx="694275" cy="58314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1,</m:t>
                      </m:r>
                    </m:oMath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B80EAF62-6A74-BC44-A38D-4789B85686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5866" y="2805079"/>
                <a:ext cx="694275" cy="583149"/>
              </a:xfrm>
              <a:prstGeom prst="ellipse">
                <a:avLst/>
              </a:prstGeom>
              <a:blipFill>
                <a:blip r:embed="rId19"/>
                <a:stretch>
                  <a:fillRect b="-1250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6AF9F15E-DED0-E949-8CBC-6D664601DCBA}"/>
              </a:ext>
            </a:extLst>
          </p:cNvPr>
          <p:cNvCxnSpPr>
            <a:cxnSpLocks/>
          </p:cNvCxnSpPr>
          <p:nvPr/>
        </p:nvCxnSpPr>
        <p:spPr>
          <a:xfrm flipH="1">
            <a:off x="7065249" y="4017633"/>
            <a:ext cx="471373" cy="7026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Oval 127">
            <a:extLst>
              <a:ext uri="{FF2B5EF4-FFF2-40B4-BE49-F238E27FC236}">
                <a16:creationId xmlns:a16="http://schemas.microsoft.com/office/drawing/2014/main" id="{A0B66E87-88B7-A04F-A32B-5928CE8DFC70}"/>
              </a:ext>
            </a:extLst>
          </p:cNvPr>
          <p:cNvSpPr>
            <a:spLocks noChangeAspect="1"/>
          </p:cNvSpPr>
          <p:nvPr/>
        </p:nvSpPr>
        <p:spPr>
          <a:xfrm>
            <a:off x="6727461" y="4771921"/>
            <a:ext cx="457200" cy="4572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AE3FDE38-857D-5640-84DD-8A9C8980D6D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465656" y="4767156"/>
                <a:ext cx="457200" cy="4572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AE3FDE38-857D-5640-84DD-8A9C8980D6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5656" y="4767156"/>
                <a:ext cx="457200" cy="457200"/>
              </a:xfrm>
              <a:prstGeom prst="ellipse">
                <a:avLst/>
              </a:prstGeom>
              <a:blipFill>
                <a:blip r:embed="rId20"/>
                <a:stretch>
                  <a:fillRect l="-259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5F03693F-5766-F643-906E-483748D372C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185971" y="4809362"/>
                <a:ext cx="457200" cy="4572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5F03693F-5766-F643-906E-483748D372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5971" y="4809362"/>
                <a:ext cx="457200" cy="457200"/>
              </a:xfrm>
              <a:prstGeom prst="ellipse">
                <a:avLst/>
              </a:prstGeom>
              <a:blipFill>
                <a:blip r:embed="rId21"/>
                <a:stretch>
                  <a:fillRect l="-779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47F7244A-6014-6E41-B954-C65631D8DF2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938453" y="4718868"/>
                <a:ext cx="687081" cy="687081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47F7244A-6014-6E41-B954-C65631D8DF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8453" y="4718868"/>
                <a:ext cx="687081" cy="687081"/>
              </a:xfrm>
              <a:prstGeom prst="ellipse">
                <a:avLst/>
              </a:prstGeom>
              <a:blipFill>
                <a:blip r:embed="rId2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86C3C6BC-7568-E74F-845F-E9A1CC6A12C8}"/>
              </a:ext>
            </a:extLst>
          </p:cNvPr>
          <p:cNvCxnSpPr>
            <a:cxnSpLocks/>
          </p:cNvCxnSpPr>
          <p:nvPr/>
        </p:nvCxnSpPr>
        <p:spPr>
          <a:xfrm flipH="1">
            <a:off x="7718607" y="4143770"/>
            <a:ext cx="53702" cy="5204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F9FD7456-EC2D-874A-825D-C68AAE470598}"/>
              </a:ext>
            </a:extLst>
          </p:cNvPr>
          <p:cNvCxnSpPr>
            <a:cxnSpLocks/>
          </p:cNvCxnSpPr>
          <p:nvPr/>
        </p:nvCxnSpPr>
        <p:spPr>
          <a:xfrm>
            <a:off x="8070568" y="4098965"/>
            <a:ext cx="482015" cy="6213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C331B52D-8C73-2141-9943-8CE625BB0894}"/>
              </a:ext>
            </a:extLst>
          </p:cNvPr>
          <p:cNvCxnSpPr>
            <a:cxnSpLocks/>
          </p:cNvCxnSpPr>
          <p:nvPr/>
        </p:nvCxnSpPr>
        <p:spPr>
          <a:xfrm>
            <a:off x="8200258" y="3867037"/>
            <a:ext cx="966796" cy="7971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60FCD9C5-0658-5C4A-86EE-EDD0578A946C}"/>
              </a:ext>
            </a:extLst>
          </p:cNvPr>
          <p:cNvCxnSpPr>
            <a:cxnSpLocks/>
          </p:cNvCxnSpPr>
          <p:nvPr/>
        </p:nvCxnSpPr>
        <p:spPr>
          <a:xfrm flipH="1">
            <a:off x="9420085" y="2973118"/>
            <a:ext cx="445823" cy="5377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ACC8C392-6B31-1D42-85A5-A362D0CC4440}"/>
              </a:ext>
            </a:extLst>
          </p:cNvPr>
          <p:cNvCxnSpPr>
            <a:cxnSpLocks/>
          </p:cNvCxnSpPr>
          <p:nvPr/>
        </p:nvCxnSpPr>
        <p:spPr>
          <a:xfrm flipH="1">
            <a:off x="10113498" y="2984513"/>
            <a:ext cx="177310" cy="5841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4FDCD2B7-152B-BC4D-BB03-338334E6D6CE}"/>
              </a:ext>
            </a:extLst>
          </p:cNvPr>
          <p:cNvCxnSpPr>
            <a:cxnSpLocks/>
          </p:cNvCxnSpPr>
          <p:nvPr/>
        </p:nvCxnSpPr>
        <p:spPr>
          <a:xfrm>
            <a:off x="10549970" y="3006664"/>
            <a:ext cx="344285" cy="5914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704DD6B7-F153-594D-9753-4ECACF1A8F29}"/>
              </a:ext>
            </a:extLst>
          </p:cNvPr>
          <p:cNvCxnSpPr>
            <a:cxnSpLocks/>
          </p:cNvCxnSpPr>
          <p:nvPr/>
        </p:nvCxnSpPr>
        <p:spPr>
          <a:xfrm>
            <a:off x="10730836" y="2857181"/>
            <a:ext cx="792566" cy="6537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Oval 147">
            <a:extLst>
              <a:ext uri="{FF2B5EF4-FFF2-40B4-BE49-F238E27FC236}">
                <a16:creationId xmlns:a16="http://schemas.microsoft.com/office/drawing/2014/main" id="{827F7AEF-055D-7645-B788-01CE6D6AE33F}"/>
              </a:ext>
            </a:extLst>
          </p:cNvPr>
          <p:cNvSpPr/>
          <p:nvPr/>
        </p:nvSpPr>
        <p:spPr>
          <a:xfrm>
            <a:off x="9797354" y="3649406"/>
            <a:ext cx="694275" cy="58314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Oval 148">
                <a:extLst>
                  <a:ext uri="{FF2B5EF4-FFF2-40B4-BE49-F238E27FC236}">
                    <a16:creationId xmlns:a16="http://schemas.microsoft.com/office/drawing/2014/main" id="{431BBF08-0D12-184D-A846-741CACC514FB}"/>
                  </a:ext>
                </a:extLst>
              </p:cNvPr>
              <p:cNvSpPr/>
              <p:nvPr/>
            </p:nvSpPr>
            <p:spPr>
              <a:xfrm>
                <a:off x="10522445" y="3678541"/>
                <a:ext cx="874007" cy="56262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14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15</m:t>
                          </m:r>
                        </m:sub>
                      </m:sSub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16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9" name="Oval 148">
                <a:extLst>
                  <a:ext uri="{FF2B5EF4-FFF2-40B4-BE49-F238E27FC236}">
                    <a16:creationId xmlns:a16="http://schemas.microsoft.com/office/drawing/2014/main" id="{431BBF08-0D12-184D-A846-741CACC514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22445" y="3678541"/>
                <a:ext cx="874007" cy="562622"/>
              </a:xfrm>
              <a:prstGeom prst="ellipse">
                <a:avLst/>
              </a:prstGeom>
              <a:blipFill>
                <a:blip r:embed="rId2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0" name="Oval 149">
            <a:extLst>
              <a:ext uri="{FF2B5EF4-FFF2-40B4-BE49-F238E27FC236}">
                <a16:creationId xmlns:a16="http://schemas.microsoft.com/office/drawing/2014/main" id="{57210AA5-CE15-6046-AAF8-4BFDDE75CBE4}"/>
              </a:ext>
            </a:extLst>
          </p:cNvPr>
          <p:cNvSpPr/>
          <p:nvPr/>
        </p:nvSpPr>
        <p:spPr>
          <a:xfrm>
            <a:off x="11493405" y="3539870"/>
            <a:ext cx="694275" cy="58314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Oval 153">
                <a:extLst>
                  <a:ext uri="{FF2B5EF4-FFF2-40B4-BE49-F238E27FC236}">
                    <a16:creationId xmlns:a16="http://schemas.microsoft.com/office/drawing/2014/main" id="{271A5EE8-5ED8-3A4E-B8F3-FA3409777DF6}"/>
                  </a:ext>
                </a:extLst>
              </p:cNvPr>
              <p:cNvSpPr/>
              <p:nvPr/>
            </p:nvSpPr>
            <p:spPr>
              <a:xfrm>
                <a:off x="8997364" y="3595714"/>
                <a:ext cx="694275" cy="58314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4" name="Oval 153">
                <a:extLst>
                  <a:ext uri="{FF2B5EF4-FFF2-40B4-BE49-F238E27FC236}">
                    <a16:creationId xmlns:a16="http://schemas.microsoft.com/office/drawing/2014/main" id="{271A5EE8-5ED8-3A4E-B8F3-FA3409777D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7364" y="3595714"/>
                <a:ext cx="694275" cy="583149"/>
              </a:xfrm>
              <a:prstGeom prst="ellipse">
                <a:avLst/>
              </a:prstGeom>
              <a:blipFill>
                <a:blip r:embed="rId2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7" name="Oval 86">
            <a:extLst>
              <a:ext uri="{FF2B5EF4-FFF2-40B4-BE49-F238E27FC236}">
                <a16:creationId xmlns:a16="http://schemas.microsoft.com/office/drawing/2014/main" id="{419B41AE-BFD4-7F4F-BC7C-CA75DBB778EC}"/>
              </a:ext>
            </a:extLst>
          </p:cNvPr>
          <p:cNvSpPr/>
          <p:nvPr/>
        </p:nvSpPr>
        <p:spPr>
          <a:xfrm>
            <a:off x="4354346" y="2676743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408D41E7-04FA-A040-B670-0E467CB120B0}"/>
              </a:ext>
            </a:extLst>
          </p:cNvPr>
          <p:cNvSpPr/>
          <p:nvPr/>
        </p:nvSpPr>
        <p:spPr>
          <a:xfrm>
            <a:off x="5036273" y="3201029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B32FE30C-8FD3-AC42-9C2C-A3D64B799077}"/>
                  </a:ext>
                </a:extLst>
              </p:cNvPr>
              <p:cNvSpPr txBox="1"/>
              <p:nvPr/>
            </p:nvSpPr>
            <p:spPr>
              <a:xfrm>
                <a:off x="4317850" y="2391697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B32FE30C-8FD3-AC42-9C2C-A3D64B7990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7850" y="2391697"/>
                <a:ext cx="281167" cy="276999"/>
              </a:xfrm>
              <a:prstGeom prst="rect">
                <a:avLst/>
              </a:prstGeom>
              <a:blipFill>
                <a:blip r:embed="rId25"/>
                <a:stretch>
                  <a:fillRect l="-17391" r="-4348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3" name="Oval 92">
            <a:extLst>
              <a:ext uri="{FF2B5EF4-FFF2-40B4-BE49-F238E27FC236}">
                <a16:creationId xmlns:a16="http://schemas.microsoft.com/office/drawing/2014/main" id="{C2C64F3B-9F45-4144-B973-95F08006A85F}"/>
              </a:ext>
            </a:extLst>
          </p:cNvPr>
          <p:cNvSpPr/>
          <p:nvPr/>
        </p:nvSpPr>
        <p:spPr>
          <a:xfrm>
            <a:off x="2499161" y="3618094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0FBB6B63-6015-F94B-B7C1-F9ADA55919B3}"/>
              </a:ext>
            </a:extLst>
          </p:cNvPr>
          <p:cNvSpPr/>
          <p:nvPr/>
        </p:nvSpPr>
        <p:spPr>
          <a:xfrm>
            <a:off x="3316117" y="3881667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197427BF-60A5-784D-9602-99A3ECCE38D1}"/>
                  </a:ext>
                </a:extLst>
              </p:cNvPr>
              <p:cNvSpPr txBox="1"/>
              <p:nvPr/>
            </p:nvSpPr>
            <p:spPr>
              <a:xfrm>
                <a:off x="4955537" y="2901110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197427BF-60A5-784D-9602-99A3ECCE38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5537" y="2901110"/>
                <a:ext cx="281167" cy="276999"/>
              </a:xfrm>
              <a:prstGeom prst="rect">
                <a:avLst/>
              </a:prstGeom>
              <a:blipFill>
                <a:blip r:embed="rId26"/>
                <a:stretch>
                  <a:fillRect l="-17391" r="-4348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23E77E97-DE80-5F41-A364-34BA897B6E88}"/>
                  </a:ext>
                </a:extLst>
              </p:cNvPr>
              <p:cNvSpPr txBox="1"/>
              <p:nvPr/>
            </p:nvSpPr>
            <p:spPr>
              <a:xfrm>
                <a:off x="2431873" y="3691883"/>
                <a:ext cx="3736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23E77E97-DE80-5F41-A364-34BA897B6E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1873" y="3691883"/>
                <a:ext cx="373628" cy="276999"/>
              </a:xfrm>
              <a:prstGeom prst="rect">
                <a:avLst/>
              </a:prstGeom>
              <a:blipFill>
                <a:blip r:embed="rId27"/>
                <a:stretch>
                  <a:fillRect l="-12903" r="-3226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73DDCF26-FAF0-B84D-892C-D6DAD0D72F54}"/>
                  </a:ext>
                </a:extLst>
              </p:cNvPr>
              <p:cNvSpPr txBox="1"/>
              <p:nvPr/>
            </p:nvSpPr>
            <p:spPr>
              <a:xfrm>
                <a:off x="3284357" y="3958577"/>
                <a:ext cx="3736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73DDCF26-FAF0-B84D-892C-D6DAD0D72F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4357" y="3958577"/>
                <a:ext cx="373628" cy="276999"/>
              </a:xfrm>
              <a:prstGeom prst="rect">
                <a:avLst/>
              </a:prstGeom>
              <a:blipFill>
                <a:blip r:embed="rId28"/>
                <a:stretch>
                  <a:fillRect l="-16667" r="-3333" b="-2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0C038AC0-5001-2243-B00D-8BFBA4354FC1}"/>
              </a:ext>
            </a:extLst>
          </p:cNvPr>
          <p:cNvSpPr txBox="1"/>
          <p:nvPr/>
        </p:nvSpPr>
        <p:spPr>
          <a:xfrm>
            <a:off x="10288930" y="5985080"/>
            <a:ext cx="8740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BPQ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D2FF36C7-1866-E442-9D32-032704CF3AB8}"/>
              </a:ext>
            </a:extLst>
          </p:cNvPr>
          <p:cNvSpPr txBox="1"/>
          <p:nvPr/>
        </p:nvSpPr>
        <p:spPr>
          <a:xfrm>
            <a:off x="3178312" y="3754550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00B0F0"/>
                </a:solidFill>
              </a:rPr>
              <a:t>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CD0287C1-A57C-8048-BDCE-DD6C4CD72147}"/>
                  </a:ext>
                </a:extLst>
              </p:cNvPr>
              <p:cNvSpPr txBox="1"/>
              <p:nvPr/>
            </p:nvSpPr>
            <p:spPr>
              <a:xfrm>
                <a:off x="1113298" y="5405949"/>
                <a:ext cx="3736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CD0287C1-A57C-8048-BDCE-DD6C4CD721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3298" y="5405949"/>
                <a:ext cx="373628" cy="276999"/>
              </a:xfrm>
              <a:prstGeom prst="rect">
                <a:avLst/>
              </a:prstGeom>
              <a:blipFill>
                <a:blip r:embed="rId29"/>
                <a:stretch>
                  <a:fillRect l="-13333" r="-3333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CD76E888-A5D8-A348-8392-2600829E884B}"/>
                  </a:ext>
                </a:extLst>
              </p:cNvPr>
              <p:cNvSpPr txBox="1"/>
              <p:nvPr/>
            </p:nvSpPr>
            <p:spPr>
              <a:xfrm>
                <a:off x="1364637" y="5026667"/>
                <a:ext cx="3736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CD76E888-A5D8-A348-8392-2600829E88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4637" y="5026667"/>
                <a:ext cx="373628" cy="276999"/>
              </a:xfrm>
              <a:prstGeom prst="rect">
                <a:avLst/>
              </a:prstGeom>
              <a:blipFill>
                <a:blip r:embed="rId30"/>
                <a:stretch>
                  <a:fillRect l="-12903" r="-3226" b="-2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43FE456F-CBC2-484E-8765-C633300C9CF9}"/>
                  </a:ext>
                </a:extLst>
              </p:cNvPr>
              <p:cNvSpPr txBox="1"/>
              <p:nvPr/>
            </p:nvSpPr>
            <p:spPr>
              <a:xfrm>
                <a:off x="837350" y="5698708"/>
                <a:ext cx="3736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16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43FE456F-CBC2-484E-8765-C633300C9C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350" y="5698708"/>
                <a:ext cx="373628" cy="276999"/>
              </a:xfrm>
              <a:prstGeom prst="rect">
                <a:avLst/>
              </a:prstGeom>
              <a:blipFill>
                <a:blip r:embed="rId31"/>
                <a:stretch>
                  <a:fillRect l="-13333" r="-3333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6" name="Oval 105">
            <a:extLst>
              <a:ext uri="{FF2B5EF4-FFF2-40B4-BE49-F238E27FC236}">
                <a16:creationId xmlns:a16="http://schemas.microsoft.com/office/drawing/2014/main" id="{D8B6A722-109D-FC4F-BBC8-91AF778F426A}"/>
              </a:ext>
            </a:extLst>
          </p:cNvPr>
          <p:cNvSpPr/>
          <p:nvPr/>
        </p:nvSpPr>
        <p:spPr>
          <a:xfrm>
            <a:off x="1281371" y="5068243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527BC7A2-2EB5-7545-B6FA-41D43994FE51}"/>
              </a:ext>
            </a:extLst>
          </p:cNvPr>
          <p:cNvSpPr/>
          <p:nvPr/>
        </p:nvSpPr>
        <p:spPr>
          <a:xfrm>
            <a:off x="1119441" y="5377808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A9F62DDF-34AA-F942-98BC-41B12BD1F203}"/>
              </a:ext>
            </a:extLst>
          </p:cNvPr>
          <p:cNvSpPr/>
          <p:nvPr/>
        </p:nvSpPr>
        <p:spPr>
          <a:xfrm>
            <a:off x="857499" y="5630222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1" name="Picture 100">
            <a:extLst>
              <a:ext uri="{FF2B5EF4-FFF2-40B4-BE49-F238E27FC236}">
                <a16:creationId xmlns:a16="http://schemas.microsoft.com/office/drawing/2014/main" id="{AF72439E-8388-4359-821B-8073EE9B8D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5149" y="2810100"/>
            <a:ext cx="323208" cy="28793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6CCB0EE-A487-4812-A177-F6CF2541B404}"/>
              </a:ext>
            </a:extLst>
          </p:cNvPr>
          <p:cNvSpPr txBox="1"/>
          <p:nvPr/>
        </p:nvSpPr>
        <p:spPr>
          <a:xfrm>
            <a:off x="7391530" y="1916165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3A3A45E0-BD5F-4734-B714-D1A998B9A1C4}"/>
              </a:ext>
            </a:extLst>
          </p:cNvPr>
          <p:cNvSpPr txBox="1"/>
          <p:nvPr/>
        </p:nvSpPr>
        <p:spPr>
          <a:xfrm>
            <a:off x="9719181" y="2095108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AB54C0EB-1902-4E62-A1FB-7B42E772C806}"/>
              </a:ext>
            </a:extLst>
          </p:cNvPr>
          <p:cNvSpPr txBox="1"/>
          <p:nvPr/>
        </p:nvSpPr>
        <p:spPr>
          <a:xfrm>
            <a:off x="10936466" y="1280656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10DDE948-51BB-48A6-9940-8E5D57775A8C}"/>
              </a:ext>
            </a:extLst>
          </p:cNvPr>
          <p:cNvSpPr/>
          <p:nvPr/>
        </p:nvSpPr>
        <p:spPr>
          <a:xfrm>
            <a:off x="2731633" y="2987372"/>
            <a:ext cx="1188720" cy="1188720"/>
          </a:xfrm>
          <a:prstGeom prst="ellipse">
            <a:avLst/>
          </a:prstGeom>
          <a:noFill/>
          <a:ln w="28575">
            <a:solidFill>
              <a:srgbClr val="FF00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7FD715B6-8788-4B79-80D9-432661DA0DD3}"/>
              </a:ext>
            </a:extLst>
          </p:cNvPr>
          <p:cNvSpPr/>
          <p:nvPr/>
        </p:nvSpPr>
        <p:spPr>
          <a:xfrm>
            <a:off x="2557460" y="2850297"/>
            <a:ext cx="1463040" cy="1463040"/>
          </a:xfrm>
          <a:prstGeom prst="ellipse">
            <a:avLst/>
          </a:prstGeom>
          <a:noFill/>
          <a:ln w="158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7BCEB878-75E8-419A-B541-51223AE13C4B}"/>
              </a:ext>
            </a:extLst>
          </p:cNvPr>
          <p:cNvSpPr/>
          <p:nvPr/>
        </p:nvSpPr>
        <p:spPr>
          <a:xfrm>
            <a:off x="588370" y="1561173"/>
            <a:ext cx="2437162" cy="2212690"/>
          </a:xfrm>
          <a:prstGeom prst="rect">
            <a:avLst/>
          </a:prstGeom>
          <a:solidFill>
            <a:srgbClr val="A9D18E">
              <a:alpha val="3411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7" name="Pentagon 126">
            <a:extLst>
              <a:ext uri="{FF2B5EF4-FFF2-40B4-BE49-F238E27FC236}">
                <a16:creationId xmlns:a16="http://schemas.microsoft.com/office/drawing/2014/main" id="{AFE09BB0-A8E1-4444-87AF-3F3002FF758F}"/>
              </a:ext>
            </a:extLst>
          </p:cNvPr>
          <p:cNvSpPr/>
          <p:nvPr/>
        </p:nvSpPr>
        <p:spPr>
          <a:xfrm flipH="1">
            <a:off x="7848730" y="5844938"/>
            <a:ext cx="1888188" cy="660720"/>
          </a:xfrm>
          <a:prstGeom prst="homePlat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 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D74BA10B-D0E8-4844-8C53-27F5730EE798}"/>
                  </a:ext>
                </a:extLst>
              </p:cNvPr>
              <p:cNvSpPr txBox="1"/>
              <p:nvPr/>
            </p:nvSpPr>
            <p:spPr>
              <a:xfrm>
                <a:off x="8067027" y="5967910"/>
                <a:ext cx="565508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 smtClean="0">
                              <a:solidFill>
                                <a:srgbClr val="C756FB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solidFill>
                                <a:srgbClr val="C756FB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200" b="0" i="1" smtClean="0">
                              <a:solidFill>
                                <a:srgbClr val="C756FB"/>
                              </a:solidFill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</m:oMath>
                  </m:oMathPara>
                </a14:m>
                <a:endParaRPr lang="en-US" sz="2200" dirty="0">
                  <a:solidFill>
                    <a:srgbClr val="C756FB"/>
                  </a:solidFill>
                </a:endParaRPr>
              </a:p>
            </p:txBody>
          </p:sp>
        </mc:Choice>
        <mc:Fallback xmlns="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D74BA10B-D0E8-4844-8C53-27F5730EE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7027" y="5967910"/>
                <a:ext cx="565508" cy="430887"/>
              </a:xfrm>
              <a:prstGeom prst="rect">
                <a:avLst/>
              </a:prstGeom>
              <a:blipFill>
                <a:blip r:embed="rId32"/>
                <a:stretch>
                  <a:fillRect b="-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F3AAF2AC-37F9-E741-9F1F-24D38412A1E3}"/>
                  </a:ext>
                </a:extLst>
              </p:cNvPr>
              <p:cNvSpPr txBox="1"/>
              <p:nvPr/>
            </p:nvSpPr>
            <p:spPr>
              <a:xfrm>
                <a:off x="8967589" y="6003763"/>
                <a:ext cx="56550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F3AAF2AC-37F9-E741-9F1F-24D38412A1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7589" y="6003763"/>
                <a:ext cx="565508" cy="369332"/>
              </a:xfrm>
              <a:prstGeom prst="rect">
                <a:avLst/>
              </a:prstGeom>
              <a:blipFill>
                <a:blip r:embed="rId33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42388862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8C4F378-CD67-8A4D-8ECD-19659C8AE35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651687" y="-80924"/>
                <a:ext cx="9094807" cy="1028777"/>
              </a:xfrm>
            </p:spPr>
            <p:txBody>
              <a:bodyPr/>
              <a:lstStyle/>
              <a:p>
                <a:pPr algn="ctr"/>
                <a:r>
                  <a:rPr lang="en-US" dirty="0"/>
                  <a:t>Example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-NN query in PR-</a:t>
                </a:r>
                <a:r>
                  <a:rPr lang="en-US" dirty="0" err="1"/>
                  <a:t>QuadTree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8C4F378-CD67-8A4D-8ECD-19659C8AE3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651687" y="-80924"/>
                <a:ext cx="9094807" cy="1028777"/>
              </a:xfrm>
              <a:blipFill>
                <a:blip r:embed="rId2"/>
                <a:stretch>
                  <a:fillRect l="-2232" t="-2469" r="-2371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1F1C8300-1158-AF44-8587-F337DADDBF57}"/>
              </a:ext>
            </a:extLst>
          </p:cNvPr>
          <p:cNvSpPr>
            <a:spLocks/>
          </p:cNvSpPr>
          <p:nvPr/>
        </p:nvSpPr>
        <p:spPr>
          <a:xfrm>
            <a:off x="577892" y="1561172"/>
            <a:ext cx="4919659" cy="44381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D4EBE64-0189-9448-AD5F-4A307EE4A47B}"/>
              </a:ext>
            </a:extLst>
          </p:cNvPr>
          <p:cNvSpPr txBox="1"/>
          <p:nvPr/>
        </p:nvSpPr>
        <p:spPr>
          <a:xfrm>
            <a:off x="122102" y="6077415"/>
            <a:ext cx="993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(-16, -16)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3367344-D2C2-644E-AF60-07580BC0BED4}"/>
              </a:ext>
            </a:extLst>
          </p:cNvPr>
          <p:cNvSpPr txBox="1"/>
          <p:nvPr/>
        </p:nvSpPr>
        <p:spPr>
          <a:xfrm>
            <a:off x="5205516" y="6077414"/>
            <a:ext cx="993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(16, -16)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4DEBC0-56B6-454A-91F8-B1862EE00F41}"/>
              </a:ext>
            </a:extLst>
          </p:cNvPr>
          <p:cNvSpPr txBox="1"/>
          <p:nvPr/>
        </p:nvSpPr>
        <p:spPr>
          <a:xfrm>
            <a:off x="5291008" y="1245144"/>
            <a:ext cx="993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(16, 16)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ED43F1C-2803-F74C-9651-112D2BD647D0}"/>
              </a:ext>
            </a:extLst>
          </p:cNvPr>
          <p:cNvSpPr txBox="1"/>
          <p:nvPr/>
        </p:nvSpPr>
        <p:spPr>
          <a:xfrm>
            <a:off x="133565" y="1245143"/>
            <a:ext cx="993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(-16, 16)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0765131-9447-4C44-931A-43E1B93BBEEB}"/>
              </a:ext>
            </a:extLst>
          </p:cNvPr>
          <p:cNvCxnSpPr>
            <a:stCxn id="4" idx="0"/>
            <a:endCxn id="4" idx="2"/>
          </p:cNvCxnSpPr>
          <p:nvPr/>
        </p:nvCxnSpPr>
        <p:spPr>
          <a:xfrm>
            <a:off x="3037722" y="1561172"/>
            <a:ext cx="0" cy="4438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D3FBAC7-85B5-3C47-B35C-27A955D16F67}"/>
              </a:ext>
            </a:extLst>
          </p:cNvPr>
          <p:cNvCxnSpPr>
            <a:cxnSpLocks/>
          </p:cNvCxnSpPr>
          <p:nvPr/>
        </p:nvCxnSpPr>
        <p:spPr>
          <a:xfrm>
            <a:off x="577892" y="3769113"/>
            <a:ext cx="491965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8A41387-28C5-DE48-841A-2335B26C1D70}"/>
              </a:ext>
            </a:extLst>
          </p:cNvPr>
          <p:cNvCxnSpPr>
            <a:cxnSpLocks/>
          </p:cNvCxnSpPr>
          <p:nvPr/>
        </p:nvCxnSpPr>
        <p:spPr>
          <a:xfrm>
            <a:off x="577891" y="2772938"/>
            <a:ext cx="24598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9BEDA4F-10D7-7C49-9BFB-35FB3C88EF64}"/>
              </a:ext>
            </a:extLst>
          </p:cNvPr>
          <p:cNvCxnSpPr>
            <a:cxnSpLocks/>
          </p:cNvCxnSpPr>
          <p:nvPr/>
        </p:nvCxnSpPr>
        <p:spPr>
          <a:xfrm>
            <a:off x="1807802" y="1576042"/>
            <a:ext cx="0" cy="22042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89CC8C9-62FD-CE44-A725-64BA847FCAAD}"/>
              </a:ext>
            </a:extLst>
          </p:cNvPr>
          <p:cNvCxnSpPr>
            <a:cxnSpLocks/>
          </p:cNvCxnSpPr>
          <p:nvPr/>
        </p:nvCxnSpPr>
        <p:spPr>
          <a:xfrm>
            <a:off x="1807802" y="3713356"/>
            <a:ext cx="0" cy="228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FADBD58-BAB1-D649-B8BE-8DED6819B1CF}"/>
              </a:ext>
            </a:extLst>
          </p:cNvPr>
          <p:cNvCxnSpPr>
            <a:cxnSpLocks/>
          </p:cNvCxnSpPr>
          <p:nvPr/>
        </p:nvCxnSpPr>
        <p:spPr>
          <a:xfrm>
            <a:off x="585326" y="4832193"/>
            <a:ext cx="24598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13D531F-986D-BE47-A6B8-ABF050F2A526}"/>
              </a:ext>
            </a:extLst>
          </p:cNvPr>
          <p:cNvCxnSpPr>
            <a:cxnSpLocks/>
          </p:cNvCxnSpPr>
          <p:nvPr/>
        </p:nvCxnSpPr>
        <p:spPr>
          <a:xfrm>
            <a:off x="1807802" y="3289607"/>
            <a:ext cx="123735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FC8060C-B4EF-EC44-8115-288D4A8E64D4}"/>
              </a:ext>
            </a:extLst>
          </p:cNvPr>
          <p:cNvCxnSpPr>
            <a:cxnSpLocks/>
          </p:cNvCxnSpPr>
          <p:nvPr/>
        </p:nvCxnSpPr>
        <p:spPr>
          <a:xfrm>
            <a:off x="2395969" y="2772938"/>
            <a:ext cx="0" cy="10073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>
            <a:extLst>
              <a:ext uri="{FF2B5EF4-FFF2-40B4-BE49-F238E27FC236}">
                <a16:creationId xmlns:a16="http://schemas.microsoft.com/office/drawing/2014/main" id="{E435A33E-DF17-AA4F-ACF3-51283F51EF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7942" y="3485927"/>
            <a:ext cx="323208" cy="2879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C84DB4F-3C32-9E4B-9CBC-D82CA6D7D3EE}"/>
                  </a:ext>
                </a:extLst>
              </p:cNvPr>
              <p:cNvSpPr txBox="1"/>
              <p:nvPr/>
            </p:nvSpPr>
            <p:spPr>
              <a:xfrm>
                <a:off x="421311" y="777388"/>
                <a:ext cx="58632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accent5"/>
                    </a:solidFill>
                  </a:rPr>
                  <a:t>anchor = (2, 2),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chemeClr val="accent2"/>
                    </a:solidFill>
                  </a:rPr>
                  <a:t>=2,  </a:t>
                </a:r>
                <a:r>
                  <a:rPr lang="en-US" dirty="0">
                    <a:solidFill>
                      <a:srgbClr val="7030A0"/>
                    </a:solidFill>
                  </a:rPr>
                  <a:t>Bucket size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endParaRPr lang="en-US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C84DB4F-3C32-9E4B-9CBC-D82CA6D7D3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311" y="777388"/>
                <a:ext cx="5863271" cy="369332"/>
              </a:xfrm>
              <a:prstGeom prst="rect">
                <a:avLst/>
              </a:prstGeom>
              <a:blipFill>
                <a:blip r:embed="rId4"/>
                <a:stretch>
                  <a:fillRect l="-648" t="-3333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Oval 36">
            <a:extLst>
              <a:ext uri="{FF2B5EF4-FFF2-40B4-BE49-F238E27FC236}">
                <a16:creationId xmlns:a16="http://schemas.microsoft.com/office/drawing/2014/main" id="{C40E7FAC-2BA5-204B-AF7C-B13A89D2BA1C}"/>
              </a:ext>
            </a:extLst>
          </p:cNvPr>
          <p:cNvSpPr/>
          <p:nvPr/>
        </p:nvSpPr>
        <p:spPr>
          <a:xfrm>
            <a:off x="1474775" y="1839952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9BC64F6B-B4FF-CC46-9D08-E3240F04BCC4}"/>
              </a:ext>
            </a:extLst>
          </p:cNvPr>
          <p:cNvSpPr/>
          <p:nvPr/>
        </p:nvSpPr>
        <p:spPr>
          <a:xfrm>
            <a:off x="1760377" y="2258122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030A4FD8-FDCA-1240-A03A-50E44C956454}"/>
              </a:ext>
            </a:extLst>
          </p:cNvPr>
          <p:cNvSpPr/>
          <p:nvPr/>
        </p:nvSpPr>
        <p:spPr>
          <a:xfrm>
            <a:off x="943232" y="2401225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858369C6-A3CE-A549-B7E8-894D1B0E3C4F}"/>
              </a:ext>
            </a:extLst>
          </p:cNvPr>
          <p:cNvSpPr/>
          <p:nvPr/>
        </p:nvSpPr>
        <p:spPr>
          <a:xfrm>
            <a:off x="2470945" y="2401225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A8DFBF64-6A63-4941-B76D-0711BFF9E589}"/>
              </a:ext>
            </a:extLst>
          </p:cNvPr>
          <p:cNvSpPr/>
          <p:nvPr/>
        </p:nvSpPr>
        <p:spPr>
          <a:xfrm>
            <a:off x="3258965" y="2810100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3F572112-0688-6D4E-9954-5C92A9766196}"/>
              </a:ext>
            </a:extLst>
          </p:cNvPr>
          <p:cNvSpPr/>
          <p:nvPr/>
        </p:nvSpPr>
        <p:spPr>
          <a:xfrm>
            <a:off x="2489532" y="3066575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29CE63BF-5CF8-D842-864E-357C56C2EF7F}"/>
              </a:ext>
            </a:extLst>
          </p:cNvPr>
          <p:cNvSpPr/>
          <p:nvPr/>
        </p:nvSpPr>
        <p:spPr>
          <a:xfrm>
            <a:off x="2073225" y="3486601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64B5F066-3BDC-2E47-A2A2-65998B32EDA0}"/>
              </a:ext>
            </a:extLst>
          </p:cNvPr>
          <p:cNvSpPr/>
          <p:nvPr/>
        </p:nvSpPr>
        <p:spPr>
          <a:xfrm>
            <a:off x="1556555" y="4241162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06F0AC4F-8993-1441-9484-031E5E3C4383}"/>
              </a:ext>
            </a:extLst>
          </p:cNvPr>
          <p:cNvSpPr/>
          <p:nvPr/>
        </p:nvSpPr>
        <p:spPr>
          <a:xfrm>
            <a:off x="2675385" y="3408542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284C06F-6037-6F4E-9388-4ED478106D7D}"/>
              </a:ext>
            </a:extLst>
          </p:cNvPr>
          <p:cNvSpPr txBox="1"/>
          <p:nvPr/>
        </p:nvSpPr>
        <p:spPr>
          <a:xfrm>
            <a:off x="2839728" y="3765467"/>
            <a:ext cx="2054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0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DC40580-A139-C249-90A1-1AC648FC3614}"/>
              </a:ext>
            </a:extLst>
          </p:cNvPr>
          <p:cNvSpPr txBox="1"/>
          <p:nvPr/>
        </p:nvSpPr>
        <p:spPr>
          <a:xfrm>
            <a:off x="2197241" y="3759315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-4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DD1F80B-070E-5045-9A7B-C782D99A825D}"/>
              </a:ext>
            </a:extLst>
          </p:cNvPr>
          <p:cNvSpPr txBox="1"/>
          <p:nvPr/>
        </p:nvSpPr>
        <p:spPr>
          <a:xfrm>
            <a:off x="3501723" y="3759315"/>
            <a:ext cx="2054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4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383F2446-45E7-AA4E-B621-DE69374595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92812" y="3168792"/>
            <a:ext cx="215900" cy="228600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8017408E-686D-CF48-9D4A-F5D3498FBDA5}"/>
              </a:ext>
            </a:extLst>
          </p:cNvPr>
          <p:cNvSpPr txBox="1"/>
          <p:nvPr/>
        </p:nvSpPr>
        <p:spPr>
          <a:xfrm>
            <a:off x="1592398" y="3768840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-8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89434D0-EFD9-E948-AF48-D52018F7B778}"/>
              </a:ext>
            </a:extLst>
          </p:cNvPr>
          <p:cNvSpPr txBox="1"/>
          <p:nvPr/>
        </p:nvSpPr>
        <p:spPr>
          <a:xfrm>
            <a:off x="4081483" y="3779567"/>
            <a:ext cx="2054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8</a:t>
            </a: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13446AA9-C995-F048-A218-A84FE9DC843B}"/>
              </a:ext>
            </a:extLst>
          </p:cNvPr>
          <p:cNvCxnSpPr>
            <a:cxnSpLocks/>
          </p:cNvCxnSpPr>
          <p:nvPr/>
        </p:nvCxnSpPr>
        <p:spPr>
          <a:xfrm flipH="1">
            <a:off x="3349459" y="3529208"/>
            <a:ext cx="5976" cy="231559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6E462DB3-49F7-4A47-922A-63AADC96AE78}"/>
              </a:ext>
            </a:extLst>
          </p:cNvPr>
          <p:cNvCxnSpPr>
            <a:cxnSpLocks/>
          </p:cNvCxnSpPr>
          <p:nvPr/>
        </p:nvCxnSpPr>
        <p:spPr>
          <a:xfrm>
            <a:off x="3131277" y="3546821"/>
            <a:ext cx="217671" cy="3475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BCC205CA-23A5-1641-A112-80D91CF958DF}"/>
              </a:ext>
            </a:extLst>
          </p:cNvPr>
          <p:cNvSpPr txBox="1"/>
          <p:nvPr/>
        </p:nvSpPr>
        <p:spPr>
          <a:xfrm>
            <a:off x="2983049" y="3430694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00B0F0"/>
                </a:solidFill>
              </a:rPr>
              <a:t>2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359B3557-F84D-874D-BC31-BDABDB1128EF}"/>
              </a:ext>
            </a:extLst>
          </p:cNvPr>
          <p:cNvSpPr txBox="1"/>
          <p:nvPr/>
        </p:nvSpPr>
        <p:spPr>
          <a:xfrm>
            <a:off x="2778255" y="4183182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-4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B980752-22D2-A34A-A952-DA61554DFFDF}"/>
              </a:ext>
            </a:extLst>
          </p:cNvPr>
          <p:cNvSpPr txBox="1"/>
          <p:nvPr/>
        </p:nvSpPr>
        <p:spPr>
          <a:xfrm>
            <a:off x="2802066" y="4664199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-8</a:t>
            </a: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8C929720-BA9D-3C46-BCF3-253BA94B95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87662" y="2614607"/>
            <a:ext cx="215900" cy="2286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1437A734-5F5E-1F4E-AFCE-0B91124B4081}"/>
                  </a:ext>
                </a:extLst>
              </p:cNvPr>
              <p:cNvSpPr txBox="1"/>
              <p:nvPr/>
            </p:nvSpPr>
            <p:spPr>
              <a:xfrm>
                <a:off x="731650" y="2105956"/>
                <a:ext cx="27584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1437A734-5F5E-1F4E-AFCE-0B91124B40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650" y="2105956"/>
                <a:ext cx="275845" cy="276999"/>
              </a:xfrm>
              <a:prstGeom prst="rect">
                <a:avLst/>
              </a:prstGeom>
              <a:blipFill>
                <a:blip r:embed="rId7"/>
                <a:stretch>
                  <a:fillRect l="-22727" r="-4545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87D865D-922E-7D46-B0B6-3DC6B703FAF7}"/>
                  </a:ext>
                </a:extLst>
              </p:cNvPr>
              <p:cNvSpPr txBox="1"/>
              <p:nvPr/>
            </p:nvSpPr>
            <p:spPr>
              <a:xfrm>
                <a:off x="1255534" y="1629692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87D865D-922E-7D46-B0B6-3DC6B703FA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5534" y="1629692"/>
                <a:ext cx="281167" cy="276999"/>
              </a:xfrm>
              <a:prstGeom prst="rect">
                <a:avLst/>
              </a:prstGeom>
              <a:blipFill>
                <a:blip r:embed="rId8"/>
                <a:stretch>
                  <a:fillRect l="-17391" r="-4348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BB3CD07-D837-F44C-A472-66C908F6DB16}"/>
                  </a:ext>
                </a:extLst>
              </p:cNvPr>
              <p:cNvSpPr txBox="1"/>
              <p:nvPr/>
            </p:nvSpPr>
            <p:spPr>
              <a:xfrm>
                <a:off x="1898473" y="1958313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BB3CD07-D837-F44C-A472-66C908F6DB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8473" y="1958313"/>
                <a:ext cx="281167" cy="276999"/>
              </a:xfrm>
              <a:prstGeom prst="rect">
                <a:avLst/>
              </a:prstGeom>
              <a:blipFill>
                <a:blip r:embed="rId9"/>
                <a:stretch>
                  <a:fillRect l="-16667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4A56388C-2791-C543-86A1-29F83A27FAD6}"/>
                  </a:ext>
                </a:extLst>
              </p:cNvPr>
              <p:cNvSpPr txBox="1"/>
              <p:nvPr/>
            </p:nvSpPr>
            <p:spPr>
              <a:xfrm>
                <a:off x="2379493" y="2110708"/>
                <a:ext cx="27943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4A56388C-2791-C543-86A1-29F83A27FA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9493" y="2110708"/>
                <a:ext cx="279435" cy="276999"/>
              </a:xfrm>
              <a:prstGeom prst="rect">
                <a:avLst/>
              </a:prstGeom>
              <a:blipFill>
                <a:blip r:embed="rId10"/>
                <a:stretch>
                  <a:fillRect l="-17391" r="-4348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23C3719B-A6AF-164F-90D4-CEF73935F3C9}"/>
                  </a:ext>
                </a:extLst>
              </p:cNvPr>
              <p:cNvSpPr txBox="1"/>
              <p:nvPr/>
            </p:nvSpPr>
            <p:spPr>
              <a:xfrm>
                <a:off x="3236751" y="2467902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23C3719B-A6AF-164F-90D4-CEF73935F3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6751" y="2467902"/>
                <a:ext cx="281167" cy="276999"/>
              </a:xfrm>
              <a:prstGeom prst="rect">
                <a:avLst/>
              </a:prstGeom>
              <a:blipFill>
                <a:blip r:embed="rId11"/>
                <a:stretch>
                  <a:fillRect l="-17391" r="-4348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CB576CCD-353B-A64A-A8B6-79C729DF5242}"/>
                  </a:ext>
                </a:extLst>
              </p:cNvPr>
              <p:cNvSpPr txBox="1"/>
              <p:nvPr/>
            </p:nvSpPr>
            <p:spPr>
              <a:xfrm>
                <a:off x="2603329" y="2834619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CB576CCD-353B-A64A-A8B6-79C729DF52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3329" y="2834619"/>
                <a:ext cx="281167" cy="276999"/>
              </a:xfrm>
              <a:prstGeom prst="rect">
                <a:avLst/>
              </a:prstGeom>
              <a:blipFill>
                <a:blip r:embed="rId12"/>
                <a:stretch>
                  <a:fillRect l="-17391" r="-4348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1EE9049A-08B4-3D4B-842B-844CD7B49850}"/>
                  </a:ext>
                </a:extLst>
              </p:cNvPr>
              <p:cNvSpPr txBox="1"/>
              <p:nvPr/>
            </p:nvSpPr>
            <p:spPr>
              <a:xfrm>
                <a:off x="2755729" y="3401371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1EE9049A-08B4-3D4B-842B-844CD7B498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5729" y="3401371"/>
                <a:ext cx="281167" cy="276999"/>
              </a:xfrm>
              <a:prstGeom prst="rect">
                <a:avLst/>
              </a:prstGeom>
              <a:blipFill>
                <a:blip r:embed="rId13"/>
                <a:stretch>
                  <a:fillRect l="-17391" r="-4348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3BC46F4D-80C4-8045-966E-89D8A837A63B}"/>
                  </a:ext>
                </a:extLst>
              </p:cNvPr>
              <p:cNvSpPr txBox="1"/>
              <p:nvPr/>
            </p:nvSpPr>
            <p:spPr>
              <a:xfrm>
                <a:off x="1979430" y="3510907"/>
                <a:ext cx="3736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3BC46F4D-80C4-8045-966E-89D8A837A6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9430" y="3510907"/>
                <a:ext cx="373628" cy="276999"/>
              </a:xfrm>
              <a:prstGeom prst="rect">
                <a:avLst/>
              </a:prstGeom>
              <a:blipFill>
                <a:blip r:embed="rId14"/>
                <a:stretch>
                  <a:fillRect l="-17241" r="-3448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A21FCB75-57F2-6B4B-B6D4-2E51392F06B3}"/>
                  </a:ext>
                </a:extLst>
              </p:cNvPr>
              <p:cNvSpPr txBox="1"/>
              <p:nvPr/>
            </p:nvSpPr>
            <p:spPr>
              <a:xfrm>
                <a:off x="1574613" y="4277677"/>
                <a:ext cx="3736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A21FCB75-57F2-6B4B-B6D4-2E51392F06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4613" y="4277677"/>
                <a:ext cx="373628" cy="276999"/>
              </a:xfrm>
              <a:prstGeom prst="rect">
                <a:avLst/>
              </a:prstGeom>
              <a:blipFill>
                <a:blip r:embed="rId15"/>
                <a:stretch>
                  <a:fillRect l="-13333" r="-3333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Oval 85">
            <a:extLst>
              <a:ext uri="{FF2B5EF4-FFF2-40B4-BE49-F238E27FC236}">
                <a16:creationId xmlns:a16="http://schemas.microsoft.com/office/drawing/2014/main" id="{C7225347-B004-2F47-8149-F9A678833807}"/>
              </a:ext>
            </a:extLst>
          </p:cNvPr>
          <p:cNvSpPr/>
          <p:nvPr/>
        </p:nvSpPr>
        <p:spPr>
          <a:xfrm>
            <a:off x="8072437" y="1039170"/>
            <a:ext cx="1728788" cy="482972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111C7B60-146D-7C49-AE2F-67EB5ACFE4E2}"/>
              </a:ext>
            </a:extLst>
          </p:cNvPr>
          <p:cNvCxnSpPr>
            <a:cxnSpLocks/>
          </p:cNvCxnSpPr>
          <p:nvPr/>
        </p:nvCxnSpPr>
        <p:spPr>
          <a:xfrm flipH="1">
            <a:off x="7024504" y="1413529"/>
            <a:ext cx="1142054" cy="6142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B7A097B4-96AB-5B49-B870-C1FACE0D83D2}"/>
              </a:ext>
            </a:extLst>
          </p:cNvPr>
          <p:cNvCxnSpPr>
            <a:cxnSpLocks/>
          </p:cNvCxnSpPr>
          <p:nvPr/>
        </p:nvCxnSpPr>
        <p:spPr>
          <a:xfrm flipH="1">
            <a:off x="8386763" y="1576042"/>
            <a:ext cx="331640" cy="73783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CADC76E4-CC05-974D-9737-328F5B01EFE9}"/>
              </a:ext>
            </a:extLst>
          </p:cNvPr>
          <p:cNvCxnSpPr>
            <a:cxnSpLocks/>
          </p:cNvCxnSpPr>
          <p:nvPr/>
        </p:nvCxnSpPr>
        <p:spPr>
          <a:xfrm>
            <a:off x="9458325" y="1561172"/>
            <a:ext cx="705531" cy="6741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D65B81CE-AB0E-8F4C-9BB4-A473BDD2C31D}"/>
              </a:ext>
            </a:extLst>
          </p:cNvPr>
          <p:cNvCxnSpPr>
            <a:cxnSpLocks/>
          </p:cNvCxnSpPr>
          <p:nvPr/>
        </p:nvCxnSpPr>
        <p:spPr>
          <a:xfrm>
            <a:off x="9797354" y="1413529"/>
            <a:ext cx="1526024" cy="4005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Oval 106">
            <a:extLst>
              <a:ext uri="{FF2B5EF4-FFF2-40B4-BE49-F238E27FC236}">
                <a16:creationId xmlns:a16="http://schemas.microsoft.com/office/drawing/2014/main" id="{E5A97693-7980-8048-90E4-0742CD872138}"/>
              </a:ext>
            </a:extLst>
          </p:cNvPr>
          <p:cNvSpPr/>
          <p:nvPr/>
        </p:nvSpPr>
        <p:spPr>
          <a:xfrm>
            <a:off x="6459979" y="2111847"/>
            <a:ext cx="1076643" cy="5422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983A2BA5-38F6-9B41-9D65-F467C840EA86}"/>
              </a:ext>
            </a:extLst>
          </p:cNvPr>
          <p:cNvSpPr/>
          <p:nvPr/>
        </p:nvSpPr>
        <p:spPr>
          <a:xfrm>
            <a:off x="9625534" y="2400465"/>
            <a:ext cx="1076643" cy="542215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0D11F92F-18CC-5F49-A9E5-F8FEF8B76FC5}"/>
                  </a:ext>
                </a:extLst>
              </p:cNvPr>
              <p:cNvSpPr/>
              <p:nvPr/>
            </p:nvSpPr>
            <p:spPr>
              <a:xfrm>
                <a:off x="7791289" y="2343499"/>
                <a:ext cx="1394217" cy="68974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0D11F92F-18CC-5F49-A9E5-F8FEF8B76F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1289" y="2343499"/>
                <a:ext cx="1394217" cy="689742"/>
              </a:xfrm>
              <a:prstGeom prst="ellipse">
                <a:avLst/>
              </a:prstGeom>
              <a:blipFill>
                <a:blip r:embed="rId1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3A3D12D0-9524-5244-865E-3FB35B4E64CB}"/>
                  </a:ext>
                </a:extLst>
              </p:cNvPr>
              <p:cNvSpPr/>
              <p:nvPr/>
            </p:nvSpPr>
            <p:spPr>
              <a:xfrm>
                <a:off x="10985081" y="1895708"/>
                <a:ext cx="1076643" cy="542215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3A3D12D0-9524-5244-865E-3FB35B4E64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5081" y="1895708"/>
                <a:ext cx="1076643" cy="542215"/>
              </a:xfrm>
              <a:prstGeom prst="ellipse">
                <a:avLst/>
              </a:prstGeom>
              <a:blipFill>
                <a:blip r:embed="rId1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ADE06B88-5EB9-E941-99AB-D2D46618547D}"/>
              </a:ext>
            </a:extLst>
          </p:cNvPr>
          <p:cNvCxnSpPr>
            <a:cxnSpLocks/>
          </p:cNvCxnSpPr>
          <p:nvPr/>
        </p:nvCxnSpPr>
        <p:spPr>
          <a:xfrm flipH="1">
            <a:off x="5991988" y="2521133"/>
            <a:ext cx="544736" cy="2841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592A0D34-9286-6847-AA3B-8DE51A1D2F2E}"/>
              </a:ext>
            </a:extLst>
          </p:cNvPr>
          <p:cNvCxnSpPr>
            <a:cxnSpLocks/>
          </p:cNvCxnSpPr>
          <p:nvPr/>
        </p:nvCxnSpPr>
        <p:spPr>
          <a:xfrm flipH="1">
            <a:off x="6207366" y="2606401"/>
            <a:ext cx="568662" cy="8009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8D157BAD-C517-2B49-BAD7-377C9F5923FC}"/>
              </a:ext>
            </a:extLst>
          </p:cNvPr>
          <p:cNvCxnSpPr>
            <a:cxnSpLocks/>
          </p:cNvCxnSpPr>
          <p:nvPr/>
        </p:nvCxnSpPr>
        <p:spPr>
          <a:xfrm flipH="1">
            <a:off x="6842129" y="2653318"/>
            <a:ext cx="194544" cy="7320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3F21784C-D3B2-8B4F-B5FC-37D7108EEC12}"/>
              </a:ext>
            </a:extLst>
          </p:cNvPr>
          <p:cNvCxnSpPr>
            <a:cxnSpLocks/>
          </p:cNvCxnSpPr>
          <p:nvPr/>
        </p:nvCxnSpPr>
        <p:spPr>
          <a:xfrm>
            <a:off x="7366031" y="2618573"/>
            <a:ext cx="416309" cy="8923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Oval 116">
            <a:extLst>
              <a:ext uri="{FF2B5EF4-FFF2-40B4-BE49-F238E27FC236}">
                <a16:creationId xmlns:a16="http://schemas.microsoft.com/office/drawing/2014/main" id="{9E2EB0A7-82BE-3A4D-AF4C-1131EE464155}"/>
              </a:ext>
            </a:extLst>
          </p:cNvPr>
          <p:cNvSpPr/>
          <p:nvPr/>
        </p:nvSpPr>
        <p:spPr>
          <a:xfrm>
            <a:off x="7472283" y="3518577"/>
            <a:ext cx="694275" cy="58314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14DFBD9B-49EA-8941-812E-EE9DBCBB212D}"/>
              </a:ext>
            </a:extLst>
          </p:cNvPr>
          <p:cNvSpPr/>
          <p:nvPr/>
        </p:nvSpPr>
        <p:spPr>
          <a:xfrm>
            <a:off x="6531303" y="3485133"/>
            <a:ext cx="694275" cy="58314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Oval 121">
                <a:extLst>
                  <a:ext uri="{FF2B5EF4-FFF2-40B4-BE49-F238E27FC236}">
                    <a16:creationId xmlns:a16="http://schemas.microsoft.com/office/drawing/2014/main" id="{B950B928-B08F-FA4D-8639-878213CF86A3}"/>
                  </a:ext>
                </a:extLst>
              </p:cNvPr>
              <p:cNvSpPr/>
              <p:nvPr/>
            </p:nvSpPr>
            <p:spPr>
              <a:xfrm>
                <a:off x="5755733" y="3495491"/>
                <a:ext cx="694275" cy="58314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3,</m:t>
                      </m:r>
                    </m:oMath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2" name="Oval 121">
                <a:extLst>
                  <a:ext uri="{FF2B5EF4-FFF2-40B4-BE49-F238E27FC236}">
                    <a16:creationId xmlns:a16="http://schemas.microsoft.com/office/drawing/2014/main" id="{B950B928-B08F-FA4D-8639-878213CF86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5733" y="3495491"/>
                <a:ext cx="694275" cy="583149"/>
              </a:xfrm>
              <a:prstGeom prst="ellipse">
                <a:avLst/>
              </a:prstGeom>
              <a:blipFill>
                <a:blip r:embed="rId18"/>
                <a:stretch>
                  <a:fillRect b="-1041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B80EAF62-6A74-BC44-A38D-4789B856867E}"/>
                  </a:ext>
                </a:extLst>
              </p:cNvPr>
              <p:cNvSpPr/>
              <p:nvPr/>
            </p:nvSpPr>
            <p:spPr>
              <a:xfrm>
                <a:off x="5495866" y="2805079"/>
                <a:ext cx="694275" cy="58314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1,</m:t>
                      </m:r>
                    </m:oMath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B80EAF62-6A74-BC44-A38D-4789B85686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5866" y="2805079"/>
                <a:ext cx="694275" cy="583149"/>
              </a:xfrm>
              <a:prstGeom prst="ellipse">
                <a:avLst/>
              </a:prstGeom>
              <a:blipFill>
                <a:blip r:embed="rId19"/>
                <a:stretch>
                  <a:fillRect b="-1250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6AF9F15E-DED0-E949-8CBC-6D664601DCBA}"/>
              </a:ext>
            </a:extLst>
          </p:cNvPr>
          <p:cNvCxnSpPr>
            <a:cxnSpLocks/>
          </p:cNvCxnSpPr>
          <p:nvPr/>
        </p:nvCxnSpPr>
        <p:spPr>
          <a:xfrm flipH="1">
            <a:off x="7065249" y="4017633"/>
            <a:ext cx="471373" cy="7026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Oval 127">
            <a:extLst>
              <a:ext uri="{FF2B5EF4-FFF2-40B4-BE49-F238E27FC236}">
                <a16:creationId xmlns:a16="http://schemas.microsoft.com/office/drawing/2014/main" id="{A0B66E87-88B7-A04F-A32B-5928CE8DFC70}"/>
              </a:ext>
            </a:extLst>
          </p:cNvPr>
          <p:cNvSpPr>
            <a:spLocks noChangeAspect="1"/>
          </p:cNvSpPr>
          <p:nvPr/>
        </p:nvSpPr>
        <p:spPr>
          <a:xfrm>
            <a:off x="6727461" y="4771921"/>
            <a:ext cx="457200" cy="4572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AE3FDE38-857D-5640-84DD-8A9C8980D6D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465656" y="4767156"/>
                <a:ext cx="457200" cy="4572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AE3FDE38-857D-5640-84DD-8A9C8980D6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5656" y="4767156"/>
                <a:ext cx="457200" cy="457200"/>
              </a:xfrm>
              <a:prstGeom prst="ellipse">
                <a:avLst/>
              </a:prstGeom>
              <a:blipFill>
                <a:blip r:embed="rId20"/>
                <a:stretch>
                  <a:fillRect l="-259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5F03693F-5766-F643-906E-483748D372C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185971" y="4809362"/>
                <a:ext cx="457200" cy="4572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5F03693F-5766-F643-906E-483748D372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5971" y="4809362"/>
                <a:ext cx="457200" cy="457200"/>
              </a:xfrm>
              <a:prstGeom prst="ellipse">
                <a:avLst/>
              </a:prstGeom>
              <a:blipFill>
                <a:blip r:embed="rId21"/>
                <a:stretch>
                  <a:fillRect l="-779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47F7244A-6014-6E41-B954-C65631D8DF2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938453" y="4718868"/>
                <a:ext cx="687081" cy="687081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47F7244A-6014-6E41-B954-C65631D8DF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8453" y="4718868"/>
                <a:ext cx="687081" cy="687081"/>
              </a:xfrm>
              <a:prstGeom prst="ellipse">
                <a:avLst/>
              </a:prstGeom>
              <a:blipFill>
                <a:blip r:embed="rId2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86C3C6BC-7568-E74F-845F-E9A1CC6A12C8}"/>
              </a:ext>
            </a:extLst>
          </p:cNvPr>
          <p:cNvCxnSpPr>
            <a:cxnSpLocks/>
          </p:cNvCxnSpPr>
          <p:nvPr/>
        </p:nvCxnSpPr>
        <p:spPr>
          <a:xfrm flipH="1">
            <a:off x="7718607" y="4143770"/>
            <a:ext cx="53702" cy="5204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F9FD7456-EC2D-874A-825D-C68AAE470598}"/>
              </a:ext>
            </a:extLst>
          </p:cNvPr>
          <p:cNvCxnSpPr>
            <a:cxnSpLocks/>
          </p:cNvCxnSpPr>
          <p:nvPr/>
        </p:nvCxnSpPr>
        <p:spPr>
          <a:xfrm>
            <a:off x="8070568" y="4098965"/>
            <a:ext cx="482015" cy="6213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C331B52D-8C73-2141-9943-8CE625BB0894}"/>
              </a:ext>
            </a:extLst>
          </p:cNvPr>
          <p:cNvCxnSpPr>
            <a:cxnSpLocks/>
          </p:cNvCxnSpPr>
          <p:nvPr/>
        </p:nvCxnSpPr>
        <p:spPr>
          <a:xfrm>
            <a:off x="8200258" y="3867037"/>
            <a:ext cx="966796" cy="7971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60FCD9C5-0658-5C4A-86EE-EDD0578A946C}"/>
              </a:ext>
            </a:extLst>
          </p:cNvPr>
          <p:cNvCxnSpPr>
            <a:cxnSpLocks/>
          </p:cNvCxnSpPr>
          <p:nvPr/>
        </p:nvCxnSpPr>
        <p:spPr>
          <a:xfrm flipH="1">
            <a:off x="9420085" y="2973118"/>
            <a:ext cx="445823" cy="5377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ACC8C392-6B31-1D42-85A5-A362D0CC4440}"/>
              </a:ext>
            </a:extLst>
          </p:cNvPr>
          <p:cNvCxnSpPr>
            <a:cxnSpLocks/>
          </p:cNvCxnSpPr>
          <p:nvPr/>
        </p:nvCxnSpPr>
        <p:spPr>
          <a:xfrm flipH="1">
            <a:off x="10113498" y="2984513"/>
            <a:ext cx="177310" cy="5841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4FDCD2B7-152B-BC4D-BB03-338334E6D6CE}"/>
              </a:ext>
            </a:extLst>
          </p:cNvPr>
          <p:cNvCxnSpPr>
            <a:cxnSpLocks/>
          </p:cNvCxnSpPr>
          <p:nvPr/>
        </p:nvCxnSpPr>
        <p:spPr>
          <a:xfrm>
            <a:off x="10549970" y="3006664"/>
            <a:ext cx="344285" cy="5914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704DD6B7-F153-594D-9753-4ECACF1A8F29}"/>
              </a:ext>
            </a:extLst>
          </p:cNvPr>
          <p:cNvCxnSpPr>
            <a:cxnSpLocks/>
          </p:cNvCxnSpPr>
          <p:nvPr/>
        </p:nvCxnSpPr>
        <p:spPr>
          <a:xfrm>
            <a:off x="10730836" y="2857181"/>
            <a:ext cx="792566" cy="6537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Oval 147">
            <a:extLst>
              <a:ext uri="{FF2B5EF4-FFF2-40B4-BE49-F238E27FC236}">
                <a16:creationId xmlns:a16="http://schemas.microsoft.com/office/drawing/2014/main" id="{827F7AEF-055D-7645-B788-01CE6D6AE33F}"/>
              </a:ext>
            </a:extLst>
          </p:cNvPr>
          <p:cNvSpPr/>
          <p:nvPr/>
        </p:nvSpPr>
        <p:spPr>
          <a:xfrm>
            <a:off x="9797354" y="3649406"/>
            <a:ext cx="694275" cy="58314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Oval 148">
                <a:extLst>
                  <a:ext uri="{FF2B5EF4-FFF2-40B4-BE49-F238E27FC236}">
                    <a16:creationId xmlns:a16="http://schemas.microsoft.com/office/drawing/2014/main" id="{431BBF08-0D12-184D-A846-741CACC514FB}"/>
                  </a:ext>
                </a:extLst>
              </p:cNvPr>
              <p:cNvSpPr/>
              <p:nvPr/>
            </p:nvSpPr>
            <p:spPr>
              <a:xfrm>
                <a:off x="10522445" y="3678541"/>
                <a:ext cx="874007" cy="56262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14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15</m:t>
                          </m:r>
                        </m:sub>
                      </m:sSub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16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9" name="Oval 148">
                <a:extLst>
                  <a:ext uri="{FF2B5EF4-FFF2-40B4-BE49-F238E27FC236}">
                    <a16:creationId xmlns:a16="http://schemas.microsoft.com/office/drawing/2014/main" id="{431BBF08-0D12-184D-A846-741CACC514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22445" y="3678541"/>
                <a:ext cx="874007" cy="562622"/>
              </a:xfrm>
              <a:prstGeom prst="ellipse">
                <a:avLst/>
              </a:prstGeom>
              <a:blipFill>
                <a:blip r:embed="rId2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0" name="Oval 149">
            <a:extLst>
              <a:ext uri="{FF2B5EF4-FFF2-40B4-BE49-F238E27FC236}">
                <a16:creationId xmlns:a16="http://schemas.microsoft.com/office/drawing/2014/main" id="{57210AA5-CE15-6046-AAF8-4BFDDE75CBE4}"/>
              </a:ext>
            </a:extLst>
          </p:cNvPr>
          <p:cNvSpPr/>
          <p:nvPr/>
        </p:nvSpPr>
        <p:spPr>
          <a:xfrm>
            <a:off x="11493405" y="3539870"/>
            <a:ext cx="694275" cy="58314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Oval 153">
                <a:extLst>
                  <a:ext uri="{FF2B5EF4-FFF2-40B4-BE49-F238E27FC236}">
                    <a16:creationId xmlns:a16="http://schemas.microsoft.com/office/drawing/2014/main" id="{271A5EE8-5ED8-3A4E-B8F3-FA3409777DF6}"/>
                  </a:ext>
                </a:extLst>
              </p:cNvPr>
              <p:cNvSpPr/>
              <p:nvPr/>
            </p:nvSpPr>
            <p:spPr>
              <a:xfrm>
                <a:off x="8997364" y="3595714"/>
                <a:ext cx="694275" cy="58314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4" name="Oval 153">
                <a:extLst>
                  <a:ext uri="{FF2B5EF4-FFF2-40B4-BE49-F238E27FC236}">
                    <a16:creationId xmlns:a16="http://schemas.microsoft.com/office/drawing/2014/main" id="{271A5EE8-5ED8-3A4E-B8F3-FA3409777D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7364" y="3595714"/>
                <a:ext cx="694275" cy="583149"/>
              </a:xfrm>
              <a:prstGeom prst="ellipse">
                <a:avLst/>
              </a:prstGeom>
              <a:blipFill>
                <a:blip r:embed="rId2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7" name="Oval 86">
            <a:extLst>
              <a:ext uri="{FF2B5EF4-FFF2-40B4-BE49-F238E27FC236}">
                <a16:creationId xmlns:a16="http://schemas.microsoft.com/office/drawing/2014/main" id="{419B41AE-BFD4-7F4F-BC7C-CA75DBB778EC}"/>
              </a:ext>
            </a:extLst>
          </p:cNvPr>
          <p:cNvSpPr/>
          <p:nvPr/>
        </p:nvSpPr>
        <p:spPr>
          <a:xfrm>
            <a:off x="4354346" y="2676743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408D41E7-04FA-A040-B670-0E467CB120B0}"/>
              </a:ext>
            </a:extLst>
          </p:cNvPr>
          <p:cNvSpPr/>
          <p:nvPr/>
        </p:nvSpPr>
        <p:spPr>
          <a:xfrm>
            <a:off x="5036273" y="3201029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B32FE30C-8FD3-AC42-9C2C-A3D64B799077}"/>
                  </a:ext>
                </a:extLst>
              </p:cNvPr>
              <p:cNvSpPr txBox="1"/>
              <p:nvPr/>
            </p:nvSpPr>
            <p:spPr>
              <a:xfrm>
                <a:off x="4317850" y="2391697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B32FE30C-8FD3-AC42-9C2C-A3D64B7990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7850" y="2391697"/>
                <a:ext cx="281167" cy="276999"/>
              </a:xfrm>
              <a:prstGeom prst="rect">
                <a:avLst/>
              </a:prstGeom>
              <a:blipFill>
                <a:blip r:embed="rId25"/>
                <a:stretch>
                  <a:fillRect l="-17391" r="-4348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3" name="Oval 92">
            <a:extLst>
              <a:ext uri="{FF2B5EF4-FFF2-40B4-BE49-F238E27FC236}">
                <a16:creationId xmlns:a16="http://schemas.microsoft.com/office/drawing/2014/main" id="{C2C64F3B-9F45-4144-B973-95F08006A85F}"/>
              </a:ext>
            </a:extLst>
          </p:cNvPr>
          <p:cNvSpPr/>
          <p:nvPr/>
        </p:nvSpPr>
        <p:spPr>
          <a:xfrm>
            <a:off x="2499161" y="3618094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0FBB6B63-6015-F94B-B7C1-F9ADA55919B3}"/>
              </a:ext>
            </a:extLst>
          </p:cNvPr>
          <p:cNvSpPr/>
          <p:nvPr/>
        </p:nvSpPr>
        <p:spPr>
          <a:xfrm>
            <a:off x="3316117" y="3881667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197427BF-60A5-784D-9602-99A3ECCE38D1}"/>
                  </a:ext>
                </a:extLst>
              </p:cNvPr>
              <p:cNvSpPr txBox="1"/>
              <p:nvPr/>
            </p:nvSpPr>
            <p:spPr>
              <a:xfrm>
                <a:off x="4955537" y="2901110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197427BF-60A5-784D-9602-99A3ECCE38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5537" y="2901110"/>
                <a:ext cx="281167" cy="276999"/>
              </a:xfrm>
              <a:prstGeom prst="rect">
                <a:avLst/>
              </a:prstGeom>
              <a:blipFill>
                <a:blip r:embed="rId26"/>
                <a:stretch>
                  <a:fillRect l="-17391" r="-4348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23E77E97-DE80-5F41-A364-34BA897B6E88}"/>
                  </a:ext>
                </a:extLst>
              </p:cNvPr>
              <p:cNvSpPr txBox="1"/>
              <p:nvPr/>
            </p:nvSpPr>
            <p:spPr>
              <a:xfrm>
                <a:off x="2431873" y="3691883"/>
                <a:ext cx="3736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23E77E97-DE80-5F41-A364-34BA897B6E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1873" y="3691883"/>
                <a:ext cx="373628" cy="276999"/>
              </a:xfrm>
              <a:prstGeom prst="rect">
                <a:avLst/>
              </a:prstGeom>
              <a:blipFill>
                <a:blip r:embed="rId27"/>
                <a:stretch>
                  <a:fillRect l="-12903" r="-3226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73DDCF26-FAF0-B84D-892C-D6DAD0D72F54}"/>
                  </a:ext>
                </a:extLst>
              </p:cNvPr>
              <p:cNvSpPr txBox="1"/>
              <p:nvPr/>
            </p:nvSpPr>
            <p:spPr>
              <a:xfrm>
                <a:off x="3284357" y="3958577"/>
                <a:ext cx="3736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73DDCF26-FAF0-B84D-892C-D6DAD0D72F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4357" y="3958577"/>
                <a:ext cx="373628" cy="276999"/>
              </a:xfrm>
              <a:prstGeom prst="rect">
                <a:avLst/>
              </a:prstGeom>
              <a:blipFill>
                <a:blip r:embed="rId28"/>
                <a:stretch>
                  <a:fillRect l="-16667" r="-3333" b="-2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0C038AC0-5001-2243-B00D-8BFBA4354FC1}"/>
              </a:ext>
            </a:extLst>
          </p:cNvPr>
          <p:cNvSpPr txBox="1"/>
          <p:nvPr/>
        </p:nvSpPr>
        <p:spPr>
          <a:xfrm>
            <a:off x="10288930" y="5985080"/>
            <a:ext cx="8740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BPQ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D2FF36C7-1866-E442-9D32-032704CF3AB8}"/>
              </a:ext>
            </a:extLst>
          </p:cNvPr>
          <p:cNvSpPr txBox="1"/>
          <p:nvPr/>
        </p:nvSpPr>
        <p:spPr>
          <a:xfrm>
            <a:off x="3178312" y="3754550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00B0F0"/>
                </a:solidFill>
              </a:rPr>
              <a:t>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CD0287C1-A57C-8048-BDCE-DD6C4CD72147}"/>
                  </a:ext>
                </a:extLst>
              </p:cNvPr>
              <p:cNvSpPr txBox="1"/>
              <p:nvPr/>
            </p:nvSpPr>
            <p:spPr>
              <a:xfrm>
                <a:off x="1113298" y="5405949"/>
                <a:ext cx="3736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CD0287C1-A57C-8048-BDCE-DD6C4CD721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3298" y="5405949"/>
                <a:ext cx="373628" cy="276999"/>
              </a:xfrm>
              <a:prstGeom prst="rect">
                <a:avLst/>
              </a:prstGeom>
              <a:blipFill>
                <a:blip r:embed="rId29"/>
                <a:stretch>
                  <a:fillRect l="-13333" r="-3333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CD76E888-A5D8-A348-8392-2600829E884B}"/>
                  </a:ext>
                </a:extLst>
              </p:cNvPr>
              <p:cNvSpPr txBox="1"/>
              <p:nvPr/>
            </p:nvSpPr>
            <p:spPr>
              <a:xfrm>
                <a:off x="1364637" y="5026667"/>
                <a:ext cx="3736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CD76E888-A5D8-A348-8392-2600829E88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4637" y="5026667"/>
                <a:ext cx="373628" cy="276999"/>
              </a:xfrm>
              <a:prstGeom prst="rect">
                <a:avLst/>
              </a:prstGeom>
              <a:blipFill>
                <a:blip r:embed="rId30"/>
                <a:stretch>
                  <a:fillRect l="-12903" r="-3226" b="-2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43FE456F-CBC2-484E-8765-C633300C9CF9}"/>
                  </a:ext>
                </a:extLst>
              </p:cNvPr>
              <p:cNvSpPr txBox="1"/>
              <p:nvPr/>
            </p:nvSpPr>
            <p:spPr>
              <a:xfrm>
                <a:off x="837350" y="5698708"/>
                <a:ext cx="3736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16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43FE456F-CBC2-484E-8765-C633300C9C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350" y="5698708"/>
                <a:ext cx="373628" cy="276999"/>
              </a:xfrm>
              <a:prstGeom prst="rect">
                <a:avLst/>
              </a:prstGeom>
              <a:blipFill>
                <a:blip r:embed="rId31"/>
                <a:stretch>
                  <a:fillRect l="-13333" r="-3333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6" name="Oval 105">
            <a:extLst>
              <a:ext uri="{FF2B5EF4-FFF2-40B4-BE49-F238E27FC236}">
                <a16:creationId xmlns:a16="http://schemas.microsoft.com/office/drawing/2014/main" id="{D8B6A722-109D-FC4F-BBC8-91AF778F426A}"/>
              </a:ext>
            </a:extLst>
          </p:cNvPr>
          <p:cNvSpPr/>
          <p:nvPr/>
        </p:nvSpPr>
        <p:spPr>
          <a:xfrm>
            <a:off x="1281371" y="5068243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527BC7A2-2EB5-7545-B6FA-41D43994FE51}"/>
              </a:ext>
            </a:extLst>
          </p:cNvPr>
          <p:cNvSpPr/>
          <p:nvPr/>
        </p:nvSpPr>
        <p:spPr>
          <a:xfrm>
            <a:off x="1119441" y="5377808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A9F62DDF-34AA-F942-98BC-41B12BD1F203}"/>
              </a:ext>
            </a:extLst>
          </p:cNvPr>
          <p:cNvSpPr/>
          <p:nvPr/>
        </p:nvSpPr>
        <p:spPr>
          <a:xfrm>
            <a:off x="857499" y="5630222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1" name="Picture 100">
            <a:extLst>
              <a:ext uri="{FF2B5EF4-FFF2-40B4-BE49-F238E27FC236}">
                <a16:creationId xmlns:a16="http://schemas.microsoft.com/office/drawing/2014/main" id="{AF72439E-8388-4359-821B-8073EE9B8D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5149" y="2810100"/>
            <a:ext cx="323208" cy="28793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6CCB0EE-A487-4812-A177-F6CF2541B404}"/>
              </a:ext>
            </a:extLst>
          </p:cNvPr>
          <p:cNvSpPr txBox="1"/>
          <p:nvPr/>
        </p:nvSpPr>
        <p:spPr>
          <a:xfrm>
            <a:off x="7391530" y="1916165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3A3A45E0-BD5F-4734-B714-D1A998B9A1C4}"/>
              </a:ext>
            </a:extLst>
          </p:cNvPr>
          <p:cNvSpPr txBox="1"/>
          <p:nvPr/>
        </p:nvSpPr>
        <p:spPr>
          <a:xfrm>
            <a:off x="9719181" y="2095108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AB54C0EB-1902-4E62-A1FB-7B42E772C806}"/>
              </a:ext>
            </a:extLst>
          </p:cNvPr>
          <p:cNvSpPr txBox="1"/>
          <p:nvPr/>
        </p:nvSpPr>
        <p:spPr>
          <a:xfrm>
            <a:off x="10936466" y="1280656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10DDE948-51BB-48A6-9940-8E5D57775A8C}"/>
              </a:ext>
            </a:extLst>
          </p:cNvPr>
          <p:cNvSpPr/>
          <p:nvPr/>
        </p:nvSpPr>
        <p:spPr>
          <a:xfrm>
            <a:off x="2731633" y="2987372"/>
            <a:ext cx="1188720" cy="1188720"/>
          </a:xfrm>
          <a:prstGeom prst="ellipse">
            <a:avLst/>
          </a:prstGeom>
          <a:noFill/>
          <a:ln w="28575">
            <a:solidFill>
              <a:srgbClr val="FF00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7FD715B6-8788-4B79-80D9-432661DA0DD3}"/>
              </a:ext>
            </a:extLst>
          </p:cNvPr>
          <p:cNvSpPr/>
          <p:nvPr/>
        </p:nvSpPr>
        <p:spPr>
          <a:xfrm>
            <a:off x="2557460" y="2850297"/>
            <a:ext cx="1463040" cy="1463040"/>
          </a:xfrm>
          <a:prstGeom prst="ellipse">
            <a:avLst/>
          </a:prstGeom>
          <a:noFill/>
          <a:ln w="158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7BCEB878-75E8-419A-B541-51223AE13C4B}"/>
              </a:ext>
            </a:extLst>
          </p:cNvPr>
          <p:cNvSpPr/>
          <p:nvPr/>
        </p:nvSpPr>
        <p:spPr>
          <a:xfrm>
            <a:off x="588370" y="1561173"/>
            <a:ext cx="2437162" cy="2212690"/>
          </a:xfrm>
          <a:prstGeom prst="rect">
            <a:avLst/>
          </a:prstGeom>
          <a:solidFill>
            <a:srgbClr val="A9D18E">
              <a:alpha val="3411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37759898-0621-49B1-B137-B3CDF31D93FA}"/>
              </a:ext>
            </a:extLst>
          </p:cNvPr>
          <p:cNvSpPr txBox="1"/>
          <p:nvPr/>
        </p:nvSpPr>
        <p:spPr>
          <a:xfrm>
            <a:off x="5521876" y="2403606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C7A0D861-1B87-49B3-9373-B30890A5F25E}"/>
              </a:ext>
            </a:extLst>
          </p:cNvPr>
          <p:cNvSpPr txBox="1"/>
          <p:nvPr/>
        </p:nvSpPr>
        <p:spPr>
          <a:xfrm>
            <a:off x="6302703" y="3284117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FDD353E1-B92D-486A-B43E-DD2D6B0AB5F9}"/>
              </a:ext>
            </a:extLst>
          </p:cNvPr>
          <p:cNvSpPr txBox="1"/>
          <p:nvPr/>
        </p:nvSpPr>
        <p:spPr>
          <a:xfrm>
            <a:off x="7052214" y="3232766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136" name="Pentagon 135">
            <a:extLst>
              <a:ext uri="{FF2B5EF4-FFF2-40B4-BE49-F238E27FC236}">
                <a16:creationId xmlns:a16="http://schemas.microsoft.com/office/drawing/2014/main" id="{FF839BE0-7A27-6B4D-9A86-F9B632CE4CCF}"/>
              </a:ext>
            </a:extLst>
          </p:cNvPr>
          <p:cNvSpPr/>
          <p:nvPr/>
        </p:nvSpPr>
        <p:spPr>
          <a:xfrm flipH="1">
            <a:off x="7848730" y="5844938"/>
            <a:ext cx="1888188" cy="660720"/>
          </a:xfrm>
          <a:prstGeom prst="homePlat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 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6866D173-B399-BF4A-A023-E2F43B44F566}"/>
                  </a:ext>
                </a:extLst>
              </p:cNvPr>
              <p:cNvSpPr txBox="1"/>
              <p:nvPr/>
            </p:nvSpPr>
            <p:spPr>
              <a:xfrm>
                <a:off x="8067027" y="5967910"/>
                <a:ext cx="565508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 smtClean="0">
                              <a:solidFill>
                                <a:srgbClr val="C756FB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solidFill>
                                <a:srgbClr val="C756FB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200" b="0" i="1" smtClean="0">
                              <a:solidFill>
                                <a:srgbClr val="C756FB"/>
                              </a:solidFill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</m:oMath>
                  </m:oMathPara>
                </a14:m>
                <a:endParaRPr lang="en-US" sz="2200" dirty="0">
                  <a:solidFill>
                    <a:srgbClr val="C756FB"/>
                  </a:solidFill>
                </a:endParaRPr>
              </a:p>
            </p:txBody>
          </p:sp>
        </mc:Choice>
        <mc:Fallback xmlns="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6866D173-B399-BF4A-A023-E2F43B44F5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7027" y="5967910"/>
                <a:ext cx="565508" cy="430887"/>
              </a:xfrm>
              <a:prstGeom prst="rect">
                <a:avLst/>
              </a:prstGeom>
              <a:blipFill>
                <a:blip r:embed="rId32"/>
                <a:stretch>
                  <a:fillRect b="-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A3C3DAF8-B958-EA40-9312-3EE9F82DB280}"/>
                  </a:ext>
                </a:extLst>
              </p:cNvPr>
              <p:cNvSpPr txBox="1"/>
              <p:nvPr/>
            </p:nvSpPr>
            <p:spPr>
              <a:xfrm>
                <a:off x="8967589" y="6003763"/>
                <a:ext cx="56550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A3C3DAF8-B958-EA40-9312-3EE9F82DB2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7589" y="6003763"/>
                <a:ext cx="565508" cy="369332"/>
              </a:xfrm>
              <a:prstGeom prst="rect">
                <a:avLst/>
              </a:prstGeom>
              <a:blipFill>
                <a:blip r:embed="rId33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49066944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8C4F378-CD67-8A4D-8ECD-19659C8AE35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651687" y="-80924"/>
                <a:ext cx="9094807" cy="1028777"/>
              </a:xfrm>
            </p:spPr>
            <p:txBody>
              <a:bodyPr/>
              <a:lstStyle/>
              <a:p>
                <a:pPr algn="ctr"/>
                <a:r>
                  <a:rPr lang="en-US" dirty="0"/>
                  <a:t>Example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-NN query in PR-</a:t>
                </a:r>
                <a:r>
                  <a:rPr lang="en-US" dirty="0" err="1"/>
                  <a:t>QuadTree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8C4F378-CD67-8A4D-8ECD-19659C8AE3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651687" y="-80924"/>
                <a:ext cx="9094807" cy="1028777"/>
              </a:xfrm>
              <a:blipFill>
                <a:blip r:embed="rId2"/>
                <a:stretch>
                  <a:fillRect l="-2232" t="-2469" r="-2371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1F1C8300-1158-AF44-8587-F337DADDBF57}"/>
              </a:ext>
            </a:extLst>
          </p:cNvPr>
          <p:cNvSpPr>
            <a:spLocks/>
          </p:cNvSpPr>
          <p:nvPr/>
        </p:nvSpPr>
        <p:spPr>
          <a:xfrm>
            <a:off x="577892" y="1561172"/>
            <a:ext cx="4919659" cy="44381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D4EBE64-0189-9448-AD5F-4A307EE4A47B}"/>
              </a:ext>
            </a:extLst>
          </p:cNvPr>
          <p:cNvSpPr txBox="1"/>
          <p:nvPr/>
        </p:nvSpPr>
        <p:spPr>
          <a:xfrm>
            <a:off x="122102" y="6077415"/>
            <a:ext cx="993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(-16, -16)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3367344-D2C2-644E-AF60-07580BC0BED4}"/>
              </a:ext>
            </a:extLst>
          </p:cNvPr>
          <p:cNvSpPr txBox="1"/>
          <p:nvPr/>
        </p:nvSpPr>
        <p:spPr>
          <a:xfrm>
            <a:off x="5205516" y="6077414"/>
            <a:ext cx="993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(16, -16)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4DEBC0-56B6-454A-91F8-B1862EE00F41}"/>
              </a:ext>
            </a:extLst>
          </p:cNvPr>
          <p:cNvSpPr txBox="1"/>
          <p:nvPr/>
        </p:nvSpPr>
        <p:spPr>
          <a:xfrm>
            <a:off x="5291008" y="1245144"/>
            <a:ext cx="993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(16, 16)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ED43F1C-2803-F74C-9651-112D2BD647D0}"/>
              </a:ext>
            </a:extLst>
          </p:cNvPr>
          <p:cNvSpPr txBox="1"/>
          <p:nvPr/>
        </p:nvSpPr>
        <p:spPr>
          <a:xfrm>
            <a:off x="133565" y="1245143"/>
            <a:ext cx="993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(-16, 16)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0765131-9447-4C44-931A-43E1B93BBEEB}"/>
              </a:ext>
            </a:extLst>
          </p:cNvPr>
          <p:cNvCxnSpPr>
            <a:stCxn id="4" idx="0"/>
            <a:endCxn id="4" idx="2"/>
          </p:cNvCxnSpPr>
          <p:nvPr/>
        </p:nvCxnSpPr>
        <p:spPr>
          <a:xfrm>
            <a:off x="3037722" y="1561172"/>
            <a:ext cx="0" cy="4438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D3FBAC7-85B5-3C47-B35C-27A955D16F67}"/>
              </a:ext>
            </a:extLst>
          </p:cNvPr>
          <p:cNvCxnSpPr>
            <a:cxnSpLocks/>
          </p:cNvCxnSpPr>
          <p:nvPr/>
        </p:nvCxnSpPr>
        <p:spPr>
          <a:xfrm>
            <a:off x="577892" y="3769113"/>
            <a:ext cx="491965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8A41387-28C5-DE48-841A-2335B26C1D70}"/>
              </a:ext>
            </a:extLst>
          </p:cNvPr>
          <p:cNvCxnSpPr>
            <a:cxnSpLocks/>
          </p:cNvCxnSpPr>
          <p:nvPr/>
        </p:nvCxnSpPr>
        <p:spPr>
          <a:xfrm>
            <a:off x="577891" y="2772938"/>
            <a:ext cx="24598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9BEDA4F-10D7-7C49-9BFB-35FB3C88EF64}"/>
              </a:ext>
            </a:extLst>
          </p:cNvPr>
          <p:cNvCxnSpPr>
            <a:cxnSpLocks/>
          </p:cNvCxnSpPr>
          <p:nvPr/>
        </p:nvCxnSpPr>
        <p:spPr>
          <a:xfrm>
            <a:off x="1807802" y="1576042"/>
            <a:ext cx="0" cy="22042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89CC8C9-62FD-CE44-A725-64BA847FCAAD}"/>
              </a:ext>
            </a:extLst>
          </p:cNvPr>
          <p:cNvCxnSpPr>
            <a:cxnSpLocks/>
          </p:cNvCxnSpPr>
          <p:nvPr/>
        </p:nvCxnSpPr>
        <p:spPr>
          <a:xfrm>
            <a:off x="1807802" y="3713356"/>
            <a:ext cx="0" cy="228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FADBD58-BAB1-D649-B8BE-8DED6819B1CF}"/>
              </a:ext>
            </a:extLst>
          </p:cNvPr>
          <p:cNvCxnSpPr>
            <a:cxnSpLocks/>
          </p:cNvCxnSpPr>
          <p:nvPr/>
        </p:nvCxnSpPr>
        <p:spPr>
          <a:xfrm>
            <a:off x="585326" y="4832193"/>
            <a:ext cx="24598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13D531F-986D-BE47-A6B8-ABF050F2A526}"/>
              </a:ext>
            </a:extLst>
          </p:cNvPr>
          <p:cNvCxnSpPr>
            <a:cxnSpLocks/>
          </p:cNvCxnSpPr>
          <p:nvPr/>
        </p:nvCxnSpPr>
        <p:spPr>
          <a:xfrm>
            <a:off x="1807802" y="3289607"/>
            <a:ext cx="123735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FC8060C-B4EF-EC44-8115-288D4A8E64D4}"/>
              </a:ext>
            </a:extLst>
          </p:cNvPr>
          <p:cNvCxnSpPr>
            <a:cxnSpLocks/>
          </p:cNvCxnSpPr>
          <p:nvPr/>
        </p:nvCxnSpPr>
        <p:spPr>
          <a:xfrm>
            <a:off x="2395969" y="2772938"/>
            <a:ext cx="0" cy="10073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>
            <a:extLst>
              <a:ext uri="{FF2B5EF4-FFF2-40B4-BE49-F238E27FC236}">
                <a16:creationId xmlns:a16="http://schemas.microsoft.com/office/drawing/2014/main" id="{E435A33E-DF17-AA4F-ACF3-51283F51EF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7942" y="3485927"/>
            <a:ext cx="323208" cy="2879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C84DB4F-3C32-9E4B-9CBC-D82CA6D7D3EE}"/>
                  </a:ext>
                </a:extLst>
              </p:cNvPr>
              <p:cNvSpPr txBox="1"/>
              <p:nvPr/>
            </p:nvSpPr>
            <p:spPr>
              <a:xfrm>
                <a:off x="421311" y="777388"/>
                <a:ext cx="58632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accent5"/>
                    </a:solidFill>
                  </a:rPr>
                  <a:t>anchor = (2, 2),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chemeClr val="accent2"/>
                    </a:solidFill>
                  </a:rPr>
                  <a:t>=2,  </a:t>
                </a:r>
                <a:r>
                  <a:rPr lang="en-US" dirty="0">
                    <a:solidFill>
                      <a:srgbClr val="7030A0"/>
                    </a:solidFill>
                  </a:rPr>
                  <a:t>Bucket size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endParaRPr lang="en-US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C84DB4F-3C32-9E4B-9CBC-D82CA6D7D3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311" y="777388"/>
                <a:ext cx="5863271" cy="369332"/>
              </a:xfrm>
              <a:prstGeom prst="rect">
                <a:avLst/>
              </a:prstGeom>
              <a:blipFill>
                <a:blip r:embed="rId4"/>
                <a:stretch>
                  <a:fillRect l="-648" t="-3333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Oval 36">
            <a:extLst>
              <a:ext uri="{FF2B5EF4-FFF2-40B4-BE49-F238E27FC236}">
                <a16:creationId xmlns:a16="http://schemas.microsoft.com/office/drawing/2014/main" id="{C40E7FAC-2BA5-204B-AF7C-B13A89D2BA1C}"/>
              </a:ext>
            </a:extLst>
          </p:cNvPr>
          <p:cNvSpPr/>
          <p:nvPr/>
        </p:nvSpPr>
        <p:spPr>
          <a:xfrm>
            <a:off x="1474775" y="1839952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9BC64F6B-B4FF-CC46-9D08-E3240F04BCC4}"/>
              </a:ext>
            </a:extLst>
          </p:cNvPr>
          <p:cNvSpPr/>
          <p:nvPr/>
        </p:nvSpPr>
        <p:spPr>
          <a:xfrm>
            <a:off x="1760377" y="2258122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030A4FD8-FDCA-1240-A03A-50E44C956454}"/>
              </a:ext>
            </a:extLst>
          </p:cNvPr>
          <p:cNvSpPr/>
          <p:nvPr/>
        </p:nvSpPr>
        <p:spPr>
          <a:xfrm>
            <a:off x="943232" y="2401225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858369C6-A3CE-A549-B7E8-894D1B0E3C4F}"/>
              </a:ext>
            </a:extLst>
          </p:cNvPr>
          <p:cNvSpPr/>
          <p:nvPr/>
        </p:nvSpPr>
        <p:spPr>
          <a:xfrm>
            <a:off x="2470945" y="2401225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A8DFBF64-6A63-4941-B76D-0711BFF9E589}"/>
              </a:ext>
            </a:extLst>
          </p:cNvPr>
          <p:cNvSpPr/>
          <p:nvPr/>
        </p:nvSpPr>
        <p:spPr>
          <a:xfrm>
            <a:off x="3258965" y="2810100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3F572112-0688-6D4E-9954-5C92A9766196}"/>
              </a:ext>
            </a:extLst>
          </p:cNvPr>
          <p:cNvSpPr/>
          <p:nvPr/>
        </p:nvSpPr>
        <p:spPr>
          <a:xfrm>
            <a:off x="2489532" y="3066575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29CE63BF-5CF8-D842-864E-357C56C2EF7F}"/>
              </a:ext>
            </a:extLst>
          </p:cNvPr>
          <p:cNvSpPr/>
          <p:nvPr/>
        </p:nvSpPr>
        <p:spPr>
          <a:xfrm>
            <a:off x="2073225" y="3486601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64B5F066-3BDC-2E47-A2A2-65998B32EDA0}"/>
              </a:ext>
            </a:extLst>
          </p:cNvPr>
          <p:cNvSpPr/>
          <p:nvPr/>
        </p:nvSpPr>
        <p:spPr>
          <a:xfrm>
            <a:off x="1556555" y="4241162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06F0AC4F-8993-1441-9484-031E5E3C4383}"/>
              </a:ext>
            </a:extLst>
          </p:cNvPr>
          <p:cNvSpPr/>
          <p:nvPr/>
        </p:nvSpPr>
        <p:spPr>
          <a:xfrm>
            <a:off x="2675385" y="3408542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284C06F-6037-6F4E-9388-4ED478106D7D}"/>
              </a:ext>
            </a:extLst>
          </p:cNvPr>
          <p:cNvSpPr txBox="1"/>
          <p:nvPr/>
        </p:nvSpPr>
        <p:spPr>
          <a:xfrm>
            <a:off x="2839728" y="3765467"/>
            <a:ext cx="2054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0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DC40580-A139-C249-90A1-1AC648FC3614}"/>
              </a:ext>
            </a:extLst>
          </p:cNvPr>
          <p:cNvSpPr txBox="1"/>
          <p:nvPr/>
        </p:nvSpPr>
        <p:spPr>
          <a:xfrm>
            <a:off x="2197241" y="3759315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-4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DD1F80B-070E-5045-9A7B-C782D99A825D}"/>
              </a:ext>
            </a:extLst>
          </p:cNvPr>
          <p:cNvSpPr txBox="1"/>
          <p:nvPr/>
        </p:nvSpPr>
        <p:spPr>
          <a:xfrm>
            <a:off x="3501723" y="3759315"/>
            <a:ext cx="2054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4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383F2446-45E7-AA4E-B621-DE69374595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92812" y="3168792"/>
            <a:ext cx="215900" cy="228600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8017408E-686D-CF48-9D4A-F5D3498FBDA5}"/>
              </a:ext>
            </a:extLst>
          </p:cNvPr>
          <p:cNvSpPr txBox="1"/>
          <p:nvPr/>
        </p:nvSpPr>
        <p:spPr>
          <a:xfrm>
            <a:off x="1592398" y="3768840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-8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89434D0-EFD9-E948-AF48-D52018F7B778}"/>
              </a:ext>
            </a:extLst>
          </p:cNvPr>
          <p:cNvSpPr txBox="1"/>
          <p:nvPr/>
        </p:nvSpPr>
        <p:spPr>
          <a:xfrm>
            <a:off x="4081483" y="3779567"/>
            <a:ext cx="2054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8</a:t>
            </a: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13446AA9-C995-F048-A218-A84FE9DC843B}"/>
              </a:ext>
            </a:extLst>
          </p:cNvPr>
          <p:cNvCxnSpPr>
            <a:cxnSpLocks/>
          </p:cNvCxnSpPr>
          <p:nvPr/>
        </p:nvCxnSpPr>
        <p:spPr>
          <a:xfrm flipH="1">
            <a:off x="3349459" y="3529208"/>
            <a:ext cx="5976" cy="231559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6E462DB3-49F7-4A47-922A-63AADC96AE78}"/>
              </a:ext>
            </a:extLst>
          </p:cNvPr>
          <p:cNvCxnSpPr>
            <a:cxnSpLocks/>
          </p:cNvCxnSpPr>
          <p:nvPr/>
        </p:nvCxnSpPr>
        <p:spPr>
          <a:xfrm>
            <a:off x="3131277" y="3546821"/>
            <a:ext cx="217671" cy="3475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BCC205CA-23A5-1641-A112-80D91CF958DF}"/>
              </a:ext>
            </a:extLst>
          </p:cNvPr>
          <p:cNvSpPr txBox="1"/>
          <p:nvPr/>
        </p:nvSpPr>
        <p:spPr>
          <a:xfrm>
            <a:off x="2983049" y="3430694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00B0F0"/>
                </a:solidFill>
              </a:rPr>
              <a:t>2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359B3557-F84D-874D-BC31-BDABDB1128EF}"/>
              </a:ext>
            </a:extLst>
          </p:cNvPr>
          <p:cNvSpPr txBox="1"/>
          <p:nvPr/>
        </p:nvSpPr>
        <p:spPr>
          <a:xfrm>
            <a:off x="2778255" y="4183182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-4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B980752-22D2-A34A-A952-DA61554DFFDF}"/>
              </a:ext>
            </a:extLst>
          </p:cNvPr>
          <p:cNvSpPr txBox="1"/>
          <p:nvPr/>
        </p:nvSpPr>
        <p:spPr>
          <a:xfrm>
            <a:off x="2802066" y="4664199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-8</a:t>
            </a: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8C929720-BA9D-3C46-BCF3-253BA94B95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87662" y="2614607"/>
            <a:ext cx="215900" cy="2286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1437A734-5F5E-1F4E-AFCE-0B91124B4081}"/>
                  </a:ext>
                </a:extLst>
              </p:cNvPr>
              <p:cNvSpPr txBox="1"/>
              <p:nvPr/>
            </p:nvSpPr>
            <p:spPr>
              <a:xfrm>
                <a:off x="731650" y="2105956"/>
                <a:ext cx="27584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1437A734-5F5E-1F4E-AFCE-0B91124B40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650" y="2105956"/>
                <a:ext cx="275845" cy="276999"/>
              </a:xfrm>
              <a:prstGeom prst="rect">
                <a:avLst/>
              </a:prstGeom>
              <a:blipFill>
                <a:blip r:embed="rId7"/>
                <a:stretch>
                  <a:fillRect l="-22727" r="-4545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87D865D-922E-7D46-B0B6-3DC6B703FAF7}"/>
                  </a:ext>
                </a:extLst>
              </p:cNvPr>
              <p:cNvSpPr txBox="1"/>
              <p:nvPr/>
            </p:nvSpPr>
            <p:spPr>
              <a:xfrm>
                <a:off x="1255534" y="1629692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87D865D-922E-7D46-B0B6-3DC6B703FA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5534" y="1629692"/>
                <a:ext cx="281167" cy="276999"/>
              </a:xfrm>
              <a:prstGeom prst="rect">
                <a:avLst/>
              </a:prstGeom>
              <a:blipFill>
                <a:blip r:embed="rId8"/>
                <a:stretch>
                  <a:fillRect l="-17391" r="-4348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BB3CD07-D837-F44C-A472-66C908F6DB16}"/>
                  </a:ext>
                </a:extLst>
              </p:cNvPr>
              <p:cNvSpPr txBox="1"/>
              <p:nvPr/>
            </p:nvSpPr>
            <p:spPr>
              <a:xfrm>
                <a:off x="1898473" y="1958313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BB3CD07-D837-F44C-A472-66C908F6DB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8473" y="1958313"/>
                <a:ext cx="281167" cy="276999"/>
              </a:xfrm>
              <a:prstGeom prst="rect">
                <a:avLst/>
              </a:prstGeom>
              <a:blipFill>
                <a:blip r:embed="rId9"/>
                <a:stretch>
                  <a:fillRect l="-16667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4A56388C-2791-C543-86A1-29F83A27FAD6}"/>
                  </a:ext>
                </a:extLst>
              </p:cNvPr>
              <p:cNvSpPr txBox="1"/>
              <p:nvPr/>
            </p:nvSpPr>
            <p:spPr>
              <a:xfrm>
                <a:off x="2379493" y="2110708"/>
                <a:ext cx="27943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4A56388C-2791-C543-86A1-29F83A27FA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9493" y="2110708"/>
                <a:ext cx="279435" cy="276999"/>
              </a:xfrm>
              <a:prstGeom prst="rect">
                <a:avLst/>
              </a:prstGeom>
              <a:blipFill>
                <a:blip r:embed="rId10"/>
                <a:stretch>
                  <a:fillRect l="-17391" r="-4348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23C3719B-A6AF-164F-90D4-CEF73935F3C9}"/>
                  </a:ext>
                </a:extLst>
              </p:cNvPr>
              <p:cNvSpPr txBox="1"/>
              <p:nvPr/>
            </p:nvSpPr>
            <p:spPr>
              <a:xfrm>
                <a:off x="3236751" y="2467902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23C3719B-A6AF-164F-90D4-CEF73935F3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6751" y="2467902"/>
                <a:ext cx="281167" cy="276999"/>
              </a:xfrm>
              <a:prstGeom prst="rect">
                <a:avLst/>
              </a:prstGeom>
              <a:blipFill>
                <a:blip r:embed="rId11"/>
                <a:stretch>
                  <a:fillRect l="-17391" r="-4348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CB576CCD-353B-A64A-A8B6-79C729DF5242}"/>
                  </a:ext>
                </a:extLst>
              </p:cNvPr>
              <p:cNvSpPr txBox="1"/>
              <p:nvPr/>
            </p:nvSpPr>
            <p:spPr>
              <a:xfrm>
                <a:off x="2603329" y="2834619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CB576CCD-353B-A64A-A8B6-79C729DF52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3329" y="2834619"/>
                <a:ext cx="281167" cy="276999"/>
              </a:xfrm>
              <a:prstGeom prst="rect">
                <a:avLst/>
              </a:prstGeom>
              <a:blipFill>
                <a:blip r:embed="rId12"/>
                <a:stretch>
                  <a:fillRect l="-17391" r="-4348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1EE9049A-08B4-3D4B-842B-844CD7B49850}"/>
                  </a:ext>
                </a:extLst>
              </p:cNvPr>
              <p:cNvSpPr txBox="1"/>
              <p:nvPr/>
            </p:nvSpPr>
            <p:spPr>
              <a:xfrm>
                <a:off x="2755729" y="3401371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1EE9049A-08B4-3D4B-842B-844CD7B498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5729" y="3401371"/>
                <a:ext cx="281167" cy="276999"/>
              </a:xfrm>
              <a:prstGeom prst="rect">
                <a:avLst/>
              </a:prstGeom>
              <a:blipFill>
                <a:blip r:embed="rId13"/>
                <a:stretch>
                  <a:fillRect l="-17391" r="-4348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3BC46F4D-80C4-8045-966E-89D8A837A63B}"/>
                  </a:ext>
                </a:extLst>
              </p:cNvPr>
              <p:cNvSpPr txBox="1"/>
              <p:nvPr/>
            </p:nvSpPr>
            <p:spPr>
              <a:xfrm>
                <a:off x="1979430" y="3510907"/>
                <a:ext cx="3736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3BC46F4D-80C4-8045-966E-89D8A837A6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9430" y="3510907"/>
                <a:ext cx="373628" cy="276999"/>
              </a:xfrm>
              <a:prstGeom prst="rect">
                <a:avLst/>
              </a:prstGeom>
              <a:blipFill>
                <a:blip r:embed="rId14"/>
                <a:stretch>
                  <a:fillRect l="-17241" r="-3448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A21FCB75-57F2-6B4B-B6D4-2E51392F06B3}"/>
                  </a:ext>
                </a:extLst>
              </p:cNvPr>
              <p:cNvSpPr txBox="1"/>
              <p:nvPr/>
            </p:nvSpPr>
            <p:spPr>
              <a:xfrm>
                <a:off x="1574613" y="4277677"/>
                <a:ext cx="3736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A21FCB75-57F2-6B4B-B6D4-2E51392F06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4613" y="4277677"/>
                <a:ext cx="373628" cy="276999"/>
              </a:xfrm>
              <a:prstGeom prst="rect">
                <a:avLst/>
              </a:prstGeom>
              <a:blipFill>
                <a:blip r:embed="rId15"/>
                <a:stretch>
                  <a:fillRect l="-13333" r="-3333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Oval 85">
            <a:extLst>
              <a:ext uri="{FF2B5EF4-FFF2-40B4-BE49-F238E27FC236}">
                <a16:creationId xmlns:a16="http://schemas.microsoft.com/office/drawing/2014/main" id="{C7225347-B004-2F47-8149-F9A678833807}"/>
              </a:ext>
            </a:extLst>
          </p:cNvPr>
          <p:cNvSpPr/>
          <p:nvPr/>
        </p:nvSpPr>
        <p:spPr>
          <a:xfrm>
            <a:off x="8072437" y="1039170"/>
            <a:ext cx="1728788" cy="482972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111C7B60-146D-7C49-AE2F-67EB5ACFE4E2}"/>
              </a:ext>
            </a:extLst>
          </p:cNvPr>
          <p:cNvCxnSpPr>
            <a:cxnSpLocks/>
          </p:cNvCxnSpPr>
          <p:nvPr/>
        </p:nvCxnSpPr>
        <p:spPr>
          <a:xfrm flipH="1">
            <a:off x="7024504" y="1413529"/>
            <a:ext cx="1142054" cy="6142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B7A097B4-96AB-5B49-B870-C1FACE0D83D2}"/>
              </a:ext>
            </a:extLst>
          </p:cNvPr>
          <p:cNvCxnSpPr>
            <a:cxnSpLocks/>
          </p:cNvCxnSpPr>
          <p:nvPr/>
        </p:nvCxnSpPr>
        <p:spPr>
          <a:xfrm flipH="1">
            <a:off x="8386763" y="1576042"/>
            <a:ext cx="331640" cy="73783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CADC76E4-CC05-974D-9737-328F5B01EFE9}"/>
              </a:ext>
            </a:extLst>
          </p:cNvPr>
          <p:cNvCxnSpPr>
            <a:cxnSpLocks/>
          </p:cNvCxnSpPr>
          <p:nvPr/>
        </p:nvCxnSpPr>
        <p:spPr>
          <a:xfrm>
            <a:off x="9458325" y="1561172"/>
            <a:ext cx="705531" cy="6741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D65B81CE-AB0E-8F4C-9BB4-A473BDD2C31D}"/>
              </a:ext>
            </a:extLst>
          </p:cNvPr>
          <p:cNvCxnSpPr>
            <a:cxnSpLocks/>
          </p:cNvCxnSpPr>
          <p:nvPr/>
        </p:nvCxnSpPr>
        <p:spPr>
          <a:xfrm>
            <a:off x="9797354" y="1413529"/>
            <a:ext cx="1526024" cy="4005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Oval 106">
            <a:extLst>
              <a:ext uri="{FF2B5EF4-FFF2-40B4-BE49-F238E27FC236}">
                <a16:creationId xmlns:a16="http://schemas.microsoft.com/office/drawing/2014/main" id="{E5A97693-7980-8048-90E4-0742CD872138}"/>
              </a:ext>
            </a:extLst>
          </p:cNvPr>
          <p:cNvSpPr/>
          <p:nvPr/>
        </p:nvSpPr>
        <p:spPr>
          <a:xfrm>
            <a:off x="6459979" y="2111847"/>
            <a:ext cx="1076643" cy="5422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983A2BA5-38F6-9B41-9D65-F467C840EA86}"/>
              </a:ext>
            </a:extLst>
          </p:cNvPr>
          <p:cNvSpPr/>
          <p:nvPr/>
        </p:nvSpPr>
        <p:spPr>
          <a:xfrm>
            <a:off x="9625534" y="2400465"/>
            <a:ext cx="1076643" cy="542215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0D11F92F-18CC-5F49-A9E5-F8FEF8B76FC5}"/>
                  </a:ext>
                </a:extLst>
              </p:cNvPr>
              <p:cNvSpPr/>
              <p:nvPr/>
            </p:nvSpPr>
            <p:spPr>
              <a:xfrm>
                <a:off x="7791289" y="2343499"/>
                <a:ext cx="1394217" cy="68974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0D11F92F-18CC-5F49-A9E5-F8FEF8B76F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1289" y="2343499"/>
                <a:ext cx="1394217" cy="689742"/>
              </a:xfrm>
              <a:prstGeom prst="ellipse">
                <a:avLst/>
              </a:prstGeom>
              <a:blipFill>
                <a:blip r:embed="rId1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3A3D12D0-9524-5244-865E-3FB35B4E64CB}"/>
                  </a:ext>
                </a:extLst>
              </p:cNvPr>
              <p:cNvSpPr/>
              <p:nvPr/>
            </p:nvSpPr>
            <p:spPr>
              <a:xfrm>
                <a:off x="10985081" y="1895708"/>
                <a:ext cx="1076643" cy="542215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3A3D12D0-9524-5244-865E-3FB35B4E64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5081" y="1895708"/>
                <a:ext cx="1076643" cy="542215"/>
              </a:xfrm>
              <a:prstGeom prst="ellipse">
                <a:avLst/>
              </a:prstGeom>
              <a:blipFill>
                <a:blip r:embed="rId1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ADE06B88-5EB9-E941-99AB-D2D46618547D}"/>
              </a:ext>
            </a:extLst>
          </p:cNvPr>
          <p:cNvCxnSpPr>
            <a:cxnSpLocks/>
          </p:cNvCxnSpPr>
          <p:nvPr/>
        </p:nvCxnSpPr>
        <p:spPr>
          <a:xfrm flipH="1">
            <a:off x="5991988" y="2521133"/>
            <a:ext cx="544736" cy="2841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592A0D34-9286-6847-AA3B-8DE51A1D2F2E}"/>
              </a:ext>
            </a:extLst>
          </p:cNvPr>
          <p:cNvCxnSpPr>
            <a:cxnSpLocks/>
          </p:cNvCxnSpPr>
          <p:nvPr/>
        </p:nvCxnSpPr>
        <p:spPr>
          <a:xfrm flipH="1">
            <a:off x="6207366" y="2606401"/>
            <a:ext cx="568662" cy="8009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8D157BAD-C517-2B49-BAD7-377C9F5923FC}"/>
              </a:ext>
            </a:extLst>
          </p:cNvPr>
          <p:cNvCxnSpPr>
            <a:cxnSpLocks/>
          </p:cNvCxnSpPr>
          <p:nvPr/>
        </p:nvCxnSpPr>
        <p:spPr>
          <a:xfrm flipH="1">
            <a:off x="6842129" y="2653318"/>
            <a:ext cx="194544" cy="7320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3F21784C-D3B2-8B4F-B5FC-37D7108EEC12}"/>
              </a:ext>
            </a:extLst>
          </p:cNvPr>
          <p:cNvCxnSpPr>
            <a:cxnSpLocks/>
          </p:cNvCxnSpPr>
          <p:nvPr/>
        </p:nvCxnSpPr>
        <p:spPr>
          <a:xfrm>
            <a:off x="7366031" y="2618573"/>
            <a:ext cx="416309" cy="8923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Oval 116">
            <a:extLst>
              <a:ext uri="{FF2B5EF4-FFF2-40B4-BE49-F238E27FC236}">
                <a16:creationId xmlns:a16="http://schemas.microsoft.com/office/drawing/2014/main" id="{9E2EB0A7-82BE-3A4D-AF4C-1131EE464155}"/>
              </a:ext>
            </a:extLst>
          </p:cNvPr>
          <p:cNvSpPr/>
          <p:nvPr/>
        </p:nvSpPr>
        <p:spPr>
          <a:xfrm>
            <a:off x="7472283" y="3518577"/>
            <a:ext cx="694275" cy="58314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14DFBD9B-49EA-8941-812E-EE9DBCBB212D}"/>
              </a:ext>
            </a:extLst>
          </p:cNvPr>
          <p:cNvSpPr/>
          <p:nvPr/>
        </p:nvSpPr>
        <p:spPr>
          <a:xfrm>
            <a:off x="6531303" y="3485133"/>
            <a:ext cx="694275" cy="58314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Oval 121">
                <a:extLst>
                  <a:ext uri="{FF2B5EF4-FFF2-40B4-BE49-F238E27FC236}">
                    <a16:creationId xmlns:a16="http://schemas.microsoft.com/office/drawing/2014/main" id="{B950B928-B08F-FA4D-8639-878213CF86A3}"/>
                  </a:ext>
                </a:extLst>
              </p:cNvPr>
              <p:cNvSpPr/>
              <p:nvPr/>
            </p:nvSpPr>
            <p:spPr>
              <a:xfrm>
                <a:off x="5755733" y="3495491"/>
                <a:ext cx="694275" cy="58314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3,</m:t>
                      </m:r>
                    </m:oMath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2" name="Oval 121">
                <a:extLst>
                  <a:ext uri="{FF2B5EF4-FFF2-40B4-BE49-F238E27FC236}">
                    <a16:creationId xmlns:a16="http://schemas.microsoft.com/office/drawing/2014/main" id="{B950B928-B08F-FA4D-8639-878213CF86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5733" y="3495491"/>
                <a:ext cx="694275" cy="583149"/>
              </a:xfrm>
              <a:prstGeom prst="ellipse">
                <a:avLst/>
              </a:prstGeom>
              <a:blipFill>
                <a:blip r:embed="rId18"/>
                <a:stretch>
                  <a:fillRect b="-1041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B80EAF62-6A74-BC44-A38D-4789B856867E}"/>
                  </a:ext>
                </a:extLst>
              </p:cNvPr>
              <p:cNvSpPr/>
              <p:nvPr/>
            </p:nvSpPr>
            <p:spPr>
              <a:xfrm>
                <a:off x="5495866" y="2805079"/>
                <a:ext cx="694275" cy="583149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1,</m:t>
                      </m:r>
                    </m:oMath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B80EAF62-6A74-BC44-A38D-4789B85686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5866" y="2805079"/>
                <a:ext cx="694275" cy="583149"/>
              </a:xfrm>
              <a:prstGeom prst="ellipse">
                <a:avLst/>
              </a:prstGeom>
              <a:blipFill>
                <a:blip r:embed="rId19"/>
                <a:stretch>
                  <a:fillRect b="-11224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6AF9F15E-DED0-E949-8CBC-6D664601DCBA}"/>
              </a:ext>
            </a:extLst>
          </p:cNvPr>
          <p:cNvCxnSpPr>
            <a:cxnSpLocks/>
          </p:cNvCxnSpPr>
          <p:nvPr/>
        </p:nvCxnSpPr>
        <p:spPr>
          <a:xfrm flipH="1">
            <a:off x="7065249" y="4017633"/>
            <a:ext cx="471373" cy="7026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Oval 127">
            <a:extLst>
              <a:ext uri="{FF2B5EF4-FFF2-40B4-BE49-F238E27FC236}">
                <a16:creationId xmlns:a16="http://schemas.microsoft.com/office/drawing/2014/main" id="{A0B66E87-88B7-A04F-A32B-5928CE8DFC70}"/>
              </a:ext>
            </a:extLst>
          </p:cNvPr>
          <p:cNvSpPr>
            <a:spLocks noChangeAspect="1"/>
          </p:cNvSpPr>
          <p:nvPr/>
        </p:nvSpPr>
        <p:spPr>
          <a:xfrm>
            <a:off x="6727461" y="4771921"/>
            <a:ext cx="457200" cy="4572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AE3FDE38-857D-5640-84DD-8A9C8980D6D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465656" y="4767156"/>
                <a:ext cx="457200" cy="4572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AE3FDE38-857D-5640-84DD-8A9C8980D6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5656" y="4767156"/>
                <a:ext cx="457200" cy="457200"/>
              </a:xfrm>
              <a:prstGeom prst="ellipse">
                <a:avLst/>
              </a:prstGeom>
              <a:blipFill>
                <a:blip r:embed="rId20"/>
                <a:stretch>
                  <a:fillRect l="-259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5F03693F-5766-F643-906E-483748D372C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185971" y="4809362"/>
                <a:ext cx="457200" cy="4572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5F03693F-5766-F643-906E-483748D372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5971" y="4809362"/>
                <a:ext cx="457200" cy="457200"/>
              </a:xfrm>
              <a:prstGeom prst="ellipse">
                <a:avLst/>
              </a:prstGeom>
              <a:blipFill>
                <a:blip r:embed="rId21"/>
                <a:stretch>
                  <a:fillRect l="-779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47F7244A-6014-6E41-B954-C65631D8DF2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938453" y="4718868"/>
                <a:ext cx="687081" cy="687081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47F7244A-6014-6E41-B954-C65631D8DF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8453" y="4718868"/>
                <a:ext cx="687081" cy="687081"/>
              </a:xfrm>
              <a:prstGeom prst="ellipse">
                <a:avLst/>
              </a:prstGeom>
              <a:blipFill>
                <a:blip r:embed="rId2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86C3C6BC-7568-E74F-845F-E9A1CC6A12C8}"/>
              </a:ext>
            </a:extLst>
          </p:cNvPr>
          <p:cNvCxnSpPr>
            <a:cxnSpLocks/>
          </p:cNvCxnSpPr>
          <p:nvPr/>
        </p:nvCxnSpPr>
        <p:spPr>
          <a:xfrm flipH="1">
            <a:off x="7718607" y="4143770"/>
            <a:ext cx="53702" cy="5204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F9FD7456-EC2D-874A-825D-C68AAE470598}"/>
              </a:ext>
            </a:extLst>
          </p:cNvPr>
          <p:cNvCxnSpPr>
            <a:cxnSpLocks/>
          </p:cNvCxnSpPr>
          <p:nvPr/>
        </p:nvCxnSpPr>
        <p:spPr>
          <a:xfrm>
            <a:off x="8070568" y="4098965"/>
            <a:ext cx="482015" cy="6213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C331B52D-8C73-2141-9943-8CE625BB0894}"/>
              </a:ext>
            </a:extLst>
          </p:cNvPr>
          <p:cNvCxnSpPr>
            <a:cxnSpLocks/>
          </p:cNvCxnSpPr>
          <p:nvPr/>
        </p:nvCxnSpPr>
        <p:spPr>
          <a:xfrm>
            <a:off x="8200258" y="3867037"/>
            <a:ext cx="966796" cy="7971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60FCD9C5-0658-5C4A-86EE-EDD0578A946C}"/>
              </a:ext>
            </a:extLst>
          </p:cNvPr>
          <p:cNvCxnSpPr>
            <a:cxnSpLocks/>
          </p:cNvCxnSpPr>
          <p:nvPr/>
        </p:nvCxnSpPr>
        <p:spPr>
          <a:xfrm flipH="1">
            <a:off x="9420085" y="2973118"/>
            <a:ext cx="445823" cy="5377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ACC8C392-6B31-1D42-85A5-A362D0CC4440}"/>
              </a:ext>
            </a:extLst>
          </p:cNvPr>
          <p:cNvCxnSpPr>
            <a:cxnSpLocks/>
          </p:cNvCxnSpPr>
          <p:nvPr/>
        </p:nvCxnSpPr>
        <p:spPr>
          <a:xfrm flipH="1">
            <a:off x="10113498" y="2984513"/>
            <a:ext cx="177310" cy="5841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4FDCD2B7-152B-BC4D-BB03-338334E6D6CE}"/>
              </a:ext>
            </a:extLst>
          </p:cNvPr>
          <p:cNvCxnSpPr>
            <a:cxnSpLocks/>
          </p:cNvCxnSpPr>
          <p:nvPr/>
        </p:nvCxnSpPr>
        <p:spPr>
          <a:xfrm>
            <a:off x="10549970" y="3006664"/>
            <a:ext cx="344285" cy="5914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704DD6B7-F153-594D-9753-4ECACF1A8F29}"/>
              </a:ext>
            </a:extLst>
          </p:cNvPr>
          <p:cNvCxnSpPr>
            <a:cxnSpLocks/>
          </p:cNvCxnSpPr>
          <p:nvPr/>
        </p:nvCxnSpPr>
        <p:spPr>
          <a:xfrm>
            <a:off x="10730836" y="2857181"/>
            <a:ext cx="792566" cy="6537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Oval 147">
            <a:extLst>
              <a:ext uri="{FF2B5EF4-FFF2-40B4-BE49-F238E27FC236}">
                <a16:creationId xmlns:a16="http://schemas.microsoft.com/office/drawing/2014/main" id="{827F7AEF-055D-7645-B788-01CE6D6AE33F}"/>
              </a:ext>
            </a:extLst>
          </p:cNvPr>
          <p:cNvSpPr/>
          <p:nvPr/>
        </p:nvSpPr>
        <p:spPr>
          <a:xfrm>
            <a:off x="9797354" y="3649406"/>
            <a:ext cx="694275" cy="58314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Oval 148">
                <a:extLst>
                  <a:ext uri="{FF2B5EF4-FFF2-40B4-BE49-F238E27FC236}">
                    <a16:creationId xmlns:a16="http://schemas.microsoft.com/office/drawing/2014/main" id="{431BBF08-0D12-184D-A846-741CACC514FB}"/>
                  </a:ext>
                </a:extLst>
              </p:cNvPr>
              <p:cNvSpPr/>
              <p:nvPr/>
            </p:nvSpPr>
            <p:spPr>
              <a:xfrm>
                <a:off x="10522445" y="3678541"/>
                <a:ext cx="874007" cy="56262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14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15</m:t>
                          </m:r>
                        </m:sub>
                      </m:sSub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16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9" name="Oval 148">
                <a:extLst>
                  <a:ext uri="{FF2B5EF4-FFF2-40B4-BE49-F238E27FC236}">
                    <a16:creationId xmlns:a16="http://schemas.microsoft.com/office/drawing/2014/main" id="{431BBF08-0D12-184D-A846-741CACC514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22445" y="3678541"/>
                <a:ext cx="874007" cy="562622"/>
              </a:xfrm>
              <a:prstGeom prst="ellipse">
                <a:avLst/>
              </a:prstGeom>
              <a:blipFill>
                <a:blip r:embed="rId2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0" name="Oval 149">
            <a:extLst>
              <a:ext uri="{FF2B5EF4-FFF2-40B4-BE49-F238E27FC236}">
                <a16:creationId xmlns:a16="http://schemas.microsoft.com/office/drawing/2014/main" id="{57210AA5-CE15-6046-AAF8-4BFDDE75CBE4}"/>
              </a:ext>
            </a:extLst>
          </p:cNvPr>
          <p:cNvSpPr/>
          <p:nvPr/>
        </p:nvSpPr>
        <p:spPr>
          <a:xfrm>
            <a:off x="11493405" y="3539870"/>
            <a:ext cx="694275" cy="58314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Oval 153">
                <a:extLst>
                  <a:ext uri="{FF2B5EF4-FFF2-40B4-BE49-F238E27FC236}">
                    <a16:creationId xmlns:a16="http://schemas.microsoft.com/office/drawing/2014/main" id="{271A5EE8-5ED8-3A4E-B8F3-FA3409777DF6}"/>
                  </a:ext>
                </a:extLst>
              </p:cNvPr>
              <p:cNvSpPr/>
              <p:nvPr/>
            </p:nvSpPr>
            <p:spPr>
              <a:xfrm>
                <a:off x="8997364" y="3595714"/>
                <a:ext cx="694275" cy="58314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4" name="Oval 153">
                <a:extLst>
                  <a:ext uri="{FF2B5EF4-FFF2-40B4-BE49-F238E27FC236}">
                    <a16:creationId xmlns:a16="http://schemas.microsoft.com/office/drawing/2014/main" id="{271A5EE8-5ED8-3A4E-B8F3-FA3409777D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7364" y="3595714"/>
                <a:ext cx="694275" cy="583149"/>
              </a:xfrm>
              <a:prstGeom prst="ellipse">
                <a:avLst/>
              </a:prstGeom>
              <a:blipFill>
                <a:blip r:embed="rId2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7" name="Oval 86">
            <a:extLst>
              <a:ext uri="{FF2B5EF4-FFF2-40B4-BE49-F238E27FC236}">
                <a16:creationId xmlns:a16="http://schemas.microsoft.com/office/drawing/2014/main" id="{419B41AE-BFD4-7F4F-BC7C-CA75DBB778EC}"/>
              </a:ext>
            </a:extLst>
          </p:cNvPr>
          <p:cNvSpPr/>
          <p:nvPr/>
        </p:nvSpPr>
        <p:spPr>
          <a:xfrm>
            <a:off x="4354346" y="2676743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408D41E7-04FA-A040-B670-0E467CB120B0}"/>
              </a:ext>
            </a:extLst>
          </p:cNvPr>
          <p:cNvSpPr/>
          <p:nvPr/>
        </p:nvSpPr>
        <p:spPr>
          <a:xfrm>
            <a:off x="5036273" y="3201029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B32FE30C-8FD3-AC42-9C2C-A3D64B799077}"/>
                  </a:ext>
                </a:extLst>
              </p:cNvPr>
              <p:cNvSpPr txBox="1"/>
              <p:nvPr/>
            </p:nvSpPr>
            <p:spPr>
              <a:xfrm>
                <a:off x="4317850" y="2391697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B32FE30C-8FD3-AC42-9C2C-A3D64B7990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7850" y="2391697"/>
                <a:ext cx="281167" cy="276999"/>
              </a:xfrm>
              <a:prstGeom prst="rect">
                <a:avLst/>
              </a:prstGeom>
              <a:blipFill>
                <a:blip r:embed="rId25"/>
                <a:stretch>
                  <a:fillRect l="-17391" r="-4348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3" name="Oval 92">
            <a:extLst>
              <a:ext uri="{FF2B5EF4-FFF2-40B4-BE49-F238E27FC236}">
                <a16:creationId xmlns:a16="http://schemas.microsoft.com/office/drawing/2014/main" id="{C2C64F3B-9F45-4144-B973-95F08006A85F}"/>
              </a:ext>
            </a:extLst>
          </p:cNvPr>
          <p:cNvSpPr/>
          <p:nvPr/>
        </p:nvSpPr>
        <p:spPr>
          <a:xfrm>
            <a:off x="2499161" y="3618094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0FBB6B63-6015-F94B-B7C1-F9ADA55919B3}"/>
              </a:ext>
            </a:extLst>
          </p:cNvPr>
          <p:cNvSpPr/>
          <p:nvPr/>
        </p:nvSpPr>
        <p:spPr>
          <a:xfrm>
            <a:off x="3316117" y="3881667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197427BF-60A5-784D-9602-99A3ECCE38D1}"/>
                  </a:ext>
                </a:extLst>
              </p:cNvPr>
              <p:cNvSpPr txBox="1"/>
              <p:nvPr/>
            </p:nvSpPr>
            <p:spPr>
              <a:xfrm>
                <a:off x="4955537" y="2901110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197427BF-60A5-784D-9602-99A3ECCE38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5537" y="2901110"/>
                <a:ext cx="281167" cy="276999"/>
              </a:xfrm>
              <a:prstGeom prst="rect">
                <a:avLst/>
              </a:prstGeom>
              <a:blipFill>
                <a:blip r:embed="rId26"/>
                <a:stretch>
                  <a:fillRect l="-17391" r="-4348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23E77E97-DE80-5F41-A364-34BA897B6E88}"/>
                  </a:ext>
                </a:extLst>
              </p:cNvPr>
              <p:cNvSpPr txBox="1"/>
              <p:nvPr/>
            </p:nvSpPr>
            <p:spPr>
              <a:xfrm>
                <a:off x="2431873" y="3691883"/>
                <a:ext cx="3736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23E77E97-DE80-5F41-A364-34BA897B6E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1873" y="3691883"/>
                <a:ext cx="373628" cy="276999"/>
              </a:xfrm>
              <a:prstGeom prst="rect">
                <a:avLst/>
              </a:prstGeom>
              <a:blipFill>
                <a:blip r:embed="rId27"/>
                <a:stretch>
                  <a:fillRect l="-12903" r="-3226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73DDCF26-FAF0-B84D-892C-D6DAD0D72F54}"/>
                  </a:ext>
                </a:extLst>
              </p:cNvPr>
              <p:cNvSpPr txBox="1"/>
              <p:nvPr/>
            </p:nvSpPr>
            <p:spPr>
              <a:xfrm>
                <a:off x="3284357" y="3958577"/>
                <a:ext cx="3736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73DDCF26-FAF0-B84D-892C-D6DAD0D72F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4357" y="3958577"/>
                <a:ext cx="373628" cy="276999"/>
              </a:xfrm>
              <a:prstGeom prst="rect">
                <a:avLst/>
              </a:prstGeom>
              <a:blipFill>
                <a:blip r:embed="rId28"/>
                <a:stretch>
                  <a:fillRect l="-16667" r="-3333" b="-2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0C038AC0-5001-2243-B00D-8BFBA4354FC1}"/>
              </a:ext>
            </a:extLst>
          </p:cNvPr>
          <p:cNvSpPr txBox="1"/>
          <p:nvPr/>
        </p:nvSpPr>
        <p:spPr>
          <a:xfrm>
            <a:off x="10288930" y="5985080"/>
            <a:ext cx="8740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BPQ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D2FF36C7-1866-E442-9D32-032704CF3AB8}"/>
              </a:ext>
            </a:extLst>
          </p:cNvPr>
          <p:cNvSpPr txBox="1"/>
          <p:nvPr/>
        </p:nvSpPr>
        <p:spPr>
          <a:xfrm>
            <a:off x="3178312" y="3754550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00B0F0"/>
                </a:solidFill>
              </a:rPr>
              <a:t>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CD0287C1-A57C-8048-BDCE-DD6C4CD72147}"/>
                  </a:ext>
                </a:extLst>
              </p:cNvPr>
              <p:cNvSpPr txBox="1"/>
              <p:nvPr/>
            </p:nvSpPr>
            <p:spPr>
              <a:xfrm>
                <a:off x="1113298" y="5405949"/>
                <a:ext cx="3736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CD0287C1-A57C-8048-BDCE-DD6C4CD721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3298" y="5405949"/>
                <a:ext cx="373628" cy="276999"/>
              </a:xfrm>
              <a:prstGeom prst="rect">
                <a:avLst/>
              </a:prstGeom>
              <a:blipFill>
                <a:blip r:embed="rId29"/>
                <a:stretch>
                  <a:fillRect l="-13333" r="-3333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CD76E888-A5D8-A348-8392-2600829E884B}"/>
                  </a:ext>
                </a:extLst>
              </p:cNvPr>
              <p:cNvSpPr txBox="1"/>
              <p:nvPr/>
            </p:nvSpPr>
            <p:spPr>
              <a:xfrm>
                <a:off x="1364637" y="5026667"/>
                <a:ext cx="3736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CD76E888-A5D8-A348-8392-2600829E88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4637" y="5026667"/>
                <a:ext cx="373628" cy="276999"/>
              </a:xfrm>
              <a:prstGeom prst="rect">
                <a:avLst/>
              </a:prstGeom>
              <a:blipFill>
                <a:blip r:embed="rId30"/>
                <a:stretch>
                  <a:fillRect l="-12903" r="-3226" b="-2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43FE456F-CBC2-484E-8765-C633300C9CF9}"/>
                  </a:ext>
                </a:extLst>
              </p:cNvPr>
              <p:cNvSpPr txBox="1"/>
              <p:nvPr/>
            </p:nvSpPr>
            <p:spPr>
              <a:xfrm>
                <a:off x="837350" y="5698708"/>
                <a:ext cx="3736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16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43FE456F-CBC2-484E-8765-C633300C9C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350" y="5698708"/>
                <a:ext cx="373628" cy="276999"/>
              </a:xfrm>
              <a:prstGeom prst="rect">
                <a:avLst/>
              </a:prstGeom>
              <a:blipFill>
                <a:blip r:embed="rId31"/>
                <a:stretch>
                  <a:fillRect l="-13333" r="-3333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6" name="Oval 105">
            <a:extLst>
              <a:ext uri="{FF2B5EF4-FFF2-40B4-BE49-F238E27FC236}">
                <a16:creationId xmlns:a16="http://schemas.microsoft.com/office/drawing/2014/main" id="{D8B6A722-109D-FC4F-BBC8-91AF778F426A}"/>
              </a:ext>
            </a:extLst>
          </p:cNvPr>
          <p:cNvSpPr/>
          <p:nvPr/>
        </p:nvSpPr>
        <p:spPr>
          <a:xfrm>
            <a:off x="1281371" y="5068243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527BC7A2-2EB5-7545-B6FA-41D43994FE51}"/>
              </a:ext>
            </a:extLst>
          </p:cNvPr>
          <p:cNvSpPr/>
          <p:nvPr/>
        </p:nvSpPr>
        <p:spPr>
          <a:xfrm>
            <a:off x="1119441" y="5377808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A9F62DDF-34AA-F942-98BC-41B12BD1F203}"/>
              </a:ext>
            </a:extLst>
          </p:cNvPr>
          <p:cNvSpPr/>
          <p:nvPr/>
        </p:nvSpPr>
        <p:spPr>
          <a:xfrm>
            <a:off x="857499" y="5630222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1" name="Picture 100">
            <a:extLst>
              <a:ext uri="{FF2B5EF4-FFF2-40B4-BE49-F238E27FC236}">
                <a16:creationId xmlns:a16="http://schemas.microsoft.com/office/drawing/2014/main" id="{AF72439E-8388-4359-821B-8073EE9B8D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5149" y="2810100"/>
            <a:ext cx="323208" cy="28793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6CCB0EE-A487-4812-A177-F6CF2541B404}"/>
              </a:ext>
            </a:extLst>
          </p:cNvPr>
          <p:cNvSpPr txBox="1"/>
          <p:nvPr/>
        </p:nvSpPr>
        <p:spPr>
          <a:xfrm>
            <a:off x="7391530" y="1916165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3A3A45E0-BD5F-4734-B714-D1A998B9A1C4}"/>
              </a:ext>
            </a:extLst>
          </p:cNvPr>
          <p:cNvSpPr txBox="1"/>
          <p:nvPr/>
        </p:nvSpPr>
        <p:spPr>
          <a:xfrm>
            <a:off x="9719181" y="2095108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AB54C0EB-1902-4E62-A1FB-7B42E772C806}"/>
              </a:ext>
            </a:extLst>
          </p:cNvPr>
          <p:cNvSpPr txBox="1"/>
          <p:nvPr/>
        </p:nvSpPr>
        <p:spPr>
          <a:xfrm>
            <a:off x="10936466" y="1280656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10DDE948-51BB-48A6-9940-8E5D57775A8C}"/>
              </a:ext>
            </a:extLst>
          </p:cNvPr>
          <p:cNvSpPr/>
          <p:nvPr/>
        </p:nvSpPr>
        <p:spPr>
          <a:xfrm>
            <a:off x="2731633" y="2987372"/>
            <a:ext cx="1188720" cy="1188720"/>
          </a:xfrm>
          <a:prstGeom prst="ellipse">
            <a:avLst/>
          </a:prstGeom>
          <a:noFill/>
          <a:ln w="28575">
            <a:solidFill>
              <a:srgbClr val="FF00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7FD715B6-8788-4B79-80D9-432661DA0DD3}"/>
              </a:ext>
            </a:extLst>
          </p:cNvPr>
          <p:cNvSpPr/>
          <p:nvPr/>
        </p:nvSpPr>
        <p:spPr>
          <a:xfrm>
            <a:off x="2557460" y="2850297"/>
            <a:ext cx="1463040" cy="1463040"/>
          </a:xfrm>
          <a:prstGeom prst="ellipse">
            <a:avLst/>
          </a:prstGeom>
          <a:noFill/>
          <a:ln w="158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7BCEB878-75E8-419A-B541-51223AE13C4B}"/>
              </a:ext>
            </a:extLst>
          </p:cNvPr>
          <p:cNvSpPr/>
          <p:nvPr/>
        </p:nvSpPr>
        <p:spPr>
          <a:xfrm>
            <a:off x="588370" y="1561173"/>
            <a:ext cx="1206520" cy="1207018"/>
          </a:xfrm>
          <a:prstGeom prst="rect">
            <a:avLst/>
          </a:prstGeom>
          <a:solidFill>
            <a:schemeClr val="accent2">
              <a:lumMod val="60000"/>
              <a:lumOff val="40000"/>
              <a:alpha val="34118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37759898-0621-49B1-B137-B3CDF31D93FA}"/>
              </a:ext>
            </a:extLst>
          </p:cNvPr>
          <p:cNvSpPr txBox="1"/>
          <p:nvPr/>
        </p:nvSpPr>
        <p:spPr>
          <a:xfrm>
            <a:off x="5521876" y="2403606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C7A0D861-1B87-49B3-9373-B30890A5F25E}"/>
              </a:ext>
            </a:extLst>
          </p:cNvPr>
          <p:cNvSpPr txBox="1"/>
          <p:nvPr/>
        </p:nvSpPr>
        <p:spPr>
          <a:xfrm>
            <a:off x="6302703" y="3284117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FDD353E1-B92D-486A-B43E-DD2D6B0AB5F9}"/>
              </a:ext>
            </a:extLst>
          </p:cNvPr>
          <p:cNvSpPr txBox="1"/>
          <p:nvPr/>
        </p:nvSpPr>
        <p:spPr>
          <a:xfrm>
            <a:off x="7052214" y="3232766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3</a:t>
            </a:r>
          </a:p>
        </p:txBody>
      </p:sp>
      <p:pic>
        <p:nvPicPr>
          <p:cNvPr id="7" name="Picture 6" descr="A picture containing grass, sign, green, man&#10;&#10;Description automatically generated">
            <a:extLst>
              <a:ext uri="{FF2B5EF4-FFF2-40B4-BE49-F238E27FC236}">
                <a16:creationId xmlns:a16="http://schemas.microsoft.com/office/drawing/2014/main" id="{E1055A36-102A-41AB-BC25-9EFC80069D93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3196961" y="1725246"/>
            <a:ext cx="1158788" cy="615910"/>
          </a:xfrm>
          <a:prstGeom prst="rect">
            <a:avLst/>
          </a:prstGeom>
        </p:spPr>
      </p:pic>
      <p:sp>
        <p:nvSpPr>
          <p:cNvPr id="136" name="Pentagon 135">
            <a:extLst>
              <a:ext uri="{FF2B5EF4-FFF2-40B4-BE49-F238E27FC236}">
                <a16:creationId xmlns:a16="http://schemas.microsoft.com/office/drawing/2014/main" id="{0DA7BF94-177E-E345-8F8B-6171972837B4}"/>
              </a:ext>
            </a:extLst>
          </p:cNvPr>
          <p:cNvSpPr/>
          <p:nvPr/>
        </p:nvSpPr>
        <p:spPr>
          <a:xfrm flipH="1">
            <a:off x="7848730" y="5844938"/>
            <a:ext cx="1888188" cy="660720"/>
          </a:xfrm>
          <a:prstGeom prst="homePlat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 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2164570C-3ACE-9F4D-94F2-AD781C4E3EE4}"/>
                  </a:ext>
                </a:extLst>
              </p:cNvPr>
              <p:cNvSpPr txBox="1"/>
              <p:nvPr/>
            </p:nvSpPr>
            <p:spPr>
              <a:xfrm>
                <a:off x="8067027" y="5967910"/>
                <a:ext cx="565508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 smtClean="0">
                              <a:solidFill>
                                <a:srgbClr val="C756FB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solidFill>
                                <a:srgbClr val="C756FB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200" b="0" i="1" smtClean="0">
                              <a:solidFill>
                                <a:srgbClr val="C756FB"/>
                              </a:solidFill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</m:oMath>
                  </m:oMathPara>
                </a14:m>
                <a:endParaRPr lang="en-US" sz="2200" dirty="0">
                  <a:solidFill>
                    <a:srgbClr val="C756FB"/>
                  </a:solidFill>
                </a:endParaRPr>
              </a:p>
            </p:txBody>
          </p:sp>
        </mc:Choice>
        <mc:Fallback xmlns="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2164570C-3ACE-9F4D-94F2-AD781C4E3E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7027" y="5967910"/>
                <a:ext cx="565508" cy="430887"/>
              </a:xfrm>
              <a:prstGeom prst="rect">
                <a:avLst/>
              </a:prstGeom>
              <a:blipFill>
                <a:blip r:embed="rId33"/>
                <a:stretch>
                  <a:fillRect b="-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70186060-1EAD-1945-8E8A-DA0293047E54}"/>
                  </a:ext>
                </a:extLst>
              </p:cNvPr>
              <p:cNvSpPr txBox="1"/>
              <p:nvPr/>
            </p:nvSpPr>
            <p:spPr>
              <a:xfrm>
                <a:off x="8967589" y="6003763"/>
                <a:ext cx="56550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70186060-1EAD-1945-8E8A-DA0293047E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7589" y="6003763"/>
                <a:ext cx="565508" cy="369332"/>
              </a:xfrm>
              <a:prstGeom prst="rect">
                <a:avLst/>
              </a:prstGeom>
              <a:blipFill>
                <a:blip r:embed="rId3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041548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Main idea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solidFill>
                <a:schemeClr val="bg1"/>
              </a:solidFill>
              <a:ln>
                <a:noFill/>
              </a:ln>
            </p:spPr>
            <p:txBody>
              <a:bodyPr>
                <a:normAutofit/>
              </a:bodyPr>
              <a:lstStyle/>
              <a:p>
                <a:r>
                  <a:rPr lang="en-US" dirty="0"/>
                  <a:t>We will assume a large enough “bounding square” of dimensions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×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dirty="0"/>
                  <a:t> for some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𝑘</m:t>
                    </m:r>
                    <m:r>
                      <a:rPr lang="en-US" b="0" i="1" smtClean="0">
                        <a:latin typeface="Cambria Math" charset="0"/>
                      </a:rPr>
                      <m:t>∈</m:t>
                    </m:r>
                    <m:r>
                      <a:rPr lang="en-US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ℤ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Our points are </a:t>
                </a:r>
                <a:r>
                  <a:rPr lang="en-US" b="1" i="1" dirty="0">
                    <a:solidFill>
                      <a:srgbClr val="FF0000"/>
                    </a:solidFill>
                  </a:rPr>
                  <a:t>agoraphobic</a:t>
                </a:r>
                <a:r>
                  <a:rPr lang="en-US" dirty="0"/>
                  <a:t>: they will need their own private space.</a:t>
                </a:r>
              </a:p>
              <a:p>
                <a:pPr lvl="1"/>
                <a:r>
                  <a:rPr lang="en-US" dirty="0"/>
                  <a:t>To that end, </a:t>
                </a:r>
                <a:r>
                  <a:rPr lang="en-US" b="1" dirty="0">
                    <a:solidFill>
                      <a:schemeClr val="accent6">
                        <a:lumMod val="50000"/>
                      </a:schemeClr>
                    </a:solidFill>
                  </a:rPr>
                  <a:t>every time we insert a point</a:t>
                </a:r>
                <a:r>
                  <a:rPr lang="en-US" b="1" dirty="0"/>
                  <a:t>, </a:t>
                </a:r>
                <a:r>
                  <a:rPr lang="en-US" b="1" dirty="0">
                    <a:solidFill>
                      <a:schemeClr val="accent1"/>
                    </a:solidFill>
                  </a:rPr>
                  <a:t>we will subdivide the half-planes by 4</a:t>
                </a:r>
                <a:r>
                  <a:rPr lang="en-US" b="1" dirty="0"/>
                  <a:t> </a:t>
                </a:r>
                <a:r>
                  <a:rPr lang="en-US" dirty="0"/>
                  <a:t>(or 2, if you’re only looking at the edge) </a:t>
                </a:r>
                <a:r>
                  <a:rPr lang="en-US" b="1" dirty="0">
                    <a:solidFill>
                      <a:srgbClr val="7030A0"/>
                    </a:solidFill>
                  </a:rPr>
                  <a:t>until all the points are separated!</a:t>
                </a:r>
              </a:p>
              <a:p>
                <a:r>
                  <a:rPr lang="en-US" dirty="0"/>
                  <a:t>This will lead to a tree of </a:t>
                </a:r>
                <a:r>
                  <a:rPr lang="en-US" dirty="0" err="1"/>
                  <a:t>fanout</a:t>
                </a:r>
                <a:r>
                  <a:rPr lang="en-US" dirty="0"/>
                  <a:t> 4 with 3 kinds of nodes:</a:t>
                </a:r>
              </a:p>
              <a:p>
                <a:pPr lvl="1"/>
                <a:r>
                  <a:rPr lang="en-US" dirty="0">
                    <a:ln>
                      <a:solidFill>
                        <a:schemeClr val="tx1"/>
                      </a:solidFill>
                    </a:ln>
                    <a:solidFill>
                      <a:schemeClr val="bg1"/>
                    </a:solidFill>
                  </a:rPr>
                  <a:t>White</a:t>
                </a:r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dirty="0"/>
                  <a:t>nodes (no point contained)</a:t>
                </a:r>
              </a:p>
              <a:p>
                <a:pPr lvl="1"/>
                <a:r>
                  <a:rPr lang="en-US" b="1" dirty="0"/>
                  <a:t>Black</a:t>
                </a:r>
                <a:r>
                  <a:rPr lang="en-US" dirty="0"/>
                  <a:t> nodes (point contained)</a:t>
                </a:r>
              </a:p>
              <a:p>
                <a:pPr lvl="1"/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Gray </a:t>
                </a:r>
                <a:r>
                  <a:rPr lang="en-US" i="1" dirty="0"/>
                  <a:t>(mixed)</a:t>
                </a:r>
                <a:r>
                  <a:rPr lang="en-US" dirty="0"/>
                  <a:t> nodes (with at least one non-</a:t>
                </a:r>
                <a:r>
                  <a:rPr lang="en-US" dirty="0">
                    <a:ln>
                      <a:solidFill>
                        <a:schemeClr val="tx1"/>
                      </a:solidFill>
                    </a:ln>
                    <a:solidFill>
                      <a:schemeClr val="bg1"/>
                    </a:solidFill>
                  </a:rPr>
                  <a:t> White </a:t>
                </a:r>
                <a:r>
                  <a:rPr lang="en-US" dirty="0">
                    <a:ln>
                      <a:solidFill>
                        <a:schemeClr val="tx1"/>
                      </a:solidFill>
                    </a:ln>
                  </a:rPr>
                  <a:t>child node).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65" t="-263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24919300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8C4F378-CD67-8A4D-8ECD-19659C8AE35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651687" y="-80924"/>
                <a:ext cx="9094807" cy="1028777"/>
              </a:xfrm>
            </p:spPr>
            <p:txBody>
              <a:bodyPr/>
              <a:lstStyle/>
              <a:p>
                <a:pPr algn="ctr"/>
                <a:r>
                  <a:rPr lang="en-US" dirty="0"/>
                  <a:t>Example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-NN query in PR-</a:t>
                </a:r>
                <a:r>
                  <a:rPr lang="en-US" dirty="0" err="1"/>
                  <a:t>QuadTree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8C4F378-CD67-8A4D-8ECD-19659C8AE3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651687" y="-80924"/>
                <a:ext cx="9094807" cy="1028777"/>
              </a:xfrm>
              <a:blipFill>
                <a:blip r:embed="rId2"/>
                <a:stretch>
                  <a:fillRect l="-2232" t="-2469" r="-2371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1F1C8300-1158-AF44-8587-F337DADDBF57}"/>
              </a:ext>
            </a:extLst>
          </p:cNvPr>
          <p:cNvSpPr>
            <a:spLocks/>
          </p:cNvSpPr>
          <p:nvPr/>
        </p:nvSpPr>
        <p:spPr>
          <a:xfrm>
            <a:off x="577892" y="1561172"/>
            <a:ext cx="4919659" cy="44381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D4EBE64-0189-9448-AD5F-4A307EE4A47B}"/>
              </a:ext>
            </a:extLst>
          </p:cNvPr>
          <p:cNvSpPr txBox="1"/>
          <p:nvPr/>
        </p:nvSpPr>
        <p:spPr>
          <a:xfrm>
            <a:off x="122102" y="6077415"/>
            <a:ext cx="993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(-16, -16)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3367344-D2C2-644E-AF60-07580BC0BED4}"/>
              </a:ext>
            </a:extLst>
          </p:cNvPr>
          <p:cNvSpPr txBox="1"/>
          <p:nvPr/>
        </p:nvSpPr>
        <p:spPr>
          <a:xfrm>
            <a:off x="5205516" y="6077414"/>
            <a:ext cx="993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(16, -16)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4DEBC0-56B6-454A-91F8-B1862EE00F41}"/>
              </a:ext>
            </a:extLst>
          </p:cNvPr>
          <p:cNvSpPr txBox="1"/>
          <p:nvPr/>
        </p:nvSpPr>
        <p:spPr>
          <a:xfrm>
            <a:off x="5291008" y="1245144"/>
            <a:ext cx="993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(16, 16)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ED43F1C-2803-F74C-9651-112D2BD647D0}"/>
              </a:ext>
            </a:extLst>
          </p:cNvPr>
          <p:cNvSpPr txBox="1"/>
          <p:nvPr/>
        </p:nvSpPr>
        <p:spPr>
          <a:xfrm>
            <a:off x="133565" y="1245143"/>
            <a:ext cx="993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(-16, 16)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0765131-9447-4C44-931A-43E1B93BBEEB}"/>
              </a:ext>
            </a:extLst>
          </p:cNvPr>
          <p:cNvCxnSpPr>
            <a:stCxn id="4" idx="0"/>
            <a:endCxn id="4" idx="2"/>
          </p:cNvCxnSpPr>
          <p:nvPr/>
        </p:nvCxnSpPr>
        <p:spPr>
          <a:xfrm>
            <a:off x="3037722" y="1561172"/>
            <a:ext cx="0" cy="4438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D3FBAC7-85B5-3C47-B35C-27A955D16F67}"/>
              </a:ext>
            </a:extLst>
          </p:cNvPr>
          <p:cNvCxnSpPr>
            <a:cxnSpLocks/>
          </p:cNvCxnSpPr>
          <p:nvPr/>
        </p:nvCxnSpPr>
        <p:spPr>
          <a:xfrm>
            <a:off x="577892" y="3769113"/>
            <a:ext cx="491965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8A41387-28C5-DE48-841A-2335B26C1D70}"/>
              </a:ext>
            </a:extLst>
          </p:cNvPr>
          <p:cNvCxnSpPr>
            <a:cxnSpLocks/>
          </p:cNvCxnSpPr>
          <p:nvPr/>
        </p:nvCxnSpPr>
        <p:spPr>
          <a:xfrm>
            <a:off x="577891" y="2772938"/>
            <a:ext cx="24598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9BEDA4F-10D7-7C49-9BFB-35FB3C88EF64}"/>
              </a:ext>
            </a:extLst>
          </p:cNvPr>
          <p:cNvCxnSpPr>
            <a:cxnSpLocks/>
          </p:cNvCxnSpPr>
          <p:nvPr/>
        </p:nvCxnSpPr>
        <p:spPr>
          <a:xfrm>
            <a:off x="1807802" y="1576042"/>
            <a:ext cx="0" cy="22042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89CC8C9-62FD-CE44-A725-64BA847FCAAD}"/>
              </a:ext>
            </a:extLst>
          </p:cNvPr>
          <p:cNvCxnSpPr>
            <a:cxnSpLocks/>
          </p:cNvCxnSpPr>
          <p:nvPr/>
        </p:nvCxnSpPr>
        <p:spPr>
          <a:xfrm>
            <a:off x="1807802" y="3713356"/>
            <a:ext cx="0" cy="228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FADBD58-BAB1-D649-B8BE-8DED6819B1CF}"/>
              </a:ext>
            </a:extLst>
          </p:cNvPr>
          <p:cNvCxnSpPr>
            <a:cxnSpLocks/>
          </p:cNvCxnSpPr>
          <p:nvPr/>
        </p:nvCxnSpPr>
        <p:spPr>
          <a:xfrm>
            <a:off x="585326" y="4832193"/>
            <a:ext cx="24598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13D531F-986D-BE47-A6B8-ABF050F2A526}"/>
              </a:ext>
            </a:extLst>
          </p:cNvPr>
          <p:cNvCxnSpPr>
            <a:cxnSpLocks/>
          </p:cNvCxnSpPr>
          <p:nvPr/>
        </p:nvCxnSpPr>
        <p:spPr>
          <a:xfrm>
            <a:off x="1807802" y="3289607"/>
            <a:ext cx="123735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FC8060C-B4EF-EC44-8115-288D4A8E64D4}"/>
              </a:ext>
            </a:extLst>
          </p:cNvPr>
          <p:cNvCxnSpPr>
            <a:cxnSpLocks/>
          </p:cNvCxnSpPr>
          <p:nvPr/>
        </p:nvCxnSpPr>
        <p:spPr>
          <a:xfrm>
            <a:off x="2395969" y="2772938"/>
            <a:ext cx="0" cy="10073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>
            <a:extLst>
              <a:ext uri="{FF2B5EF4-FFF2-40B4-BE49-F238E27FC236}">
                <a16:creationId xmlns:a16="http://schemas.microsoft.com/office/drawing/2014/main" id="{E435A33E-DF17-AA4F-ACF3-51283F51EF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7942" y="3485927"/>
            <a:ext cx="323208" cy="2879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C84DB4F-3C32-9E4B-9CBC-D82CA6D7D3EE}"/>
                  </a:ext>
                </a:extLst>
              </p:cNvPr>
              <p:cNvSpPr txBox="1"/>
              <p:nvPr/>
            </p:nvSpPr>
            <p:spPr>
              <a:xfrm>
                <a:off x="421311" y="777388"/>
                <a:ext cx="58632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accent5"/>
                    </a:solidFill>
                  </a:rPr>
                  <a:t>anchor = (2, 2),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chemeClr val="accent2"/>
                    </a:solidFill>
                  </a:rPr>
                  <a:t>=2,  </a:t>
                </a:r>
                <a:r>
                  <a:rPr lang="en-US" dirty="0">
                    <a:solidFill>
                      <a:srgbClr val="7030A0"/>
                    </a:solidFill>
                  </a:rPr>
                  <a:t>Bucket size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endParaRPr lang="en-US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C84DB4F-3C32-9E4B-9CBC-D82CA6D7D3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311" y="777388"/>
                <a:ext cx="5863271" cy="369332"/>
              </a:xfrm>
              <a:prstGeom prst="rect">
                <a:avLst/>
              </a:prstGeom>
              <a:blipFill>
                <a:blip r:embed="rId4"/>
                <a:stretch>
                  <a:fillRect l="-648" t="-3333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Oval 36">
            <a:extLst>
              <a:ext uri="{FF2B5EF4-FFF2-40B4-BE49-F238E27FC236}">
                <a16:creationId xmlns:a16="http://schemas.microsoft.com/office/drawing/2014/main" id="{C40E7FAC-2BA5-204B-AF7C-B13A89D2BA1C}"/>
              </a:ext>
            </a:extLst>
          </p:cNvPr>
          <p:cNvSpPr/>
          <p:nvPr/>
        </p:nvSpPr>
        <p:spPr>
          <a:xfrm>
            <a:off x="1474775" y="1839952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9BC64F6B-B4FF-CC46-9D08-E3240F04BCC4}"/>
              </a:ext>
            </a:extLst>
          </p:cNvPr>
          <p:cNvSpPr/>
          <p:nvPr/>
        </p:nvSpPr>
        <p:spPr>
          <a:xfrm>
            <a:off x="1760377" y="2258122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030A4FD8-FDCA-1240-A03A-50E44C956454}"/>
              </a:ext>
            </a:extLst>
          </p:cNvPr>
          <p:cNvSpPr/>
          <p:nvPr/>
        </p:nvSpPr>
        <p:spPr>
          <a:xfrm>
            <a:off x="943232" y="2401225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858369C6-A3CE-A549-B7E8-894D1B0E3C4F}"/>
              </a:ext>
            </a:extLst>
          </p:cNvPr>
          <p:cNvSpPr/>
          <p:nvPr/>
        </p:nvSpPr>
        <p:spPr>
          <a:xfrm>
            <a:off x="2470945" y="2401225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A8DFBF64-6A63-4941-B76D-0711BFF9E589}"/>
              </a:ext>
            </a:extLst>
          </p:cNvPr>
          <p:cNvSpPr/>
          <p:nvPr/>
        </p:nvSpPr>
        <p:spPr>
          <a:xfrm>
            <a:off x="3258965" y="2810100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3F572112-0688-6D4E-9954-5C92A9766196}"/>
              </a:ext>
            </a:extLst>
          </p:cNvPr>
          <p:cNvSpPr/>
          <p:nvPr/>
        </p:nvSpPr>
        <p:spPr>
          <a:xfrm>
            <a:off x="2489532" y="3066575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29CE63BF-5CF8-D842-864E-357C56C2EF7F}"/>
              </a:ext>
            </a:extLst>
          </p:cNvPr>
          <p:cNvSpPr/>
          <p:nvPr/>
        </p:nvSpPr>
        <p:spPr>
          <a:xfrm>
            <a:off x="2073225" y="3486601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64B5F066-3BDC-2E47-A2A2-65998B32EDA0}"/>
              </a:ext>
            </a:extLst>
          </p:cNvPr>
          <p:cNvSpPr/>
          <p:nvPr/>
        </p:nvSpPr>
        <p:spPr>
          <a:xfrm>
            <a:off x="1556555" y="4241162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06F0AC4F-8993-1441-9484-031E5E3C4383}"/>
              </a:ext>
            </a:extLst>
          </p:cNvPr>
          <p:cNvSpPr/>
          <p:nvPr/>
        </p:nvSpPr>
        <p:spPr>
          <a:xfrm>
            <a:off x="2675385" y="3408542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284C06F-6037-6F4E-9388-4ED478106D7D}"/>
              </a:ext>
            </a:extLst>
          </p:cNvPr>
          <p:cNvSpPr txBox="1"/>
          <p:nvPr/>
        </p:nvSpPr>
        <p:spPr>
          <a:xfrm>
            <a:off x="2839728" y="3765467"/>
            <a:ext cx="2054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0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DC40580-A139-C249-90A1-1AC648FC3614}"/>
              </a:ext>
            </a:extLst>
          </p:cNvPr>
          <p:cNvSpPr txBox="1"/>
          <p:nvPr/>
        </p:nvSpPr>
        <p:spPr>
          <a:xfrm>
            <a:off x="2197241" y="3759315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-4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DD1F80B-070E-5045-9A7B-C782D99A825D}"/>
              </a:ext>
            </a:extLst>
          </p:cNvPr>
          <p:cNvSpPr txBox="1"/>
          <p:nvPr/>
        </p:nvSpPr>
        <p:spPr>
          <a:xfrm>
            <a:off x="3501723" y="3759315"/>
            <a:ext cx="2054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4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383F2446-45E7-AA4E-B621-DE69374595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92812" y="3168792"/>
            <a:ext cx="215900" cy="228600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8017408E-686D-CF48-9D4A-F5D3498FBDA5}"/>
              </a:ext>
            </a:extLst>
          </p:cNvPr>
          <p:cNvSpPr txBox="1"/>
          <p:nvPr/>
        </p:nvSpPr>
        <p:spPr>
          <a:xfrm>
            <a:off x="1592398" y="3768840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-8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89434D0-EFD9-E948-AF48-D52018F7B778}"/>
              </a:ext>
            </a:extLst>
          </p:cNvPr>
          <p:cNvSpPr txBox="1"/>
          <p:nvPr/>
        </p:nvSpPr>
        <p:spPr>
          <a:xfrm>
            <a:off x="4081483" y="3779567"/>
            <a:ext cx="2054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8</a:t>
            </a: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13446AA9-C995-F048-A218-A84FE9DC843B}"/>
              </a:ext>
            </a:extLst>
          </p:cNvPr>
          <p:cNvCxnSpPr>
            <a:cxnSpLocks/>
          </p:cNvCxnSpPr>
          <p:nvPr/>
        </p:nvCxnSpPr>
        <p:spPr>
          <a:xfrm flipH="1">
            <a:off x="3349459" y="3529208"/>
            <a:ext cx="5976" cy="231559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6E462DB3-49F7-4A47-922A-63AADC96AE78}"/>
              </a:ext>
            </a:extLst>
          </p:cNvPr>
          <p:cNvCxnSpPr>
            <a:cxnSpLocks/>
          </p:cNvCxnSpPr>
          <p:nvPr/>
        </p:nvCxnSpPr>
        <p:spPr>
          <a:xfrm>
            <a:off x="3131277" y="3546821"/>
            <a:ext cx="217671" cy="3475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BCC205CA-23A5-1641-A112-80D91CF958DF}"/>
              </a:ext>
            </a:extLst>
          </p:cNvPr>
          <p:cNvSpPr txBox="1"/>
          <p:nvPr/>
        </p:nvSpPr>
        <p:spPr>
          <a:xfrm>
            <a:off x="2983049" y="3430694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00B0F0"/>
                </a:solidFill>
              </a:rPr>
              <a:t>2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359B3557-F84D-874D-BC31-BDABDB1128EF}"/>
              </a:ext>
            </a:extLst>
          </p:cNvPr>
          <p:cNvSpPr txBox="1"/>
          <p:nvPr/>
        </p:nvSpPr>
        <p:spPr>
          <a:xfrm>
            <a:off x="2778255" y="4183182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-4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B980752-22D2-A34A-A952-DA61554DFFDF}"/>
              </a:ext>
            </a:extLst>
          </p:cNvPr>
          <p:cNvSpPr txBox="1"/>
          <p:nvPr/>
        </p:nvSpPr>
        <p:spPr>
          <a:xfrm>
            <a:off x="2802066" y="4664199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-8</a:t>
            </a: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8C929720-BA9D-3C46-BCF3-253BA94B95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87662" y="2614607"/>
            <a:ext cx="215900" cy="2286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1437A734-5F5E-1F4E-AFCE-0B91124B4081}"/>
                  </a:ext>
                </a:extLst>
              </p:cNvPr>
              <p:cNvSpPr txBox="1"/>
              <p:nvPr/>
            </p:nvSpPr>
            <p:spPr>
              <a:xfrm>
                <a:off x="731650" y="2105956"/>
                <a:ext cx="27584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1437A734-5F5E-1F4E-AFCE-0B91124B40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650" y="2105956"/>
                <a:ext cx="275845" cy="276999"/>
              </a:xfrm>
              <a:prstGeom prst="rect">
                <a:avLst/>
              </a:prstGeom>
              <a:blipFill>
                <a:blip r:embed="rId7"/>
                <a:stretch>
                  <a:fillRect l="-22727" r="-4545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87D865D-922E-7D46-B0B6-3DC6B703FAF7}"/>
                  </a:ext>
                </a:extLst>
              </p:cNvPr>
              <p:cNvSpPr txBox="1"/>
              <p:nvPr/>
            </p:nvSpPr>
            <p:spPr>
              <a:xfrm>
                <a:off x="1255534" y="1629692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87D865D-922E-7D46-B0B6-3DC6B703FA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5534" y="1629692"/>
                <a:ext cx="281167" cy="276999"/>
              </a:xfrm>
              <a:prstGeom prst="rect">
                <a:avLst/>
              </a:prstGeom>
              <a:blipFill>
                <a:blip r:embed="rId8"/>
                <a:stretch>
                  <a:fillRect l="-17391" r="-4348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BB3CD07-D837-F44C-A472-66C908F6DB16}"/>
                  </a:ext>
                </a:extLst>
              </p:cNvPr>
              <p:cNvSpPr txBox="1"/>
              <p:nvPr/>
            </p:nvSpPr>
            <p:spPr>
              <a:xfrm>
                <a:off x="1898473" y="1958313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BB3CD07-D837-F44C-A472-66C908F6DB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8473" y="1958313"/>
                <a:ext cx="281167" cy="276999"/>
              </a:xfrm>
              <a:prstGeom prst="rect">
                <a:avLst/>
              </a:prstGeom>
              <a:blipFill>
                <a:blip r:embed="rId9"/>
                <a:stretch>
                  <a:fillRect l="-16667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4A56388C-2791-C543-86A1-29F83A27FAD6}"/>
                  </a:ext>
                </a:extLst>
              </p:cNvPr>
              <p:cNvSpPr txBox="1"/>
              <p:nvPr/>
            </p:nvSpPr>
            <p:spPr>
              <a:xfrm>
                <a:off x="2379493" y="2110708"/>
                <a:ext cx="27943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4A56388C-2791-C543-86A1-29F83A27FA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9493" y="2110708"/>
                <a:ext cx="279435" cy="276999"/>
              </a:xfrm>
              <a:prstGeom prst="rect">
                <a:avLst/>
              </a:prstGeom>
              <a:blipFill>
                <a:blip r:embed="rId10"/>
                <a:stretch>
                  <a:fillRect l="-17391" r="-4348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23C3719B-A6AF-164F-90D4-CEF73935F3C9}"/>
                  </a:ext>
                </a:extLst>
              </p:cNvPr>
              <p:cNvSpPr txBox="1"/>
              <p:nvPr/>
            </p:nvSpPr>
            <p:spPr>
              <a:xfrm>
                <a:off x="3236751" y="2467902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23C3719B-A6AF-164F-90D4-CEF73935F3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6751" y="2467902"/>
                <a:ext cx="281167" cy="276999"/>
              </a:xfrm>
              <a:prstGeom prst="rect">
                <a:avLst/>
              </a:prstGeom>
              <a:blipFill>
                <a:blip r:embed="rId11"/>
                <a:stretch>
                  <a:fillRect l="-17391" r="-4348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CB576CCD-353B-A64A-A8B6-79C729DF5242}"/>
                  </a:ext>
                </a:extLst>
              </p:cNvPr>
              <p:cNvSpPr txBox="1"/>
              <p:nvPr/>
            </p:nvSpPr>
            <p:spPr>
              <a:xfrm>
                <a:off x="2603329" y="2834619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CB576CCD-353B-A64A-A8B6-79C729DF52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3329" y="2834619"/>
                <a:ext cx="281167" cy="276999"/>
              </a:xfrm>
              <a:prstGeom prst="rect">
                <a:avLst/>
              </a:prstGeom>
              <a:blipFill>
                <a:blip r:embed="rId12"/>
                <a:stretch>
                  <a:fillRect l="-17391" r="-4348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1EE9049A-08B4-3D4B-842B-844CD7B49850}"/>
                  </a:ext>
                </a:extLst>
              </p:cNvPr>
              <p:cNvSpPr txBox="1"/>
              <p:nvPr/>
            </p:nvSpPr>
            <p:spPr>
              <a:xfrm>
                <a:off x="2755729" y="3401371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1EE9049A-08B4-3D4B-842B-844CD7B498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5729" y="3401371"/>
                <a:ext cx="281167" cy="276999"/>
              </a:xfrm>
              <a:prstGeom prst="rect">
                <a:avLst/>
              </a:prstGeom>
              <a:blipFill>
                <a:blip r:embed="rId13"/>
                <a:stretch>
                  <a:fillRect l="-17391" r="-4348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3BC46F4D-80C4-8045-966E-89D8A837A63B}"/>
                  </a:ext>
                </a:extLst>
              </p:cNvPr>
              <p:cNvSpPr txBox="1"/>
              <p:nvPr/>
            </p:nvSpPr>
            <p:spPr>
              <a:xfrm>
                <a:off x="1979430" y="3510907"/>
                <a:ext cx="3736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3BC46F4D-80C4-8045-966E-89D8A837A6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9430" y="3510907"/>
                <a:ext cx="373628" cy="276999"/>
              </a:xfrm>
              <a:prstGeom prst="rect">
                <a:avLst/>
              </a:prstGeom>
              <a:blipFill>
                <a:blip r:embed="rId14"/>
                <a:stretch>
                  <a:fillRect l="-17241" r="-3448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A21FCB75-57F2-6B4B-B6D4-2E51392F06B3}"/>
                  </a:ext>
                </a:extLst>
              </p:cNvPr>
              <p:cNvSpPr txBox="1"/>
              <p:nvPr/>
            </p:nvSpPr>
            <p:spPr>
              <a:xfrm>
                <a:off x="1574613" y="4277677"/>
                <a:ext cx="3736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A21FCB75-57F2-6B4B-B6D4-2E51392F06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4613" y="4277677"/>
                <a:ext cx="373628" cy="276999"/>
              </a:xfrm>
              <a:prstGeom prst="rect">
                <a:avLst/>
              </a:prstGeom>
              <a:blipFill>
                <a:blip r:embed="rId15"/>
                <a:stretch>
                  <a:fillRect l="-13333" r="-3333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Oval 85">
            <a:extLst>
              <a:ext uri="{FF2B5EF4-FFF2-40B4-BE49-F238E27FC236}">
                <a16:creationId xmlns:a16="http://schemas.microsoft.com/office/drawing/2014/main" id="{C7225347-B004-2F47-8149-F9A678833807}"/>
              </a:ext>
            </a:extLst>
          </p:cNvPr>
          <p:cNvSpPr/>
          <p:nvPr/>
        </p:nvSpPr>
        <p:spPr>
          <a:xfrm>
            <a:off x="8072437" y="1039170"/>
            <a:ext cx="1728788" cy="482972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111C7B60-146D-7C49-AE2F-67EB5ACFE4E2}"/>
              </a:ext>
            </a:extLst>
          </p:cNvPr>
          <p:cNvCxnSpPr>
            <a:cxnSpLocks/>
          </p:cNvCxnSpPr>
          <p:nvPr/>
        </p:nvCxnSpPr>
        <p:spPr>
          <a:xfrm flipH="1">
            <a:off x="7024504" y="1413529"/>
            <a:ext cx="1142054" cy="6142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B7A097B4-96AB-5B49-B870-C1FACE0D83D2}"/>
              </a:ext>
            </a:extLst>
          </p:cNvPr>
          <p:cNvCxnSpPr>
            <a:cxnSpLocks/>
          </p:cNvCxnSpPr>
          <p:nvPr/>
        </p:nvCxnSpPr>
        <p:spPr>
          <a:xfrm flipH="1">
            <a:off x="8386763" y="1576042"/>
            <a:ext cx="331640" cy="73783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CADC76E4-CC05-974D-9737-328F5B01EFE9}"/>
              </a:ext>
            </a:extLst>
          </p:cNvPr>
          <p:cNvCxnSpPr>
            <a:cxnSpLocks/>
          </p:cNvCxnSpPr>
          <p:nvPr/>
        </p:nvCxnSpPr>
        <p:spPr>
          <a:xfrm>
            <a:off x="9458325" y="1561172"/>
            <a:ext cx="705531" cy="6741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D65B81CE-AB0E-8F4C-9BB4-A473BDD2C31D}"/>
              </a:ext>
            </a:extLst>
          </p:cNvPr>
          <p:cNvCxnSpPr>
            <a:cxnSpLocks/>
          </p:cNvCxnSpPr>
          <p:nvPr/>
        </p:nvCxnSpPr>
        <p:spPr>
          <a:xfrm>
            <a:off x="9797354" y="1413529"/>
            <a:ext cx="1526024" cy="4005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Oval 106">
            <a:extLst>
              <a:ext uri="{FF2B5EF4-FFF2-40B4-BE49-F238E27FC236}">
                <a16:creationId xmlns:a16="http://schemas.microsoft.com/office/drawing/2014/main" id="{E5A97693-7980-8048-90E4-0742CD872138}"/>
              </a:ext>
            </a:extLst>
          </p:cNvPr>
          <p:cNvSpPr/>
          <p:nvPr/>
        </p:nvSpPr>
        <p:spPr>
          <a:xfrm>
            <a:off x="6459979" y="2111847"/>
            <a:ext cx="1076643" cy="5422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983A2BA5-38F6-9B41-9D65-F467C840EA86}"/>
              </a:ext>
            </a:extLst>
          </p:cNvPr>
          <p:cNvSpPr/>
          <p:nvPr/>
        </p:nvSpPr>
        <p:spPr>
          <a:xfrm>
            <a:off x="9625534" y="2400465"/>
            <a:ext cx="1076643" cy="542215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0D11F92F-18CC-5F49-A9E5-F8FEF8B76FC5}"/>
                  </a:ext>
                </a:extLst>
              </p:cNvPr>
              <p:cNvSpPr/>
              <p:nvPr/>
            </p:nvSpPr>
            <p:spPr>
              <a:xfrm>
                <a:off x="7791289" y="2343499"/>
                <a:ext cx="1394217" cy="68974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0D11F92F-18CC-5F49-A9E5-F8FEF8B76F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1289" y="2343499"/>
                <a:ext cx="1394217" cy="689742"/>
              </a:xfrm>
              <a:prstGeom prst="ellipse">
                <a:avLst/>
              </a:prstGeom>
              <a:blipFill>
                <a:blip r:embed="rId1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3A3D12D0-9524-5244-865E-3FB35B4E64CB}"/>
                  </a:ext>
                </a:extLst>
              </p:cNvPr>
              <p:cNvSpPr/>
              <p:nvPr/>
            </p:nvSpPr>
            <p:spPr>
              <a:xfrm>
                <a:off x="10985081" y="1895708"/>
                <a:ext cx="1076643" cy="542215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3A3D12D0-9524-5244-865E-3FB35B4E64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5081" y="1895708"/>
                <a:ext cx="1076643" cy="542215"/>
              </a:xfrm>
              <a:prstGeom prst="ellipse">
                <a:avLst/>
              </a:prstGeom>
              <a:blipFill>
                <a:blip r:embed="rId1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ADE06B88-5EB9-E941-99AB-D2D46618547D}"/>
              </a:ext>
            </a:extLst>
          </p:cNvPr>
          <p:cNvCxnSpPr>
            <a:cxnSpLocks/>
          </p:cNvCxnSpPr>
          <p:nvPr/>
        </p:nvCxnSpPr>
        <p:spPr>
          <a:xfrm flipH="1">
            <a:off x="5991988" y="2521133"/>
            <a:ext cx="544736" cy="2841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592A0D34-9286-6847-AA3B-8DE51A1D2F2E}"/>
              </a:ext>
            </a:extLst>
          </p:cNvPr>
          <p:cNvCxnSpPr>
            <a:cxnSpLocks/>
          </p:cNvCxnSpPr>
          <p:nvPr/>
        </p:nvCxnSpPr>
        <p:spPr>
          <a:xfrm flipH="1">
            <a:off x="6207366" y="2606401"/>
            <a:ext cx="568662" cy="8009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8D157BAD-C517-2B49-BAD7-377C9F5923FC}"/>
              </a:ext>
            </a:extLst>
          </p:cNvPr>
          <p:cNvCxnSpPr>
            <a:cxnSpLocks/>
          </p:cNvCxnSpPr>
          <p:nvPr/>
        </p:nvCxnSpPr>
        <p:spPr>
          <a:xfrm flipH="1">
            <a:off x="6842129" y="2653318"/>
            <a:ext cx="194544" cy="7320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3F21784C-D3B2-8B4F-B5FC-37D7108EEC12}"/>
              </a:ext>
            </a:extLst>
          </p:cNvPr>
          <p:cNvCxnSpPr>
            <a:cxnSpLocks/>
          </p:cNvCxnSpPr>
          <p:nvPr/>
        </p:nvCxnSpPr>
        <p:spPr>
          <a:xfrm>
            <a:off x="7366031" y="2618573"/>
            <a:ext cx="416309" cy="8923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Oval 116">
            <a:extLst>
              <a:ext uri="{FF2B5EF4-FFF2-40B4-BE49-F238E27FC236}">
                <a16:creationId xmlns:a16="http://schemas.microsoft.com/office/drawing/2014/main" id="{9E2EB0A7-82BE-3A4D-AF4C-1131EE464155}"/>
              </a:ext>
            </a:extLst>
          </p:cNvPr>
          <p:cNvSpPr/>
          <p:nvPr/>
        </p:nvSpPr>
        <p:spPr>
          <a:xfrm>
            <a:off x="7472283" y="3518577"/>
            <a:ext cx="694275" cy="58314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14DFBD9B-49EA-8941-812E-EE9DBCBB212D}"/>
              </a:ext>
            </a:extLst>
          </p:cNvPr>
          <p:cNvSpPr/>
          <p:nvPr/>
        </p:nvSpPr>
        <p:spPr>
          <a:xfrm>
            <a:off x="6531303" y="3485133"/>
            <a:ext cx="694275" cy="58314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Oval 121">
                <a:extLst>
                  <a:ext uri="{FF2B5EF4-FFF2-40B4-BE49-F238E27FC236}">
                    <a16:creationId xmlns:a16="http://schemas.microsoft.com/office/drawing/2014/main" id="{B950B928-B08F-FA4D-8639-878213CF86A3}"/>
                  </a:ext>
                </a:extLst>
              </p:cNvPr>
              <p:cNvSpPr/>
              <p:nvPr/>
            </p:nvSpPr>
            <p:spPr>
              <a:xfrm>
                <a:off x="5755733" y="3495491"/>
                <a:ext cx="694275" cy="583149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3,</m:t>
                      </m:r>
                    </m:oMath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2" name="Oval 121">
                <a:extLst>
                  <a:ext uri="{FF2B5EF4-FFF2-40B4-BE49-F238E27FC236}">
                    <a16:creationId xmlns:a16="http://schemas.microsoft.com/office/drawing/2014/main" id="{B950B928-B08F-FA4D-8639-878213CF86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5733" y="3495491"/>
                <a:ext cx="694275" cy="583149"/>
              </a:xfrm>
              <a:prstGeom prst="ellipse">
                <a:avLst/>
              </a:prstGeom>
              <a:blipFill>
                <a:blip r:embed="rId18"/>
                <a:stretch>
                  <a:fillRect b="-1224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B80EAF62-6A74-BC44-A38D-4789B856867E}"/>
                  </a:ext>
                </a:extLst>
              </p:cNvPr>
              <p:cNvSpPr/>
              <p:nvPr/>
            </p:nvSpPr>
            <p:spPr>
              <a:xfrm>
                <a:off x="5495866" y="2805079"/>
                <a:ext cx="694275" cy="58314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1,</m:t>
                      </m:r>
                    </m:oMath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B80EAF62-6A74-BC44-A38D-4789B85686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5866" y="2805079"/>
                <a:ext cx="694275" cy="583149"/>
              </a:xfrm>
              <a:prstGeom prst="ellipse">
                <a:avLst/>
              </a:prstGeom>
              <a:blipFill>
                <a:blip r:embed="rId19"/>
                <a:stretch>
                  <a:fillRect b="-11224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6AF9F15E-DED0-E949-8CBC-6D664601DCBA}"/>
              </a:ext>
            </a:extLst>
          </p:cNvPr>
          <p:cNvCxnSpPr>
            <a:cxnSpLocks/>
          </p:cNvCxnSpPr>
          <p:nvPr/>
        </p:nvCxnSpPr>
        <p:spPr>
          <a:xfrm flipH="1">
            <a:off x="7065249" y="4017633"/>
            <a:ext cx="471373" cy="7026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Oval 127">
            <a:extLst>
              <a:ext uri="{FF2B5EF4-FFF2-40B4-BE49-F238E27FC236}">
                <a16:creationId xmlns:a16="http://schemas.microsoft.com/office/drawing/2014/main" id="{A0B66E87-88B7-A04F-A32B-5928CE8DFC70}"/>
              </a:ext>
            </a:extLst>
          </p:cNvPr>
          <p:cNvSpPr>
            <a:spLocks noChangeAspect="1"/>
          </p:cNvSpPr>
          <p:nvPr/>
        </p:nvSpPr>
        <p:spPr>
          <a:xfrm>
            <a:off x="6727461" y="4771921"/>
            <a:ext cx="457200" cy="4572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AE3FDE38-857D-5640-84DD-8A9C8980D6D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465656" y="4767156"/>
                <a:ext cx="457200" cy="4572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AE3FDE38-857D-5640-84DD-8A9C8980D6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5656" y="4767156"/>
                <a:ext cx="457200" cy="457200"/>
              </a:xfrm>
              <a:prstGeom prst="ellipse">
                <a:avLst/>
              </a:prstGeom>
              <a:blipFill>
                <a:blip r:embed="rId20"/>
                <a:stretch>
                  <a:fillRect l="-259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5F03693F-5766-F643-906E-483748D372C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185971" y="4809362"/>
                <a:ext cx="457200" cy="4572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5F03693F-5766-F643-906E-483748D372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5971" y="4809362"/>
                <a:ext cx="457200" cy="457200"/>
              </a:xfrm>
              <a:prstGeom prst="ellipse">
                <a:avLst/>
              </a:prstGeom>
              <a:blipFill>
                <a:blip r:embed="rId21"/>
                <a:stretch>
                  <a:fillRect l="-779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47F7244A-6014-6E41-B954-C65631D8DF2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938453" y="4718868"/>
                <a:ext cx="687081" cy="687081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47F7244A-6014-6E41-B954-C65631D8DF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8453" y="4718868"/>
                <a:ext cx="687081" cy="687081"/>
              </a:xfrm>
              <a:prstGeom prst="ellipse">
                <a:avLst/>
              </a:prstGeom>
              <a:blipFill>
                <a:blip r:embed="rId2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86C3C6BC-7568-E74F-845F-E9A1CC6A12C8}"/>
              </a:ext>
            </a:extLst>
          </p:cNvPr>
          <p:cNvCxnSpPr>
            <a:cxnSpLocks/>
          </p:cNvCxnSpPr>
          <p:nvPr/>
        </p:nvCxnSpPr>
        <p:spPr>
          <a:xfrm flipH="1">
            <a:off x="7718607" y="4143770"/>
            <a:ext cx="53702" cy="5204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F9FD7456-EC2D-874A-825D-C68AAE470598}"/>
              </a:ext>
            </a:extLst>
          </p:cNvPr>
          <p:cNvCxnSpPr>
            <a:cxnSpLocks/>
          </p:cNvCxnSpPr>
          <p:nvPr/>
        </p:nvCxnSpPr>
        <p:spPr>
          <a:xfrm>
            <a:off x="8070568" y="4098965"/>
            <a:ext cx="482015" cy="6213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C331B52D-8C73-2141-9943-8CE625BB0894}"/>
              </a:ext>
            </a:extLst>
          </p:cNvPr>
          <p:cNvCxnSpPr>
            <a:cxnSpLocks/>
          </p:cNvCxnSpPr>
          <p:nvPr/>
        </p:nvCxnSpPr>
        <p:spPr>
          <a:xfrm>
            <a:off x="8200258" y="3867037"/>
            <a:ext cx="966796" cy="7971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60FCD9C5-0658-5C4A-86EE-EDD0578A946C}"/>
              </a:ext>
            </a:extLst>
          </p:cNvPr>
          <p:cNvCxnSpPr>
            <a:cxnSpLocks/>
          </p:cNvCxnSpPr>
          <p:nvPr/>
        </p:nvCxnSpPr>
        <p:spPr>
          <a:xfrm flipH="1">
            <a:off x="9420085" y="2973118"/>
            <a:ext cx="445823" cy="5377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ACC8C392-6B31-1D42-85A5-A362D0CC4440}"/>
              </a:ext>
            </a:extLst>
          </p:cNvPr>
          <p:cNvCxnSpPr>
            <a:cxnSpLocks/>
          </p:cNvCxnSpPr>
          <p:nvPr/>
        </p:nvCxnSpPr>
        <p:spPr>
          <a:xfrm flipH="1">
            <a:off x="10113498" y="2984513"/>
            <a:ext cx="177310" cy="5841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4FDCD2B7-152B-BC4D-BB03-338334E6D6CE}"/>
              </a:ext>
            </a:extLst>
          </p:cNvPr>
          <p:cNvCxnSpPr>
            <a:cxnSpLocks/>
          </p:cNvCxnSpPr>
          <p:nvPr/>
        </p:nvCxnSpPr>
        <p:spPr>
          <a:xfrm>
            <a:off x="10549970" y="3006664"/>
            <a:ext cx="344285" cy="5914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704DD6B7-F153-594D-9753-4ECACF1A8F29}"/>
              </a:ext>
            </a:extLst>
          </p:cNvPr>
          <p:cNvCxnSpPr>
            <a:cxnSpLocks/>
          </p:cNvCxnSpPr>
          <p:nvPr/>
        </p:nvCxnSpPr>
        <p:spPr>
          <a:xfrm>
            <a:off x="10730836" y="2857181"/>
            <a:ext cx="792566" cy="6537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Oval 147">
            <a:extLst>
              <a:ext uri="{FF2B5EF4-FFF2-40B4-BE49-F238E27FC236}">
                <a16:creationId xmlns:a16="http://schemas.microsoft.com/office/drawing/2014/main" id="{827F7AEF-055D-7645-B788-01CE6D6AE33F}"/>
              </a:ext>
            </a:extLst>
          </p:cNvPr>
          <p:cNvSpPr/>
          <p:nvPr/>
        </p:nvSpPr>
        <p:spPr>
          <a:xfrm>
            <a:off x="9797354" y="3649406"/>
            <a:ext cx="694275" cy="58314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Oval 148">
                <a:extLst>
                  <a:ext uri="{FF2B5EF4-FFF2-40B4-BE49-F238E27FC236}">
                    <a16:creationId xmlns:a16="http://schemas.microsoft.com/office/drawing/2014/main" id="{431BBF08-0D12-184D-A846-741CACC514FB}"/>
                  </a:ext>
                </a:extLst>
              </p:cNvPr>
              <p:cNvSpPr/>
              <p:nvPr/>
            </p:nvSpPr>
            <p:spPr>
              <a:xfrm>
                <a:off x="10522445" y="3678541"/>
                <a:ext cx="874007" cy="56262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14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15</m:t>
                          </m:r>
                        </m:sub>
                      </m:sSub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16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9" name="Oval 148">
                <a:extLst>
                  <a:ext uri="{FF2B5EF4-FFF2-40B4-BE49-F238E27FC236}">
                    <a16:creationId xmlns:a16="http://schemas.microsoft.com/office/drawing/2014/main" id="{431BBF08-0D12-184D-A846-741CACC514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22445" y="3678541"/>
                <a:ext cx="874007" cy="562622"/>
              </a:xfrm>
              <a:prstGeom prst="ellipse">
                <a:avLst/>
              </a:prstGeom>
              <a:blipFill>
                <a:blip r:embed="rId2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0" name="Oval 149">
            <a:extLst>
              <a:ext uri="{FF2B5EF4-FFF2-40B4-BE49-F238E27FC236}">
                <a16:creationId xmlns:a16="http://schemas.microsoft.com/office/drawing/2014/main" id="{57210AA5-CE15-6046-AAF8-4BFDDE75CBE4}"/>
              </a:ext>
            </a:extLst>
          </p:cNvPr>
          <p:cNvSpPr/>
          <p:nvPr/>
        </p:nvSpPr>
        <p:spPr>
          <a:xfrm>
            <a:off x="11493405" y="3539870"/>
            <a:ext cx="694275" cy="58314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Oval 153">
                <a:extLst>
                  <a:ext uri="{FF2B5EF4-FFF2-40B4-BE49-F238E27FC236}">
                    <a16:creationId xmlns:a16="http://schemas.microsoft.com/office/drawing/2014/main" id="{271A5EE8-5ED8-3A4E-B8F3-FA3409777DF6}"/>
                  </a:ext>
                </a:extLst>
              </p:cNvPr>
              <p:cNvSpPr/>
              <p:nvPr/>
            </p:nvSpPr>
            <p:spPr>
              <a:xfrm>
                <a:off x="8997364" y="3595714"/>
                <a:ext cx="694275" cy="58314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4" name="Oval 153">
                <a:extLst>
                  <a:ext uri="{FF2B5EF4-FFF2-40B4-BE49-F238E27FC236}">
                    <a16:creationId xmlns:a16="http://schemas.microsoft.com/office/drawing/2014/main" id="{271A5EE8-5ED8-3A4E-B8F3-FA3409777D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7364" y="3595714"/>
                <a:ext cx="694275" cy="583149"/>
              </a:xfrm>
              <a:prstGeom prst="ellipse">
                <a:avLst/>
              </a:prstGeom>
              <a:blipFill>
                <a:blip r:embed="rId2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7" name="Oval 86">
            <a:extLst>
              <a:ext uri="{FF2B5EF4-FFF2-40B4-BE49-F238E27FC236}">
                <a16:creationId xmlns:a16="http://schemas.microsoft.com/office/drawing/2014/main" id="{419B41AE-BFD4-7F4F-BC7C-CA75DBB778EC}"/>
              </a:ext>
            </a:extLst>
          </p:cNvPr>
          <p:cNvSpPr/>
          <p:nvPr/>
        </p:nvSpPr>
        <p:spPr>
          <a:xfrm>
            <a:off x="4354346" y="2676743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408D41E7-04FA-A040-B670-0E467CB120B0}"/>
              </a:ext>
            </a:extLst>
          </p:cNvPr>
          <p:cNvSpPr/>
          <p:nvPr/>
        </p:nvSpPr>
        <p:spPr>
          <a:xfrm>
            <a:off x="5036273" y="3201029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B32FE30C-8FD3-AC42-9C2C-A3D64B799077}"/>
                  </a:ext>
                </a:extLst>
              </p:cNvPr>
              <p:cNvSpPr txBox="1"/>
              <p:nvPr/>
            </p:nvSpPr>
            <p:spPr>
              <a:xfrm>
                <a:off x="4317850" y="2391697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B32FE30C-8FD3-AC42-9C2C-A3D64B7990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7850" y="2391697"/>
                <a:ext cx="281167" cy="276999"/>
              </a:xfrm>
              <a:prstGeom prst="rect">
                <a:avLst/>
              </a:prstGeom>
              <a:blipFill>
                <a:blip r:embed="rId25"/>
                <a:stretch>
                  <a:fillRect l="-17391" r="-4348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3" name="Oval 92">
            <a:extLst>
              <a:ext uri="{FF2B5EF4-FFF2-40B4-BE49-F238E27FC236}">
                <a16:creationId xmlns:a16="http://schemas.microsoft.com/office/drawing/2014/main" id="{C2C64F3B-9F45-4144-B973-95F08006A85F}"/>
              </a:ext>
            </a:extLst>
          </p:cNvPr>
          <p:cNvSpPr/>
          <p:nvPr/>
        </p:nvSpPr>
        <p:spPr>
          <a:xfrm>
            <a:off x="2499161" y="3618094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0FBB6B63-6015-F94B-B7C1-F9ADA55919B3}"/>
              </a:ext>
            </a:extLst>
          </p:cNvPr>
          <p:cNvSpPr/>
          <p:nvPr/>
        </p:nvSpPr>
        <p:spPr>
          <a:xfrm>
            <a:off x="3316117" y="3881667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197427BF-60A5-784D-9602-99A3ECCE38D1}"/>
                  </a:ext>
                </a:extLst>
              </p:cNvPr>
              <p:cNvSpPr txBox="1"/>
              <p:nvPr/>
            </p:nvSpPr>
            <p:spPr>
              <a:xfrm>
                <a:off x="4955537" y="2901110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197427BF-60A5-784D-9602-99A3ECCE38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5537" y="2901110"/>
                <a:ext cx="281167" cy="276999"/>
              </a:xfrm>
              <a:prstGeom prst="rect">
                <a:avLst/>
              </a:prstGeom>
              <a:blipFill>
                <a:blip r:embed="rId26"/>
                <a:stretch>
                  <a:fillRect l="-17391" r="-4348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23E77E97-DE80-5F41-A364-34BA897B6E88}"/>
                  </a:ext>
                </a:extLst>
              </p:cNvPr>
              <p:cNvSpPr txBox="1"/>
              <p:nvPr/>
            </p:nvSpPr>
            <p:spPr>
              <a:xfrm>
                <a:off x="2431873" y="3691883"/>
                <a:ext cx="3736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23E77E97-DE80-5F41-A364-34BA897B6E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1873" y="3691883"/>
                <a:ext cx="373628" cy="276999"/>
              </a:xfrm>
              <a:prstGeom prst="rect">
                <a:avLst/>
              </a:prstGeom>
              <a:blipFill>
                <a:blip r:embed="rId27"/>
                <a:stretch>
                  <a:fillRect l="-12903" r="-3226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73DDCF26-FAF0-B84D-892C-D6DAD0D72F54}"/>
                  </a:ext>
                </a:extLst>
              </p:cNvPr>
              <p:cNvSpPr txBox="1"/>
              <p:nvPr/>
            </p:nvSpPr>
            <p:spPr>
              <a:xfrm>
                <a:off x="3284357" y="3958577"/>
                <a:ext cx="3736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73DDCF26-FAF0-B84D-892C-D6DAD0D72F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4357" y="3958577"/>
                <a:ext cx="373628" cy="276999"/>
              </a:xfrm>
              <a:prstGeom prst="rect">
                <a:avLst/>
              </a:prstGeom>
              <a:blipFill>
                <a:blip r:embed="rId28"/>
                <a:stretch>
                  <a:fillRect l="-16667" r="-3333" b="-2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0C038AC0-5001-2243-B00D-8BFBA4354FC1}"/>
              </a:ext>
            </a:extLst>
          </p:cNvPr>
          <p:cNvSpPr txBox="1"/>
          <p:nvPr/>
        </p:nvSpPr>
        <p:spPr>
          <a:xfrm>
            <a:off x="10288930" y="5985080"/>
            <a:ext cx="8740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BPQ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D2FF36C7-1866-E442-9D32-032704CF3AB8}"/>
              </a:ext>
            </a:extLst>
          </p:cNvPr>
          <p:cNvSpPr txBox="1"/>
          <p:nvPr/>
        </p:nvSpPr>
        <p:spPr>
          <a:xfrm>
            <a:off x="3178312" y="3754550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00B0F0"/>
                </a:solidFill>
              </a:rPr>
              <a:t>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CD0287C1-A57C-8048-BDCE-DD6C4CD72147}"/>
                  </a:ext>
                </a:extLst>
              </p:cNvPr>
              <p:cNvSpPr txBox="1"/>
              <p:nvPr/>
            </p:nvSpPr>
            <p:spPr>
              <a:xfrm>
                <a:off x="1113298" y="5405949"/>
                <a:ext cx="3736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CD0287C1-A57C-8048-BDCE-DD6C4CD721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3298" y="5405949"/>
                <a:ext cx="373628" cy="276999"/>
              </a:xfrm>
              <a:prstGeom prst="rect">
                <a:avLst/>
              </a:prstGeom>
              <a:blipFill>
                <a:blip r:embed="rId29"/>
                <a:stretch>
                  <a:fillRect l="-13333" r="-3333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CD76E888-A5D8-A348-8392-2600829E884B}"/>
                  </a:ext>
                </a:extLst>
              </p:cNvPr>
              <p:cNvSpPr txBox="1"/>
              <p:nvPr/>
            </p:nvSpPr>
            <p:spPr>
              <a:xfrm>
                <a:off x="1364637" y="5026667"/>
                <a:ext cx="3736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CD76E888-A5D8-A348-8392-2600829E88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4637" y="5026667"/>
                <a:ext cx="373628" cy="276999"/>
              </a:xfrm>
              <a:prstGeom prst="rect">
                <a:avLst/>
              </a:prstGeom>
              <a:blipFill>
                <a:blip r:embed="rId30"/>
                <a:stretch>
                  <a:fillRect l="-12903" r="-3226" b="-2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43FE456F-CBC2-484E-8765-C633300C9CF9}"/>
                  </a:ext>
                </a:extLst>
              </p:cNvPr>
              <p:cNvSpPr txBox="1"/>
              <p:nvPr/>
            </p:nvSpPr>
            <p:spPr>
              <a:xfrm>
                <a:off x="837350" y="5698708"/>
                <a:ext cx="3736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16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43FE456F-CBC2-484E-8765-C633300C9C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350" y="5698708"/>
                <a:ext cx="373628" cy="276999"/>
              </a:xfrm>
              <a:prstGeom prst="rect">
                <a:avLst/>
              </a:prstGeom>
              <a:blipFill>
                <a:blip r:embed="rId31"/>
                <a:stretch>
                  <a:fillRect l="-13333" r="-3333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6" name="Oval 105">
            <a:extLst>
              <a:ext uri="{FF2B5EF4-FFF2-40B4-BE49-F238E27FC236}">
                <a16:creationId xmlns:a16="http://schemas.microsoft.com/office/drawing/2014/main" id="{D8B6A722-109D-FC4F-BBC8-91AF778F426A}"/>
              </a:ext>
            </a:extLst>
          </p:cNvPr>
          <p:cNvSpPr/>
          <p:nvPr/>
        </p:nvSpPr>
        <p:spPr>
          <a:xfrm>
            <a:off x="1281371" y="5068243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527BC7A2-2EB5-7545-B6FA-41D43994FE51}"/>
              </a:ext>
            </a:extLst>
          </p:cNvPr>
          <p:cNvSpPr/>
          <p:nvPr/>
        </p:nvSpPr>
        <p:spPr>
          <a:xfrm>
            <a:off x="1119441" y="5377808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A9F62DDF-34AA-F942-98BC-41B12BD1F203}"/>
              </a:ext>
            </a:extLst>
          </p:cNvPr>
          <p:cNvSpPr/>
          <p:nvPr/>
        </p:nvSpPr>
        <p:spPr>
          <a:xfrm>
            <a:off x="857499" y="5630222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1" name="Picture 100">
            <a:extLst>
              <a:ext uri="{FF2B5EF4-FFF2-40B4-BE49-F238E27FC236}">
                <a16:creationId xmlns:a16="http://schemas.microsoft.com/office/drawing/2014/main" id="{AF72439E-8388-4359-821B-8073EE9B8D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5149" y="2810100"/>
            <a:ext cx="323208" cy="28793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6CCB0EE-A487-4812-A177-F6CF2541B404}"/>
              </a:ext>
            </a:extLst>
          </p:cNvPr>
          <p:cNvSpPr txBox="1"/>
          <p:nvPr/>
        </p:nvSpPr>
        <p:spPr>
          <a:xfrm>
            <a:off x="7391530" y="1916165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3A3A45E0-BD5F-4734-B714-D1A998B9A1C4}"/>
              </a:ext>
            </a:extLst>
          </p:cNvPr>
          <p:cNvSpPr txBox="1"/>
          <p:nvPr/>
        </p:nvSpPr>
        <p:spPr>
          <a:xfrm>
            <a:off x="9719181" y="2095108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AB54C0EB-1902-4E62-A1FB-7B42E772C806}"/>
              </a:ext>
            </a:extLst>
          </p:cNvPr>
          <p:cNvSpPr txBox="1"/>
          <p:nvPr/>
        </p:nvSpPr>
        <p:spPr>
          <a:xfrm>
            <a:off x="10936466" y="1280656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10DDE948-51BB-48A6-9940-8E5D57775A8C}"/>
              </a:ext>
            </a:extLst>
          </p:cNvPr>
          <p:cNvSpPr/>
          <p:nvPr/>
        </p:nvSpPr>
        <p:spPr>
          <a:xfrm>
            <a:off x="2731633" y="2987372"/>
            <a:ext cx="1188720" cy="1188720"/>
          </a:xfrm>
          <a:prstGeom prst="ellipse">
            <a:avLst/>
          </a:prstGeom>
          <a:noFill/>
          <a:ln w="28575">
            <a:solidFill>
              <a:srgbClr val="FF00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7FD715B6-8788-4B79-80D9-432661DA0DD3}"/>
              </a:ext>
            </a:extLst>
          </p:cNvPr>
          <p:cNvSpPr/>
          <p:nvPr/>
        </p:nvSpPr>
        <p:spPr>
          <a:xfrm>
            <a:off x="2557460" y="2850297"/>
            <a:ext cx="1463040" cy="1463040"/>
          </a:xfrm>
          <a:prstGeom prst="ellipse">
            <a:avLst/>
          </a:prstGeom>
          <a:noFill/>
          <a:ln w="158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7BCEB878-75E8-419A-B541-51223AE13C4B}"/>
              </a:ext>
            </a:extLst>
          </p:cNvPr>
          <p:cNvSpPr/>
          <p:nvPr/>
        </p:nvSpPr>
        <p:spPr>
          <a:xfrm>
            <a:off x="1819383" y="1578965"/>
            <a:ext cx="1206520" cy="1207018"/>
          </a:xfrm>
          <a:prstGeom prst="rect">
            <a:avLst/>
          </a:prstGeom>
          <a:solidFill>
            <a:schemeClr val="accent2">
              <a:lumMod val="60000"/>
              <a:lumOff val="40000"/>
              <a:alpha val="34118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37759898-0621-49B1-B137-B3CDF31D93FA}"/>
              </a:ext>
            </a:extLst>
          </p:cNvPr>
          <p:cNvSpPr txBox="1"/>
          <p:nvPr/>
        </p:nvSpPr>
        <p:spPr>
          <a:xfrm>
            <a:off x="5521876" y="2403606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C7A0D861-1B87-49B3-9373-B30890A5F25E}"/>
              </a:ext>
            </a:extLst>
          </p:cNvPr>
          <p:cNvSpPr txBox="1"/>
          <p:nvPr/>
        </p:nvSpPr>
        <p:spPr>
          <a:xfrm>
            <a:off x="6302703" y="3284117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FDD353E1-B92D-486A-B43E-DD2D6B0AB5F9}"/>
              </a:ext>
            </a:extLst>
          </p:cNvPr>
          <p:cNvSpPr txBox="1"/>
          <p:nvPr/>
        </p:nvSpPr>
        <p:spPr>
          <a:xfrm>
            <a:off x="7052214" y="3232766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3</a:t>
            </a:r>
          </a:p>
        </p:txBody>
      </p:sp>
      <p:pic>
        <p:nvPicPr>
          <p:cNvPr id="9" name="Picture 8" descr="A bird sitting on top of a white wall&#10;&#10;Description automatically generated">
            <a:extLst>
              <a:ext uri="{FF2B5EF4-FFF2-40B4-BE49-F238E27FC236}">
                <a16:creationId xmlns:a16="http://schemas.microsoft.com/office/drawing/2014/main" id="{BCC17DCF-C80E-41FA-923C-F41AB08D9ABB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3425676" y="1684008"/>
            <a:ext cx="701528" cy="671908"/>
          </a:xfrm>
          <a:prstGeom prst="rect">
            <a:avLst/>
          </a:prstGeom>
        </p:spPr>
      </p:pic>
      <p:sp>
        <p:nvSpPr>
          <p:cNvPr id="136" name="Pentagon 135">
            <a:extLst>
              <a:ext uri="{FF2B5EF4-FFF2-40B4-BE49-F238E27FC236}">
                <a16:creationId xmlns:a16="http://schemas.microsoft.com/office/drawing/2014/main" id="{1B4183FA-8AF8-634F-A9C0-859B1883B01A}"/>
              </a:ext>
            </a:extLst>
          </p:cNvPr>
          <p:cNvSpPr/>
          <p:nvPr/>
        </p:nvSpPr>
        <p:spPr>
          <a:xfrm flipH="1">
            <a:off x="7848730" y="5844938"/>
            <a:ext cx="1888188" cy="660720"/>
          </a:xfrm>
          <a:prstGeom prst="homePlat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 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1BD848DF-D09D-5C43-B544-0BC7612AB3C5}"/>
                  </a:ext>
                </a:extLst>
              </p:cNvPr>
              <p:cNvSpPr txBox="1"/>
              <p:nvPr/>
            </p:nvSpPr>
            <p:spPr>
              <a:xfrm>
                <a:off x="8067027" y="5967910"/>
                <a:ext cx="565508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 smtClean="0">
                              <a:solidFill>
                                <a:srgbClr val="C756FB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solidFill>
                                <a:srgbClr val="C756FB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200" b="0" i="1" smtClean="0">
                              <a:solidFill>
                                <a:srgbClr val="C756FB"/>
                              </a:solidFill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</m:oMath>
                  </m:oMathPara>
                </a14:m>
                <a:endParaRPr lang="en-US" sz="2200" dirty="0">
                  <a:solidFill>
                    <a:srgbClr val="C756FB"/>
                  </a:solidFill>
                </a:endParaRPr>
              </a:p>
            </p:txBody>
          </p:sp>
        </mc:Choice>
        <mc:Fallback xmlns="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1BD848DF-D09D-5C43-B544-0BC7612AB3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7027" y="5967910"/>
                <a:ext cx="565508" cy="430887"/>
              </a:xfrm>
              <a:prstGeom prst="rect">
                <a:avLst/>
              </a:prstGeom>
              <a:blipFill>
                <a:blip r:embed="rId33"/>
                <a:stretch>
                  <a:fillRect b="-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ABC80D2D-0B77-C544-A1ED-CCAC611AC606}"/>
                  </a:ext>
                </a:extLst>
              </p:cNvPr>
              <p:cNvSpPr txBox="1"/>
              <p:nvPr/>
            </p:nvSpPr>
            <p:spPr>
              <a:xfrm>
                <a:off x="8967589" y="6003763"/>
                <a:ext cx="56550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ABC80D2D-0B77-C544-A1ED-CCAC611AC6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7589" y="6003763"/>
                <a:ext cx="565508" cy="369332"/>
              </a:xfrm>
              <a:prstGeom prst="rect">
                <a:avLst/>
              </a:prstGeom>
              <a:blipFill>
                <a:blip r:embed="rId3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33187856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8C4F378-CD67-8A4D-8ECD-19659C8AE35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651687" y="-80924"/>
                <a:ext cx="9094807" cy="1028777"/>
              </a:xfrm>
            </p:spPr>
            <p:txBody>
              <a:bodyPr/>
              <a:lstStyle/>
              <a:p>
                <a:pPr algn="ctr"/>
                <a:r>
                  <a:rPr lang="en-US" dirty="0"/>
                  <a:t>Example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-NN query in PR-</a:t>
                </a:r>
                <a:r>
                  <a:rPr lang="en-US" dirty="0" err="1"/>
                  <a:t>QuadTree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8C4F378-CD67-8A4D-8ECD-19659C8AE3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651687" y="-80924"/>
                <a:ext cx="9094807" cy="1028777"/>
              </a:xfrm>
              <a:blipFill>
                <a:blip r:embed="rId2"/>
                <a:stretch>
                  <a:fillRect l="-2232" t="-2469" r="-2371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1F1C8300-1158-AF44-8587-F337DADDBF57}"/>
              </a:ext>
            </a:extLst>
          </p:cNvPr>
          <p:cNvSpPr>
            <a:spLocks/>
          </p:cNvSpPr>
          <p:nvPr/>
        </p:nvSpPr>
        <p:spPr>
          <a:xfrm>
            <a:off x="577892" y="1561172"/>
            <a:ext cx="4919659" cy="44381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D4EBE64-0189-9448-AD5F-4A307EE4A47B}"/>
              </a:ext>
            </a:extLst>
          </p:cNvPr>
          <p:cNvSpPr txBox="1"/>
          <p:nvPr/>
        </p:nvSpPr>
        <p:spPr>
          <a:xfrm>
            <a:off x="122102" y="6077415"/>
            <a:ext cx="993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(-16, -16)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3367344-D2C2-644E-AF60-07580BC0BED4}"/>
              </a:ext>
            </a:extLst>
          </p:cNvPr>
          <p:cNvSpPr txBox="1"/>
          <p:nvPr/>
        </p:nvSpPr>
        <p:spPr>
          <a:xfrm>
            <a:off x="5205516" y="6077414"/>
            <a:ext cx="993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(16, -16)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4DEBC0-56B6-454A-91F8-B1862EE00F41}"/>
              </a:ext>
            </a:extLst>
          </p:cNvPr>
          <p:cNvSpPr txBox="1"/>
          <p:nvPr/>
        </p:nvSpPr>
        <p:spPr>
          <a:xfrm>
            <a:off x="5291008" y="1245144"/>
            <a:ext cx="993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(16, 16)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ED43F1C-2803-F74C-9651-112D2BD647D0}"/>
              </a:ext>
            </a:extLst>
          </p:cNvPr>
          <p:cNvSpPr txBox="1"/>
          <p:nvPr/>
        </p:nvSpPr>
        <p:spPr>
          <a:xfrm>
            <a:off x="133565" y="1245143"/>
            <a:ext cx="993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(-16, 16)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0765131-9447-4C44-931A-43E1B93BBEEB}"/>
              </a:ext>
            </a:extLst>
          </p:cNvPr>
          <p:cNvCxnSpPr>
            <a:stCxn id="4" idx="0"/>
            <a:endCxn id="4" idx="2"/>
          </p:cNvCxnSpPr>
          <p:nvPr/>
        </p:nvCxnSpPr>
        <p:spPr>
          <a:xfrm>
            <a:off x="3037722" y="1561172"/>
            <a:ext cx="0" cy="4438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D3FBAC7-85B5-3C47-B35C-27A955D16F67}"/>
              </a:ext>
            </a:extLst>
          </p:cNvPr>
          <p:cNvCxnSpPr>
            <a:cxnSpLocks/>
          </p:cNvCxnSpPr>
          <p:nvPr/>
        </p:nvCxnSpPr>
        <p:spPr>
          <a:xfrm>
            <a:off x="577892" y="3769113"/>
            <a:ext cx="491965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8A41387-28C5-DE48-841A-2335B26C1D70}"/>
              </a:ext>
            </a:extLst>
          </p:cNvPr>
          <p:cNvCxnSpPr>
            <a:cxnSpLocks/>
          </p:cNvCxnSpPr>
          <p:nvPr/>
        </p:nvCxnSpPr>
        <p:spPr>
          <a:xfrm>
            <a:off x="577891" y="2772938"/>
            <a:ext cx="24598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9BEDA4F-10D7-7C49-9BFB-35FB3C88EF64}"/>
              </a:ext>
            </a:extLst>
          </p:cNvPr>
          <p:cNvCxnSpPr>
            <a:cxnSpLocks/>
          </p:cNvCxnSpPr>
          <p:nvPr/>
        </p:nvCxnSpPr>
        <p:spPr>
          <a:xfrm>
            <a:off x="1807802" y="1576042"/>
            <a:ext cx="0" cy="22042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89CC8C9-62FD-CE44-A725-64BA847FCAAD}"/>
              </a:ext>
            </a:extLst>
          </p:cNvPr>
          <p:cNvCxnSpPr>
            <a:cxnSpLocks/>
          </p:cNvCxnSpPr>
          <p:nvPr/>
        </p:nvCxnSpPr>
        <p:spPr>
          <a:xfrm>
            <a:off x="1807802" y="3713356"/>
            <a:ext cx="0" cy="228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FADBD58-BAB1-D649-B8BE-8DED6819B1CF}"/>
              </a:ext>
            </a:extLst>
          </p:cNvPr>
          <p:cNvCxnSpPr>
            <a:cxnSpLocks/>
          </p:cNvCxnSpPr>
          <p:nvPr/>
        </p:nvCxnSpPr>
        <p:spPr>
          <a:xfrm>
            <a:off x="585326" y="4832193"/>
            <a:ext cx="24598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13D531F-986D-BE47-A6B8-ABF050F2A526}"/>
              </a:ext>
            </a:extLst>
          </p:cNvPr>
          <p:cNvCxnSpPr>
            <a:cxnSpLocks/>
          </p:cNvCxnSpPr>
          <p:nvPr/>
        </p:nvCxnSpPr>
        <p:spPr>
          <a:xfrm>
            <a:off x="1807802" y="3289607"/>
            <a:ext cx="123735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FC8060C-B4EF-EC44-8115-288D4A8E64D4}"/>
              </a:ext>
            </a:extLst>
          </p:cNvPr>
          <p:cNvCxnSpPr>
            <a:cxnSpLocks/>
          </p:cNvCxnSpPr>
          <p:nvPr/>
        </p:nvCxnSpPr>
        <p:spPr>
          <a:xfrm>
            <a:off x="2395969" y="2772938"/>
            <a:ext cx="0" cy="10073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>
            <a:extLst>
              <a:ext uri="{FF2B5EF4-FFF2-40B4-BE49-F238E27FC236}">
                <a16:creationId xmlns:a16="http://schemas.microsoft.com/office/drawing/2014/main" id="{E435A33E-DF17-AA4F-ACF3-51283F51EF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7942" y="3485927"/>
            <a:ext cx="323208" cy="2879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C84DB4F-3C32-9E4B-9CBC-D82CA6D7D3EE}"/>
                  </a:ext>
                </a:extLst>
              </p:cNvPr>
              <p:cNvSpPr txBox="1"/>
              <p:nvPr/>
            </p:nvSpPr>
            <p:spPr>
              <a:xfrm>
                <a:off x="421311" y="777388"/>
                <a:ext cx="58632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accent5"/>
                    </a:solidFill>
                  </a:rPr>
                  <a:t>anchor = (2, 2),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chemeClr val="accent2"/>
                    </a:solidFill>
                  </a:rPr>
                  <a:t>=2,  </a:t>
                </a:r>
                <a:r>
                  <a:rPr lang="en-US" dirty="0">
                    <a:solidFill>
                      <a:srgbClr val="7030A0"/>
                    </a:solidFill>
                  </a:rPr>
                  <a:t>Bucket size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endParaRPr lang="en-US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C84DB4F-3C32-9E4B-9CBC-D82CA6D7D3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311" y="777388"/>
                <a:ext cx="5863271" cy="369332"/>
              </a:xfrm>
              <a:prstGeom prst="rect">
                <a:avLst/>
              </a:prstGeom>
              <a:blipFill>
                <a:blip r:embed="rId4"/>
                <a:stretch>
                  <a:fillRect l="-648" t="-3333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Oval 36">
            <a:extLst>
              <a:ext uri="{FF2B5EF4-FFF2-40B4-BE49-F238E27FC236}">
                <a16:creationId xmlns:a16="http://schemas.microsoft.com/office/drawing/2014/main" id="{C40E7FAC-2BA5-204B-AF7C-B13A89D2BA1C}"/>
              </a:ext>
            </a:extLst>
          </p:cNvPr>
          <p:cNvSpPr/>
          <p:nvPr/>
        </p:nvSpPr>
        <p:spPr>
          <a:xfrm>
            <a:off x="1474775" y="1839952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9BC64F6B-B4FF-CC46-9D08-E3240F04BCC4}"/>
              </a:ext>
            </a:extLst>
          </p:cNvPr>
          <p:cNvSpPr/>
          <p:nvPr/>
        </p:nvSpPr>
        <p:spPr>
          <a:xfrm>
            <a:off x="1760377" y="2258122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030A4FD8-FDCA-1240-A03A-50E44C956454}"/>
              </a:ext>
            </a:extLst>
          </p:cNvPr>
          <p:cNvSpPr/>
          <p:nvPr/>
        </p:nvSpPr>
        <p:spPr>
          <a:xfrm>
            <a:off x="943232" y="2401225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858369C6-A3CE-A549-B7E8-894D1B0E3C4F}"/>
              </a:ext>
            </a:extLst>
          </p:cNvPr>
          <p:cNvSpPr/>
          <p:nvPr/>
        </p:nvSpPr>
        <p:spPr>
          <a:xfrm>
            <a:off x="2470945" y="2401225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A8DFBF64-6A63-4941-B76D-0711BFF9E589}"/>
              </a:ext>
            </a:extLst>
          </p:cNvPr>
          <p:cNvSpPr/>
          <p:nvPr/>
        </p:nvSpPr>
        <p:spPr>
          <a:xfrm>
            <a:off x="3258965" y="2810100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3F572112-0688-6D4E-9954-5C92A9766196}"/>
              </a:ext>
            </a:extLst>
          </p:cNvPr>
          <p:cNvSpPr/>
          <p:nvPr/>
        </p:nvSpPr>
        <p:spPr>
          <a:xfrm>
            <a:off x="2489532" y="3066575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29CE63BF-5CF8-D842-864E-357C56C2EF7F}"/>
              </a:ext>
            </a:extLst>
          </p:cNvPr>
          <p:cNvSpPr/>
          <p:nvPr/>
        </p:nvSpPr>
        <p:spPr>
          <a:xfrm>
            <a:off x="2073225" y="3486601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64B5F066-3BDC-2E47-A2A2-65998B32EDA0}"/>
              </a:ext>
            </a:extLst>
          </p:cNvPr>
          <p:cNvSpPr/>
          <p:nvPr/>
        </p:nvSpPr>
        <p:spPr>
          <a:xfrm>
            <a:off x="1556555" y="4241162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06F0AC4F-8993-1441-9484-031E5E3C4383}"/>
              </a:ext>
            </a:extLst>
          </p:cNvPr>
          <p:cNvSpPr/>
          <p:nvPr/>
        </p:nvSpPr>
        <p:spPr>
          <a:xfrm>
            <a:off x="2675385" y="3408542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284C06F-6037-6F4E-9388-4ED478106D7D}"/>
              </a:ext>
            </a:extLst>
          </p:cNvPr>
          <p:cNvSpPr txBox="1"/>
          <p:nvPr/>
        </p:nvSpPr>
        <p:spPr>
          <a:xfrm>
            <a:off x="2839728" y="3765467"/>
            <a:ext cx="2054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0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DC40580-A139-C249-90A1-1AC648FC3614}"/>
              </a:ext>
            </a:extLst>
          </p:cNvPr>
          <p:cNvSpPr txBox="1"/>
          <p:nvPr/>
        </p:nvSpPr>
        <p:spPr>
          <a:xfrm>
            <a:off x="2197241" y="3759315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-4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DD1F80B-070E-5045-9A7B-C782D99A825D}"/>
              </a:ext>
            </a:extLst>
          </p:cNvPr>
          <p:cNvSpPr txBox="1"/>
          <p:nvPr/>
        </p:nvSpPr>
        <p:spPr>
          <a:xfrm>
            <a:off x="3501723" y="3759315"/>
            <a:ext cx="2054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4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383F2446-45E7-AA4E-B621-DE69374595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92812" y="3168792"/>
            <a:ext cx="215900" cy="228600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8017408E-686D-CF48-9D4A-F5D3498FBDA5}"/>
              </a:ext>
            </a:extLst>
          </p:cNvPr>
          <p:cNvSpPr txBox="1"/>
          <p:nvPr/>
        </p:nvSpPr>
        <p:spPr>
          <a:xfrm>
            <a:off x="1592398" y="3768840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-8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89434D0-EFD9-E948-AF48-D52018F7B778}"/>
              </a:ext>
            </a:extLst>
          </p:cNvPr>
          <p:cNvSpPr txBox="1"/>
          <p:nvPr/>
        </p:nvSpPr>
        <p:spPr>
          <a:xfrm>
            <a:off x="4081483" y="3779567"/>
            <a:ext cx="2054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8</a:t>
            </a: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13446AA9-C995-F048-A218-A84FE9DC843B}"/>
              </a:ext>
            </a:extLst>
          </p:cNvPr>
          <p:cNvCxnSpPr>
            <a:cxnSpLocks/>
          </p:cNvCxnSpPr>
          <p:nvPr/>
        </p:nvCxnSpPr>
        <p:spPr>
          <a:xfrm flipH="1">
            <a:off x="3349459" y="3529208"/>
            <a:ext cx="5976" cy="231559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6E462DB3-49F7-4A47-922A-63AADC96AE78}"/>
              </a:ext>
            </a:extLst>
          </p:cNvPr>
          <p:cNvCxnSpPr>
            <a:cxnSpLocks/>
          </p:cNvCxnSpPr>
          <p:nvPr/>
        </p:nvCxnSpPr>
        <p:spPr>
          <a:xfrm>
            <a:off x="3131277" y="3546821"/>
            <a:ext cx="217671" cy="3475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BCC205CA-23A5-1641-A112-80D91CF958DF}"/>
              </a:ext>
            </a:extLst>
          </p:cNvPr>
          <p:cNvSpPr txBox="1"/>
          <p:nvPr/>
        </p:nvSpPr>
        <p:spPr>
          <a:xfrm>
            <a:off x="2983049" y="3430694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00B0F0"/>
                </a:solidFill>
              </a:rPr>
              <a:t>2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359B3557-F84D-874D-BC31-BDABDB1128EF}"/>
              </a:ext>
            </a:extLst>
          </p:cNvPr>
          <p:cNvSpPr txBox="1"/>
          <p:nvPr/>
        </p:nvSpPr>
        <p:spPr>
          <a:xfrm>
            <a:off x="2778255" y="4183182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-4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B980752-22D2-A34A-A952-DA61554DFFDF}"/>
              </a:ext>
            </a:extLst>
          </p:cNvPr>
          <p:cNvSpPr txBox="1"/>
          <p:nvPr/>
        </p:nvSpPr>
        <p:spPr>
          <a:xfrm>
            <a:off x="2802066" y="4664199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-8</a:t>
            </a: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8C929720-BA9D-3C46-BCF3-253BA94B95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87662" y="2614607"/>
            <a:ext cx="215900" cy="2286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1437A734-5F5E-1F4E-AFCE-0B91124B4081}"/>
                  </a:ext>
                </a:extLst>
              </p:cNvPr>
              <p:cNvSpPr txBox="1"/>
              <p:nvPr/>
            </p:nvSpPr>
            <p:spPr>
              <a:xfrm>
                <a:off x="731650" y="2105956"/>
                <a:ext cx="27584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1437A734-5F5E-1F4E-AFCE-0B91124B40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650" y="2105956"/>
                <a:ext cx="275845" cy="276999"/>
              </a:xfrm>
              <a:prstGeom prst="rect">
                <a:avLst/>
              </a:prstGeom>
              <a:blipFill>
                <a:blip r:embed="rId7"/>
                <a:stretch>
                  <a:fillRect l="-22727" r="-4545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87D865D-922E-7D46-B0B6-3DC6B703FAF7}"/>
                  </a:ext>
                </a:extLst>
              </p:cNvPr>
              <p:cNvSpPr txBox="1"/>
              <p:nvPr/>
            </p:nvSpPr>
            <p:spPr>
              <a:xfrm>
                <a:off x="1255534" y="1629692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87D865D-922E-7D46-B0B6-3DC6B703FA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5534" y="1629692"/>
                <a:ext cx="281167" cy="276999"/>
              </a:xfrm>
              <a:prstGeom prst="rect">
                <a:avLst/>
              </a:prstGeom>
              <a:blipFill>
                <a:blip r:embed="rId8"/>
                <a:stretch>
                  <a:fillRect l="-17391" r="-4348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BB3CD07-D837-F44C-A472-66C908F6DB16}"/>
                  </a:ext>
                </a:extLst>
              </p:cNvPr>
              <p:cNvSpPr txBox="1"/>
              <p:nvPr/>
            </p:nvSpPr>
            <p:spPr>
              <a:xfrm>
                <a:off x="1898473" y="1958313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BB3CD07-D837-F44C-A472-66C908F6DB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8473" y="1958313"/>
                <a:ext cx="281167" cy="276999"/>
              </a:xfrm>
              <a:prstGeom prst="rect">
                <a:avLst/>
              </a:prstGeom>
              <a:blipFill>
                <a:blip r:embed="rId9"/>
                <a:stretch>
                  <a:fillRect l="-16667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4A56388C-2791-C543-86A1-29F83A27FAD6}"/>
                  </a:ext>
                </a:extLst>
              </p:cNvPr>
              <p:cNvSpPr txBox="1"/>
              <p:nvPr/>
            </p:nvSpPr>
            <p:spPr>
              <a:xfrm>
                <a:off x="2379493" y="2110708"/>
                <a:ext cx="27943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4A56388C-2791-C543-86A1-29F83A27FA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9493" y="2110708"/>
                <a:ext cx="279435" cy="276999"/>
              </a:xfrm>
              <a:prstGeom prst="rect">
                <a:avLst/>
              </a:prstGeom>
              <a:blipFill>
                <a:blip r:embed="rId10"/>
                <a:stretch>
                  <a:fillRect l="-17391" r="-4348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23C3719B-A6AF-164F-90D4-CEF73935F3C9}"/>
                  </a:ext>
                </a:extLst>
              </p:cNvPr>
              <p:cNvSpPr txBox="1"/>
              <p:nvPr/>
            </p:nvSpPr>
            <p:spPr>
              <a:xfrm>
                <a:off x="3236751" y="2467902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23C3719B-A6AF-164F-90D4-CEF73935F3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6751" y="2467902"/>
                <a:ext cx="281167" cy="276999"/>
              </a:xfrm>
              <a:prstGeom prst="rect">
                <a:avLst/>
              </a:prstGeom>
              <a:blipFill>
                <a:blip r:embed="rId11"/>
                <a:stretch>
                  <a:fillRect l="-17391" r="-4348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CB576CCD-353B-A64A-A8B6-79C729DF5242}"/>
                  </a:ext>
                </a:extLst>
              </p:cNvPr>
              <p:cNvSpPr txBox="1"/>
              <p:nvPr/>
            </p:nvSpPr>
            <p:spPr>
              <a:xfrm>
                <a:off x="2603329" y="2834619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CB576CCD-353B-A64A-A8B6-79C729DF52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3329" y="2834619"/>
                <a:ext cx="281167" cy="276999"/>
              </a:xfrm>
              <a:prstGeom prst="rect">
                <a:avLst/>
              </a:prstGeom>
              <a:blipFill>
                <a:blip r:embed="rId12"/>
                <a:stretch>
                  <a:fillRect l="-17391" r="-4348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1EE9049A-08B4-3D4B-842B-844CD7B49850}"/>
                  </a:ext>
                </a:extLst>
              </p:cNvPr>
              <p:cNvSpPr txBox="1"/>
              <p:nvPr/>
            </p:nvSpPr>
            <p:spPr>
              <a:xfrm>
                <a:off x="2755729" y="3401371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1EE9049A-08B4-3D4B-842B-844CD7B498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5729" y="3401371"/>
                <a:ext cx="281167" cy="276999"/>
              </a:xfrm>
              <a:prstGeom prst="rect">
                <a:avLst/>
              </a:prstGeom>
              <a:blipFill>
                <a:blip r:embed="rId13"/>
                <a:stretch>
                  <a:fillRect l="-17391" r="-4348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3BC46F4D-80C4-8045-966E-89D8A837A63B}"/>
                  </a:ext>
                </a:extLst>
              </p:cNvPr>
              <p:cNvSpPr txBox="1"/>
              <p:nvPr/>
            </p:nvSpPr>
            <p:spPr>
              <a:xfrm>
                <a:off x="1979430" y="3510907"/>
                <a:ext cx="3736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3BC46F4D-80C4-8045-966E-89D8A837A6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9430" y="3510907"/>
                <a:ext cx="373628" cy="276999"/>
              </a:xfrm>
              <a:prstGeom prst="rect">
                <a:avLst/>
              </a:prstGeom>
              <a:blipFill>
                <a:blip r:embed="rId14"/>
                <a:stretch>
                  <a:fillRect l="-17241" r="-3448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A21FCB75-57F2-6B4B-B6D4-2E51392F06B3}"/>
                  </a:ext>
                </a:extLst>
              </p:cNvPr>
              <p:cNvSpPr txBox="1"/>
              <p:nvPr/>
            </p:nvSpPr>
            <p:spPr>
              <a:xfrm>
                <a:off x="1574613" y="4277677"/>
                <a:ext cx="3736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A21FCB75-57F2-6B4B-B6D4-2E51392F06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4613" y="4277677"/>
                <a:ext cx="373628" cy="276999"/>
              </a:xfrm>
              <a:prstGeom prst="rect">
                <a:avLst/>
              </a:prstGeom>
              <a:blipFill>
                <a:blip r:embed="rId15"/>
                <a:stretch>
                  <a:fillRect l="-13333" r="-3333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Oval 85">
            <a:extLst>
              <a:ext uri="{FF2B5EF4-FFF2-40B4-BE49-F238E27FC236}">
                <a16:creationId xmlns:a16="http://schemas.microsoft.com/office/drawing/2014/main" id="{C7225347-B004-2F47-8149-F9A678833807}"/>
              </a:ext>
            </a:extLst>
          </p:cNvPr>
          <p:cNvSpPr/>
          <p:nvPr/>
        </p:nvSpPr>
        <p:spPr>
          <a:xfrm>
            <a:off x="8072437" y="1039170"/>
            <a:ext cx="1728788" cy="482972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111C7B60-146D-7C49-AE2F-67EB5ACFE4E2}"/>
              </a:ext>
            </a:extLst>
          </p:cNvPr>
          <p:cNvCxnSpPr>
            <a:cxnSpLocks/>
          </p:cNvCxnSpPr>
          <p:nvPr/>
        </p:nvCxnSpPr>
        <p:spPr>
          <a:xfrm flipH="1">
            <a:off x="7024504" y="1413529"/>
            <a:ext cx="1142054" cy="6142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B7A097B4-96AB-5B49-B870-C1FACE0D83D2}"/>
              </a:ext>
            </a:extLst>
          </p:cNvPr>
          <p:cNvCxnSpPr>
            <a:cxnSpLocks/>
          </p:cNvCxnSpPr>
          <p:nvPr/>
        </p:nvCxnSpPr>
        <p:spPr>
          <a:xfrm flipH="1">
            <a:off x="8386763" y="1576042"/>
            <a:ext cx="331640" cy="73783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CADC76E4-CC05-974D-9737-328F5B01EFE9}"/>
              </a:ext>
            </a:extLst>
          </p:cNvPr>
          <p:cNvCxnSpPr>
            <a:cxnSpLocks/>
          </p:cNvCxnSpPr>
          <p:nvPr/>
        </p:nvCxnSpPr>
        <p:spPr>
          <a:xfrm>
            <a:off x="9458325" y="1561172"/>
            <a:ext cx="705531" cy="6741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D65B81CE-AB0E-8F4C-9BB4-A473BDD2C31D}"/>
              </a:ext>
            </a:extLst>
          </p:cNvPr>
          <p:cNvCxnSpPr>
            <a:cxnSpLocks/>
          </p:cNvCxnSpPr>
          <p:nvPr/>
        </p:nvCxnSpPr>
        <p:spPr>
          <a:xfrm>
            <a:off x="9797354" y="1413529"/>
            <a:ext cx="1526024" cy="4005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Oval 106">
            <a:extLst>
              <a:ext uri="{FF2B5EF4-FFF2-40B4-BE49-F238E27FC236}">
                <a16:creationId xmlns:a16="http://schemas.microsoft.com/office/drawing/2014/main" id="{E5A97693-7980-8048-90E4-0742CD872138}"/>
              </a:ext>
            </a:extLst>
          </p:cNvPr>
          <p:cNvSpPr/>
          <p:nvPr/>
        </p:nvSpPr>
        <p:spPr>
          <a:xfrm>
            <a:off x="6459979" y="2111847"/>
            <a:ext cx="1076643" cy="5422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983A2BA5-38F6-9B41-9D65-F467C840EA86}"/>
              </a:ext>
            </a:extLst>
          </p:cNvPr>
          <p:cNvSpPr/>
          <p:nvPr/>
        </p:nvSpPr>
        <p:spPr>
          <a:xfrm>
            <a:off x="9625534" y="2400465"/>
            <a:ext cx="1076643" cy="542215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0D11F92F-18CC-5F49-A9E5-F8FEF8B76FC5}"/>
                  </a:ext>
                </a:extLst>
              </p:cNvPr>
              <p:cNvSpPr/>
              <p:nvPr/>
            </p:nvSpPr>
            <p:spPr>
              <a:xfrm>
                <a:off x="7791289" y="2343499"/>
                <a:ext cx="1394217" cy="68974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0D11F92F-18CC-5F49-A9E5-F8FEF8B76F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1289" y="2343499"/>
                <a:ext cx="1394217" cy="689742"/>
              </a:xfrm>
              <a:prstGeom prst="ellipse">
                <a:avLst/>
              </a:prstGeom>
              <a:blipFill>
                <a:blip r:embed="rId1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3A3D12D0-9524-5244-865E-3FB35B4E64CB}"/>
                  </a:ext>
                </a:extLst>
              </p:cNvPr>
              <p:cNvSpPr/>
              <p:nvPr/>
            </p:nvSpPr>
            <p:spPr>
              <a:xfrm>
                <a:off x="10985081" y="1895708"/>
                <a:ext cx="1076643" cy="542215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3A3D12D0-9524-5244-865E-3FB35B4E64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5081" y="1895708"/>
                <a:ext cx="1076643" cy="542215"/>
              </a:xfrm>
              <a:prstGeom prst="ellipse">
                <a:avLst/>
              </a:prstGeom>
              <a:blipFill>
                <a:blip r:embed="rId1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ADE06B88-5EB9-E941-99AB-D2D46618547D}"/>
              </a:ext>
            </a:extLst>
          </p:cNvPr>
          <p:cNvCxnSpPr>
            <a:cxnSpLocks/>
          </p:cNvCxnSpPr>
          <p:nvPr/>
        </p:nvCxnSpPr>
        <p:spPr>
          <a:xfrm flipH="1">
            <a:off x="5991988" y="2521133"/>
            <a:ext cx="544736" cy="2841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592A0D34-9286-6847-AA3B-8DE51A1D2F2E}"/>
              </a:ext>
            </a:extLst>
          </p:cNvPr>
          <p:cNvCxnSpPr>
            <a:cxnSpLocks/>
          </p:cNvCxnSpPr>
          <p:nvPr/>
        </p:nvCxnSpPr>
        <p:spPr>
          <a:xfrm flipH="1">
            <a:off x="6207366" y="2606401"/>
            <a:ext cx="568662" cy="8009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8D157BAD-C517-2B49-BAD7-377C9F5923FC}"/>
              </a:ext>
            </a:extLst>
          </p:cNvPr>
          <p:cNvCxnSpPr>
            <a:cxnSpLocks/>
          </p:cNvCxnSpPr>
          <p:nvPr/>
        </p:nvCxnSpPr>
        <p:spPr>
          <a:xfrm flipH="1">
            <a:off x="6842129" y="2653318"/>
            <a:ext cx="194544" cy="7320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3F21784C-D3B2-8B4F-B5FC-37D7108EEC12}"/>
              </a:ext>
            </a:extLst>
          </p:cNvPr>
          <p:cNvCxnSpPr>
            <a:cxnSpLocks/>
          </p:cNvCxnSpPr>
          <p:nvPr/>
        </p:nvCxnSpPr>
        <p:spPr>
          <a:xfrm>
            <a:off x="7366031" y="2618573"/>
            <a:ext cx="416309" cy="8923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Oval 116">
            <a:extLst>
              <a:ext uri="{FF2B5EF4-FFF2-40B4-BE49-F238E27FC236}">
                <a16:creationId xmlns:a16="http://schemas.microsoft.com/office/drawing/2014/main" id="{9E2EB0A7-82BE-3A4D-AF4C-1131EE464155}"/>
              </a:ext>
            </a:extLst>
          </p:cNvPr>
          <p:cNvSpPr/>
          <p:nvPr/>
        </p:nvSpPr>
        <p:spPr>
          <a:xfrm>
            <a:off x="7472283" y="3518577"/>
            <a:ext cx="694275" cy="58314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14DFBD9B-49EA-8941-812E-EE9DBCBB212D}"/>
              </a:ext>
            </a:extLst>
          </p:cNvPr>
          <p:cNvSpPr/>
          <p:nvPr/>
        </p:nvSpPr>
        <p:spPr>
          <a:xfrm>
            <a:off x="6531303" y="3485133"/>
            <a:ext cx="694275" cy="583149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Oval 121">
                <a:extLst>
                  <a:ext uri="{FF2B5EF4-FFF2-40B4-BE49-F238E27FC236}">
                    <a16:creationId xmlns:a16="http://schemas.microsoft.com/office/drawing/2014/main" id="{B950B928-B08F-FA4D-8639-878213CF86A3}"/>
                  </a:ext>
                </a:extLst>
              </p:cNvPr>
              <p:cNvSpPr/>
              <p:nvPr/>
            </p:nvSpPr>
            <p:spPr>
              <a:xfrm>
                <a:off x="5755733" y="3495491"/>
                <a:ext cx="694275" cy="58314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3,</m:t>
                      </m:r>
                    </m:oMath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2" name="Oval 121">
                <a:extLst>
                  <a:ext uri="{FF2B5EF4-FFF2-40B4-BE49-F238E27FC236}">
                    <a16:creationId xmlns:a16="http://schemas.microsoft.com/office/drawing/2014/main" id="{B950B928-B08F-FA4D-8639-878213CF86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5733" y="3495491"/>
                <a:ext cx="694275" cy="583149"/>
              </a:xfrm>
              <a:prstGeom prst="ellipse">
                <a:avLst/>
              </a:prstGeom>
              <a:blipFill>
                <a:blip r:embed="rId18"/>
                <a:stretch>
                  <a:fillRect b="-1224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B80EAF62-6A74-BC44-A38D-4789B856867E}"/>
                  </a:ext>
                </a:extLst>
              </p:cNvPr>
              <p:cNvSpPr/>
              <p:nvPr/>
            </p:nvSpPr>
            <p:spPr>
              <a:xfrm>
                <a:off x="5495866" y="2805079"/>
                <a:ext cx="694275" cy="58314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1,</m:t>
                      </m:r>
                    </m:oMath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B80EAF62-6A74-BC44-A38D-4789B85686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5866" y="2805079"/>
                <a:ext cx="694275" cy="583149"/>
              </a:xfrm>
              <a:prstGeom prst="ellipse">
                <a:avLst/>
              </a:prstGeom>
              <a:blipFill>
                <a:blip r:embed="rId19"/>
                <a:stretch>
                  <a:fillRect b="-11224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6AF9F15E-DED0-E949-8CBC-6D664601DCBA}"/>
              </a:ext>
            </a:extLst>
          </p:cNvPr>
          <p:cNvCxnSpPr>
            <a:cxnSpLocks/>
          </p:cNvCxnSpPr>
          <p:nvPr/>
        </p:nvCxnSpPr>
        <p:spPr>
          <a:xfrm flipH="1">
            <a:off x="7065249" y="4017633"/>
            <a:ext cx="471373" cy="7026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Oval 127">
            <a:extLst>
              <a:ext uri="{FF2B5EF4-FFF2-40B4-BE49-F238E27FC236}">
                <a16:creationId xmlns:a16="http://schemas.microsoft.com/office/drawing/2014/main" id="{A0B66E87-88B7-A04F-A32B-5928CE8DFC70}"/>
              </a:ext>
            </a:extLst>
          </p:cNvPr>
          <p:cNvSpPr>
            <a:spLocks noChangeAspect="1"/>
          </p:cNvSpPr>
          <p:nvPr/>
        </p:nvSpPr>
        <p:spPr>
          <a:xfrm>
            <a:off x="6727461" y="4771921"/>
            <a:ext cx="457200" cy="4572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AE3FDE38-857D-5640-84DD-8A9C8980D6D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465656" y="4767156"/>
                <a:ext cx="457200" cy="4572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AE3FDE38-857D-5640-84DD-8A9C8980D6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5656" y="4767156"/>
                <a:ext cx="457200" cy="457200"/>
              </a:xfrm>
              <a:prstGeom prst="ellipse">
                <a:avLst/>
              </a:prstGeom>
              <a:blipFill>
                <a:blip r:embed="rId20"/>
                <a:stretch>
                  <a:fillRect l="-259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5F03693F-5766-F643-906E-483748D372C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185971" y="4809362"/>
                <a:ext cx="457200" cy="4572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5F03693F-5766-F643-906E-483748D372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5971" y="4809362"/>
                <a:ext cx="457200" cy="457200"/>
              </a:xfrm>
              <a:prstGeom prst="ellipse">
                <a:avLst/>
              </a:prstGeom>
              <a:blipFill>
                <a:blip r:embed="rId21"/>
                <a:stretch>
                  <a:fillRect l="-779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47F7244A-6014-6E41-B954-C65631D8DF2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938453" y="4718868"/>
                <a:ext cx="687081" cy="687081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47F7244A-6014-6E41-B954-C65631D8DF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8453" y="4718868"/>
                <a:ext cx="687081" cy="687081"/>
              </a:xfrm>
              <a:prstGeom prst="ellipse">
                <a:avLst/>
              </a:prstGeom>
              <a:blipFill>
                <a:blip r:embed="rId2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86C3C6BC-7568-E74F-845F-E9A1CC6A12C8}"/>
              </a:ext>
            </a:extLst>
          </p:cNvPr>
          <p:cNvCxnSpPr>
            <a:cxnSpLocks/>
          </p:cNvCxnSpPr>
          <p:nvPr/>
        </p:nvCxnSpPr>
        <p:spPr>
          <a:xfrm flipH="1">
            <a:off x="7718607" y="4143770"/>
            <a:ext cx="53702" cy="5204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F9FD7456-EC2D-874A-825D-C68AAE470598}"/>
              </a:ext>
            </a:extLst>
          </p:cNvPr>
          <p:cNvCxnSpPr>
            <a:cxnSpLocks/>
          </p:cNvCxnSpPr>
          <p:nvPr/>
        </p:nvCxnSpPr>
        <p:spPr>
          <a:xfrm>
            <a:off x="8070568" y="4098965"/>
            <a:ext cx="482015" cy="6213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C331B52D-8C73-2141-9943-8CE625BB0894}"/>
              </a:ext>
            </a:extLst>
          </p:cNvPr>
          <p:cNvCxnSpPr>
            <a:cxnSpLocks/>
          </p:cNvCxnSpPr>
          <p:nvPr/>
        </p:nvCxnSpPr>
        <p:spPr>
          <a:xfrm>
            <a:off x="8200258" y="3867037"/>
            <a:ext cx="966796" cy="7971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60FCD9C5-0658-5C4A-86EE-EDD0578A946C}"/>
              </a:ext>
            </a:extLst>
          </p:cNvPr>
          <p:cNvCxnSpPr>
            <a:cxnSpLocks/>
          </p:cNvCxnSpPr>
          <p:nvPr/>
        </p:nvCxnSpPr>
        <p:spPr>
          <a:xfrm flipH="1">
            <a:off x="9420085" y="2973118"/>
            <a:ext cx="445823" cy="5377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ACC8C392-6B31-1D42-85A5-A362D0CC4440}"/>
              </a:ext>
            </a:extLst>
          </p:cNvPr>
          <p:cNvCxnSpPr>
            <a:cxnSpLocks/>
          </p:cNvCxnSpPr>
          <p:nvPr/>
        </p:nvCxnSpPr>
        <p:spPr>
          <a:xfrm flipH="1">
            <a:off x="10113498" y="2984513"/>
            <a:ext cx="177310" cy="5841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4FDCD2B7-152B-BC4D-BB03-338334E6D6CE}"/>
              </a:ext>
            </a:extLst>
          </p:cNvPr>
          <p:cNvCxnSpPr>
            <a:cxnSpLocks/>
          </p:cNvCxnSpPr>
          <p:nvPr/>
        </p:nvCxnSpPr>
        <p:spPr>
          <a:xfrm>
            <a:off x="10549970" y="3006664"/>
            <a:ext cx="344285" cy="5914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704DD6B7-F153-594D-9753-4ECACF1A8F29}"/>
              </a:ext>
            </a:extLst>
          </p:cNvPr>
          <p:cNvCxnSpPr>
            <a:cxnSpLocks/>
          </p:cNvCxnSpPr>
          <p:nvPr/>
        </p:nvCxnSpPr>
        <p:spPr>
          <a:xfrm>
            <a:off x="10730836" y="2857181"/>
            <a:ext cx="792566" cy="6537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Oval 147">
            <a:extLst>
              <a:ext uri="{FF2B5EF4-FFF2-40B4-BE49-F238E27FC236}">
                <a16:creationId xmlns:a16="http://schemas.microsoft.com/office/drawing/2014/main" id="{827F7AEF-055D-7645-B788-01CE6D6AE33F}"/>
              </a:ext>
            </a:extLst>
          </p:cNvPr>
          <p:cNvSpPr/>
          <p:nvPr/>
        </p:nvSpPr>
        <p:spPr>
          <a:xfrm>
            <a:off x="9797354" y="3649406"/>
            <a:ext cx="694275" cy="58314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Oval 148">
                <a:extLst>
                  <a:ext uri="{FF2B5EF4-FFF2-40B4-BE49-F238E27FC236}">
                    <a16:creationId xmlns:a16="http://schemas.microsoft.com/office/drawing/2014/main" id="{431BBF08-0D12-184D-A846-741CACC514FB}"/>
                  </a:ext>
                </a:extLst>
              </p:cNvPr>
              <p:cNvSpPr/>
              <p:nvPr/>
            </p:nvSpPr>
            <p:spPr>
              <a:xfrm>
                <a:off x="10522445" y="3678541"/>
                <a:ext cx="874007" cy="56262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14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15</m:t>
                          </m:r>
                        </m:sub>
                      </m:sSub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16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9" name="Oval 148">
                <a:extLst>
                  <a:ext uri="{FF2B5EF4-FFF2-40B4-BE49-F238E27FC236}">
                    <a16:creationId xmlns:a16="http://schemas.microsoft.com/office/drawing/2014/main" id="{431BBF08-0D12-184D-A846-741CACC514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22445" y="3678541"/>
                <a:ext cx="874007" cy="562622"/>
              </a:xfrm>
              <a:prstGeom prst="ellipse">
                <a:avLst/>
              </a:prstGeom>
              <a:blipFill>
                <a:blip r:embed="rId2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0" name="Oval 149">
            <a:extLst>
              <a:ext uri="{FF2B5EF4-FFF2-40B4-BE49-F238E27FC236}">
                <a16:creationId xmlns:a16="http://schemas.microsoft.com/office/drawing/2014/main" id="{57210AA5-CE15-6046-AAF8-4BFDDE75CBE4}"/>
              </a:ext>
            </a:extLst>
          </p:cNvPr>
          <p:cNvSpPr/>
          <p:nvPr/>
        </p:nvSpPr>
        <p:spPr>
          <a:xfrm>
            <a:off x="11493405" y="3539870"/>
            <a:ext cx="694275" cy="58314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Oval 153">
                <a:extLst>
                  <a:ext uri="{FF2B5EF4-FFF2-40B4-BE49-F238E27FC236}">
                    <a16:creationId xmlns:a16="http://schemas.microsoft.com/office/drawing/2014/main" id="{271A5EE8-5ED8-3A4E-B8F3-FA3409777DF6}"/>
                  </a:ext>
                </a:extLst>
              </p:cNvPr>
              <p:cNvSpPr/>
              <p:nvPr/>
            </p:nvSpPr>
            <p:spPr>
              <a:xfrm>
                <a:off x="8997364" y="3595714"/>
                <a:ext cx="694275" cy="58314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4" name="Oval 153">
                <a:extLst>
                  <a:ext uri="{FF2B5EF4-FFF2-40B4-BE49-F238E27FC236}">
                    <a16:creationId xmlns:a16="http://schemas.microsoft.com/office/drawing/2014/main" id="{271A5EE8-5ED8-3A4E-B8F3-FA3409777D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7364" y="3595714"/>
                <a:ext cx="694275" cy="583149"/>
              </a:xfrm>
              <a:prstGeom prst="ellipse">
                <a:avLst/>
              </a:prstGeom>
              <a:blipFill>
                <a:blip r:embed="rId2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7" name="Oval 86">
            <a:extLst>
              <a:ext uri="{FF2B5EF4-FFF2-40B4-BE49-F238E27FC236}">
                <a16:creationId xmlns:a16="http://schemas.microsoft.com/office/drawing/2014/main" id="{419B41AE-BFD4-7F4F-BC7C-CA75DBB778EC}"/>
              </a:ext>
            </a:extLst>
          </p:cNvPr>
          <p:cNvSpPr/>
          <p:nvPr/>
        </p:nvSpPr>
        <p:spPr>
          <a:xfrm>
            <a:off x="4354346" y="2676743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408D41E7-04FA-A040-B670-0E467CB120B0}"/>
              </a:ext>
            </a:extLst>
          </p:cNvPr>
          <p:cNvSpPr/>
          <p:nvPr/>
        </p:nvSpPr>
        <p:spPr>
          <a:xfrm>
            <a:off x="5036273" y="3201029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B32FE30C-8FD3-AC42-9C2C-A3D64B799077}"/>
                  </a:ext>
                </a:extLst>
              </p:cNvPr>
              <p:cNvSpPr txBox="1"/>
              <p:nvPr/>
            </p:nvSpPr>
            <p:spPr>
              <a:xfrm>
                <a:off x="4317850" y="2391697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B32FE30C-8FD3-AC42-9C2C-A3D64B7990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7850" y="2391697"/>
                <a:ext cx="281167" cy="276999"/>
              </a:xfrm>
              <a:prstGeom prst="rect">
                <a:avLst/>
              </a:prstGeom>
              <a:blipFill>
                <a:blip r:embed="rId25"/>
                <a:stretch>
                  <a:fillRect l="-17391" r="-4348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3" name="Oval 92">
            <a:extLst>
              <a:ext uri="{FF2B5EF4-FFF2-40B4-BE49-F238E27FC236}">
                <a16:creationId xmlns:a16="http://schemas.microsoft.com/office/drawing/2014/main" id="{C2C64F3B-9F45-4144-B973-95F08006A85F}"/>
              </a:ext>
            </a:extLst>
          </p:cNvPr>
          <p:cNvSpPr/>
          <p:nvPr/>
        </p:nvSpPr>
        <p:spPr>
          <a:xfrm>
            <a:off x="2499161" y="3618094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0FBB6B63-6015-F94B-B7C1-F9ADA55919B3}"/>
              </a:ext>
            </a:extLst>
          </p:cNvPr>
          <p:cNvSpPr/>
          <p:nvPr/>
        </p:nvSpPr>
        <p:spPr>
          <a:xfrm>
            <a:off x="3316117" y="3881667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197427BF-60A5-784D-9602-99A3ECCE38D1}"/>
                  </a:ext>
                </a:extLst>
              </p:cNvPr>
              <p:cNvSpPr txBox="1"/>
              <p:nvPr/>
            </p:nvSpPr>
            <p:spPr>
              <a:xfrm>
                <a:off x="4955537" y="2901110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197427BF-60A5-784D-9602-99A3ECCE38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5537" y="2901110"/>
                <a:ext cx="281167" cy="276999"/>
              </a:xfrm>
              <a:prstGeom prst="rect">
                <a:avLst/>
              </a:prstGeom>
              <a:blipFill>
                <a:blip r:embed="rId26"/>
                <a:stretch>
                  <a:fillRect l="-17391" r="-4348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23E77E97-DE80-5F41-A364-34BA897B6E88}"/>
                  </a:ext>
                </a:extLst>
              </p:cNvPr>
              <p:cNvSpPr txBox="1"/>
              <p:nvPr/>
            </p:nvSpPr>
            <p:spPr>
              <a:xfrm>
                <a:off x="2431873" y="3691883"/>
                <a:ext cx="3736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23E77E97-DE80-5F41-A364-34BA897B6E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1873" y="3691883"/>
                <a:ext cx="373628" cy="276999"/>
              </a:xfrm>
              <a:prstGeom prst="rect">
                <a:avLst/>
              </a:prstGeom>
              <a:blipFill>
                <a:blip r:embed="rId27"/>
                <a:stretch>
                  <a:fillRect l="-12903" r="-3226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73DDCF26-FAF0-B84D-892C-D6DAD0D72F54}"/>
                  </a:ext>
                </a:extLst>
              </p:cNvPr>
              <p:cNvSpPr txBox="1"/>
              <p:nvPr/>
            </p:nvSpPr>
            <p:spPr>
              <a:xfrm>
                <a:off x="3284357" y="3958577"/>
                <a:ext cx="3736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73DDCF26-FAF0-B84D-892C-D6DAD0D72F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4357" y="3958577"/>
                <a:ext cx="373628" cy="276999"/>
              </a:xfrm>
              <a:prstGeom prst="rect">
                <a:avLst/>
              </a:prstGeom>
              <a:blipFill>
                <a:blip r:embed="rId28"/>
                <a:stretch>
                  <a:fillRect l="-16667" r="-3333" b="-2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0C038AC0-5001-2243-B00D-8BFBA4354FC1}"/>
              </a:ext>
            </a:extLst>
          </p:cNvPr>
          <p:cNvSpPr txBox="1"/>
          <p:nvPr/>
        </p:nvSpPr>
        <p:spPr>
          <a:xfrm>
            <a:off x="10288930" y="5985080"/>
            <a:ext cx="8740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BPQ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D2FF36C7-1866-E442-9D32-032704CF3AB8}"/>
              </a:ext>
            </a:extLst>
          </p:cNvPr>
          <p:cNvSpPr txBox="1"/>
          <p:nvPr/>
        </p:nvSpPr>
        <p:spPr>
          <a:xfrm>
            <a:off x="3178312" y="3754550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00B0F0"/>
                </a:solidFill>
              </a:rPr>
              <a:t>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CD0287C1-A57C-8048-BDCE-DD6C4CD72147}"/>
                  </a:ext>
                </a:extLst>
              </p:cNvPr>
              <p:cNvSpPr txBox="1"/>
              <p:nvPr/>
            </p:nvSpPr>
            <p:spPr>
              <a:xfrm>
                <a:off x="1113298" y="5405949"/>
                <a:ext cx="3736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CD0287C1-A57C-8048-BDCE-DD6C4CD721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3298" y="5405949"/>
                <a:ext cx="373628" cy="276999"/>
              </a:xfrm>
              <a:prstGeom prst="rect">
                <a:avLst/>
              </a:prstGeom>
              <a:blipFill>
                <a:blip r:embed="rId29"/>
                <a:stretch>
                  <a:fillRect l="-13333" r="-3333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CD76E888-A5D8-A348-8392-2600829E884B}"/>
                  </a:ext>
                </a:extLst>
              </p:cNvPr>
              <p:cNvSpPr txBox="1"/>
              <p:nvPr/>
            </p:nvSpPr>
            <p:spPr>
              <a:xfrm>
                <a:off x="1364637" y="5026667"/>
                <a:ext cx="3736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CD76E888-A5D8-A348-8392-2600829E88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4637" y="5026667"/>
                <a:ext cx="373628" cy="276999"/>
              </a:xfrm>
              <a:prstGeom prst="rect">
                <a:avLst/>
              </a:prstGeom>
              <a:blipFill>
                <a:blip r:embed="rId30"/>
                <a:stretch>
                  <a:fillRect l="-12903" r="-3226" b="-2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43FE456F-CBC2-484E-8765-C633300C9CF9}"/>
                  </a:ext>
                </a:extLst>
              </p:cNvPr>
              <p:cNvSpPr txBox="1"/>
              <p:nvPr/>
            </p:nvSpPr>
            <p:spPr>
              <a:xfrm>
                <a:off x="837350" y="5698708"/>
                <a:ext cx="3736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16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43FE456F-CBC2-484E-8765-C633300C9C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350" y="5698708"/>
                <a:ext cx="373628" cy="276999"/>
              </a:xfrm>
              <a:prstGeom prst="rect">
                <a:avLst/>
              </a:prstGeom>
              <a:blipFill>
                <a:blip r:embed="rId31"/>
                <a:stretch>
                  <a:fillRect l="-13333" r="-3333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6" name="Oval 105">
            <a:extLst>
              <a:ext uri="{FF2B5EF4-FFF2-40B4-BE49-F238E27FC236}">
                <a16:creationId xmlns:a16="http://schemas.microsoft.com/office/drawing/2014/main" id="{D8B6A722-109D-FC4F-BBC8-91AF778F426A}"/>
              </a:ext>
            </a:extLst>
          </p:cNvPr>
          <p:cNvSpPr/>
          <p:nvPr/>
        </p:nvSpPr>
        <p:spPr>
          <a:xfrm>
            <a:off x="1281371" y="5068243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527BC7A2-2EB5-7545-B6FA-41D43994FE51}"/>
              </a:ext>
            </a:extLst>
          </p:cNvPr>
          <p:cNvSpPr/>
          <p:nvPr/>
        </p:nvSpPr>
        <p:spPr>
          <a:xfrm>
            <a:off x="1119441" y="5377808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A9F62DDF-34AA-F942-98BC-41B12BD1F203}"/>
              </a:ext>
            </a:extLst>
          </p:cNvPr>
          <p:cNvSpPr/>
          <p:nvPr/>
        </p:nvSpPr>
        <p:spPr>
          <a:xfrm>
            <a:off x="857499" y="5630222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1" name="Picture 100">
            <a:extLst>
              <a:ext uri="{FF2B5EF4-FFF2-40B4-BE49-F238E27FC236}">
                <a16:creationId xmlns:a16="http://schemas.microsoft.com/office/drawing/2014/main" id="{AF72439E-8388-4359-821B-8073EE9B8D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5149" y="2810100"/>
            <a:ext cx="323208" cy="28793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6CCB0EE-A487-4812-A177-F6CF2541B404}"/>
              </a:ext>
            </a:extLst>
          </p:cNvPr>
          <p:cNvSpPr txBox="1"/>
          <p:nvPr/>
        </p:nvSpPr>
        <p:spPr>
          <a:xfrm>
            <a:off x="7391530" y="1916165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3A3A45E0-BD5F-4734-B714-D1A998B9A1C4}"/>
              </a:ext>
            </a:extLst>
          </p:cNvPr>
          <p:cNvSpPr txBox="1"/>
          <p:nvPr/>
        </p:nvSpPr>
        <p:spPr>
          <a:xfrm>
            <a:off x="9719181" y="2095108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AB54C0EB-1902-4E62-A1FB-7B42E772C806}"/>
              </a:ext>
            </a:extLst>
          </p:cNvPr>
          <p:cNvSpPr txBox="1"/>
          <p:nvPr/>
        </p:nvSpPr>
        <p:spPr>
          <a:xfrm>
            <a:off x="10936466" y="1280656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10DDE948-51BB-48A6-9940-8E5D57775A8C}"/>
              </a:ext>
            </a:extLst>
          </p:cNvPr>
          <p:cNvSpPr/>
          <p:nvPr/>
        </p:nvSpPr>
        <p:spPr>
          <a:xfrm>
            <a:off x="2731633" y="2987372"/>
            <a:ext cx="1188720" cy="1188720"/>
          </a:xfrm>
          <a:prstGeom prst="ellipse">
            <a:avLst/>
          </a:prstGeom>
          <a:noFill/>
          <a:ln w="28575">
            <a:solidFill>
              <a:srgbClr val="FF00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7FD715B6-8788-4B79-80D9-432661DA0DD3}"/>
              </a:ext>
            </a:extLst>
          </p:cNvPr>
          <p:cNvSpPr/>
          <p:nvPr/>
        </p:nvSpPr>
        <p:spPr>
          <a:xfrm>
            <a:off x="2557460" y="2850297"/>
            <a:ext cx="1463040" cy="1463040"/>
          </a:xfrm>
          <a:prstGeom prst="ellipse">
            <a:avLst/>
          </a:prstGeom>
          <a:noFill/>
          <a:ln w="158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7BCEB878-75E8-419A-B541-51223AE13C4B}"/>
              </a:ext>
            </a:extLst>
          </p:cNvPr>
          <p:cNvSpPr/>
          <p:nvPr/>
        </p:nvSpPr>
        <p:spPr>
          <a:xfrm>
            <a:off x="597410" y="2776800"/>
            <a:ext cx="1211905" cy="977750"/>
          </a:xfrm>
          <a:prstGeom prst="rect">
            <a:avLst/>
          </a:prstGeom>
          <a:solidFill>
            <a:schemeClr val="accent2">
              <a:lumMod val="60000"/>
              <a:lumOff val="40000"/>
              <a:alpha val="34118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37759898-0621-49B1-B137-B3CDF31D93FA}"/>
              </a:ext>
            </a:extLst>
          </p:cNvPr>
          <p:cNvSpPr txBox="1"/>
          <p:nvPr/>
        </p:nvSpPr>
        <p:spPr>
          <a:xfrm>
            <a:off x="5521876" y="2403606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C7A0D861-1B87-49B3-9373-B30890A5F25E}"/>
              </a:ext>
            </a:extLst>
          </p:cNvPr>
          <p:cNvSpPr txBox="1"/>
          <p:nvPr/>
        </p:nvSpPr>
        <p:spPr>
          <a:xfrm>
            <a:off x="6302703" y="3284117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FDD353E1-B92D-486A-B43E-DD2D6B0AB5F9}"/>
              </a:ext>
            </a:extLst>
          </p:cNvPr>
          <p:cNvSpPr txBox="1"/>
          <p:nvPr/>
        </p:nvSpPr>
        <p:spPr>
          <a:xfrm>
            <a:off x="7052214" y="3232766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EBBCB5-1B83-4445-BA76-2DAE81551C5F}"/>
              </a:ext>
            </a:extLst>
          </p:cNvPr>
          <p:cNvSpPr txBox="1"/>
          <p:nvPr/>
        </p:nvSpPr>
        <p:spPr>
          <a:xfrm>
            <a:off x="3149539" y="4618107"/>
            <a:ext cx="21615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NOOOOPE. Also, you’re a white node, so you couldn’t contribute anyway.</a:t>
            </a:r>
          </a:p>
        </p:txBody>
      </p:sp>
      <p:sp>
        <p:nvSpPr>
          <p:cNvPr id="136" name="Pentagon 135">
            <a:extLst>
              <a:ext uri="{FF2B5EF4-FFF2-40B4-BE49-F238E27FC236}">
                <a16:creationId xmlns:a16="http://schemas.microsoft.com/office/drawing/2014/main" id="{F0B1328F-376F-8347-8CBB-D1D7E2BE77A3}"/>
              </a:ext>
            </a:extLst>
          </p:cNvPr>
          <p:cNvSpPr/>
          <p:nvPr/>
        </p:nvSpPr>
        <p:spPr>
          <a:xfrm flipH="1">
            <a:off x="7848730" y="5844938"/>
            <a:ext cx="1888188" cy="660720"/>
          </a:xfrm>
          <a:prstGeom prst="homePlat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 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0A77363A-4D3F-6C4F-B849-4CC327883F01}"/>
                  </a:ext>
                </a:extLst>
              </p:cNvPr>
              <p:cNvSpPr txBox="1"/>
              <p:nvPr/>
            </p:nvSpPr>
            <p:spPr>
              <a:xfrm>
                <a:off x="8067027" y="5967910"/>
                <a:ext cx="565508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 smtClean="0">
                              <a:solidFill>
                                <a:srgbClr val="C756FB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solidFill>
                                <a:srgbClr val="C756FB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200" b="0" i="1" smtClean="0">
                              <a:solidFill>
                                <a:srgbClr val="C756FB"/>
                              </a:solidFill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</m:oMath>
                  </m:oMathPara>
                </a14:m>
                <a:endParaRPr lang="en-US" sz="2200" dirty="0">
                  <a:solidFill>
                    <a:srgbClr val="C756FB"/>
                  </a:solidFill>
                </a:endParaRPr>
              </a:p>
            </p:txBody>
          </p:sp>
        </mc:Choice>
        <mc:Fallback xmlns="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0A77363A-4D3F-6C4F-B849-4CC327883F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7027" y="5967910"/>
                <a:ext cx="565508" cy="430887"/>
              </a:xfrm>
              <a:prstGeom prst="rect">
                <a:avLst/>
              </a:prstGeom>
              <a:blipFill>
                <a:blip r:embed="rId32"/>
                <a:stretch>
                  <a:fillRect b="-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85FA6FEE-4BEF-8242-9E5D-DA5B41E1623B}"/>
                  </a:ext>
                </a:extLst>
              </p:cNvPr>
              <p:cNvSpPr txBox="1"/>
              <p:nvPr/>
            </p:nvSpPr>
            <p:spPr>
              <a:xfrm>
                <a:off x="8967589" y="6003763"/>
                <a:ext cx="56550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85FA6FEE-4BEF-8242-9E5D-DA5B41E162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7589" y="6003763"/>
                <a:ext cx="565508" cy="369332"/>
              </a:xfrm>
              <a:prstGeom prst="rect">
                <a:avLst/>
              </a:prstGeom>
              <a:blipFill>
                <a:blip r:embed="rId33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58458435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8C4F378-CD67-8A4D-8ECD-19659C8AE35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651687" y="-80924"/>
                <a:ext cx="9094807" cy="1028777"/>
              </a:xfrm>
            </p:spPr>
            <p:txBody>
              <a:bodyPr/>
              <a:lstStyle/>
              <a:p>
                <a:pPr algn="ctr"/>
                <a:r>
                  <a:rPr lang="en-US" dirty="0"/>
                  <a:t>Example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-NN query in PR-</a:t>
                </a:r>
                <a:r>
                  <a:rPr lang="en-US" dirty="0" err="1"/>
                  <a:t>QuadTree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8C4F378-CD67-8A4D-8ECD-19659C8AE3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651687" y="-80924"/>
                <a:ext cx="9094807" cy="1028777"/>
              </a:xfrm>
              <a:blipFill>
                <a:blip r:embed="rId2"/>
                <a:stretch>
                  <a:fillRect l="-2232" t="-2469" r="-2371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1F1C8300-1158-AF44-8587-F337DADDBF57}"/>
              </a:ext>
            </a:extLst>
          </p:cNvPr>
          <p:cNvSpPr>
            <a:spLocks/>
          </p:cNvSpPr>
          <p:nvPr/>
        </p:nvSpPr>
        <p:spPr>
          <a:xfrm>
            <a:off x="577892" y="1561172"/>
            <a:ext cx="4919659" cy="443818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D4EBE64-0189-9448-AD5F-4A307EE4A47B}"/>
              </a:ext>
            </a:extLst>
          </p:cNvPr>
          <p:cNvSpPr txBox="1"/>
          <p:nvPr/>
        </p:nvSpPr>
        <p:spPr>
          <a:xfrm>
            <a:off x="122102" y="6077415"/>
            <a:ext cx="993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(-16, -16)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3367344-D2C2-644E-AF60-07580BC0BED4}"/>
              </a:ext>
            </a:extLst>
          </p:cNvPr>
          <p:cNvSpPr txBox="1"/>
          <p:nvPr/>
        </p:nvSpPr>
        <p:spPr>
          <a:xfrm>
            <a:off x="5205516" y="6077414"/>
            <a:ext cx="993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(16, -16)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4DEBC0-56B6-454A-91F8-B1862EE00F41}"/>
              </a:ext>
            </a:extLst>
          </p:cNvPr>
          <p:cNvSpPr txBox="1"/>
          <p:nvPr/>
        </p:nvSpPr>
        <p:spPr>
          <a:xfrm>
            <a:off x="5291008" y="1245144"/>
            <a:ext cx="993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(16, 16)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ED43F1C-2803-F74C-9651-112D2BD647D0}"/>
              </a:ext>
            </a:extLst>
          </p:cNvPr>
          <p:cNvSpPr txBox="1"/>
          <p:nvPr/>
        </p:nvSpPr>
        <p:spPr>
          <a:xfrm>
            <a:off x="133565" y="1245143"/>
            <a:ext cx="993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(-16, 16)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0765131-9447-4C44-931A-43E1B93BBEEB}"/>
              </a:ext>
            </a:extLst>
          </p:cNvPr>
          <p:cNvCxnSpPr>
            <a:stCxn id="4" idx="0"/>
            <a:endCxn id="4" idx="2"/>
          </p:cNvCxnSpPr>
          <p:nvPr/>
        </p:nvCxnSpPr>
        <p:spPr>
          <a:xfrm>
            <a:off x="3037722" y="1561172"/>
            <a:ext cx="0" cy="4438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D3FBAC7-85B5-3C47-B35C-27A955D16F67}"/>
              </a:ext>
            </a:extLst>
          </p:cNvPr>
          <p:cNvCxnSpPr>
            <a:cxnSpLocks/>
          </p:cNvCxnSpPr>
          <p:nvPr/>
        </p:nvCxnSpPr>
        <p:spPr>
          <a:xfrm>
            <a:off x="577892" y="3769113"/>
            <a:ext cx="491965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8A41387-28C5-DE48-841A-2335B26C1D70}"/>
              </a:ext>
            </a:extLst>
          </p:cNvPr>
          <p:cNvCxnSpPr>
            <a:cxnSpLocks/>
          </p:cNvCxnSpPr>
          <p:nvPr/>
        </p:nvCxnSpPr>
        <p:spPr>
          <a:xfrm>
            <a:off x="577891" y="2772938"/>
            <a:ext cx="24598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9BEDA4F-10D7-7C49-9BFB-35FB3C88EF64}"/>
              </a:ext>
            </a:extLst>
          </p:cNvPr>
          <p:cNvCxnSpPr>
            <a:cxnSpLocks/>
          </p:cNvCxnSpPr>
          <p:nvPr/>
        </p:nvCxnSpPr>
        <p:spPr>
          <a:xfrm>
            <a:off x="1807802" y="1576042"/>
            <a:ext cx="0" cy="22042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89CC8C9-62FD-CE44-A725-64BA847FCAAD}"/>
              </a:ext>
            </a:extLst>
          </p:cNvPr>
          <p:cNvCxnSpPr>
            <a:cxnSpLocks/>
          </p:cNvCxnSpPr>
          <p:nvPr/>
        </p:nvCxnSpPr>
        <p:spPr>
          <a:xfrm>
            <a:off x="1807802" y="3713356"/>
            <a:ext cx="0" cy="228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FADBD58-BAB1-D649-B8BE-8DED6819B1CF}"/>
              </a:ext>
            </a:extLst>
          </p:cNvPr>
          <p:cNvCxnSpPr>
            <a:cxnSpLocks/>
          </p:cNvCxnSpPr>
          <p:nvPr/>
        </p:nvCxnSpPr>
        <p:spPr>
          <a:xfrm>
            <a:off x="585326" y="4832193"/>
            <a:ext cx="24598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13D531F-986D-BE47-A6B8-ABF050F2A526}"/>
              </a:ext>
            </a:extLst>
          </p:cNvPr>
          <p:cNvCxnSpPr>
            <a:cxnSpLocks/>
          </p:cNvCxnSpPr>
          <p:nvPr/>
        </p:nvCxnSpPr>
        <p:spPr>
          <a:xfrm>
            <a:off x="1807802" y="3289607"/>
            <a:ext cx="123735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FC8060C-B4EF-EC44-8115-288D4A8E64D4}"/>
              </a:ext>
            </a:extLst>
          </p:cNvPr>
          <p:cNvCxnSpPr>
            <a:cxnSpLocks/>
          </p:cNvCxnSpPr>
          <p:nvPr/>
        </p:nvCxnSpPr>
        <p:spPr>
          <a:xfrm>
            <a:off x="2395969" y="2772938"/>
            <a:ext cx="0" cy="10073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>
            <a:extLst>
              <a:ext uri="{FF2B5EF4-FFF2-40B4-BE49-F238E27FC236}">
                <a16:creationId xmlns:a16="http://schemas.microsoft.com/office/drawing/2014/main" id="{E435A33E-DF17-AA4F-ACF3-51283F51EF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7942" y="3485927"/>
            <a:ext cx="323208" cy="2879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C84DB4F-3C32-9E4B-9CBC-D82CA6D7D3EE}"/>
                  </a:ext>
                </a:extLst>
              </p:cNvPr>
              <p:cNvSpPr txBox="1"/>
              <p:nvPr/>
            </p:nvSpPr>
            <p:spPr>
              <a:xfrm>
                <a:off x="421311" y="777388"/>
                <a:ext cx="58632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accent5"/>
                    </a:solidFill>
                  </a:rPr>
                  <a:t>anchor = (2, 2),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chemeClr val="accent2"/>
                    </a:solidFill>
                  </a:rPr>
                  <a:t>=2,  </a:t>
                </a:r>
                <a:r>
                  <a:rPr lang="en-US" dirty="0">
                    <a:solidFill>
                      <a:srgbClr val="7030A0"/>
                    </a:solidFill>
                  </a:rPr>
                  <a:t>Bucket size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endParaRPr lang="en-US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C84DB4F-3C32-9E4B-9CBC-D82CA6D7D3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311" y="777388"/>
                <a:ext cx="5863271" cy="369332"/>
              </a:xfrm>
              <a:prstGeom prst="rect">
                <a:avLst/>
              </a:prstGeom>
              <a:blipFill>
                <a:blip r:embed="rId4"/>
                <a:stretch>
                  <a:fillRect l="-648" t="-3333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Oval 36">
            <a:extLst>
              <a:ext uri="{FF2B5EF4-FFF2-40B4-BE49-F238E27FC236}">
                <a16:creationId xmlns:a16="http://schemas.microsoft.com/office/drawing/2014/main" id="{C40E7FAC-2BA5-204B-AF7C-B13A89D2BA1C}"/>
              </a:ext>
            </a:extLst>
          </p:cNvPr>
          <p:cNvSpPr/>
          <p:nvPr/>
        </p:nvSpPr>
        <p:spPr>
          <a:xfrm>
            <a:off x="1474775" y="1839952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9BC64F6B-B4FF-CC46-9D08-E3240F04BCC4}"/>
              </a:ext>
            </a:extLst>
          </p:cNvPr>
          <p:cNvSpPr/>
          <p:nvPr/>
        </p:nvSpPr>
        <p:spPr>
          <a:xfrm>
            <a:off x="1760377" y="2258122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030A4FD8-FDCA-1240-A03A-50E44C956454}"/>
              </a:ext>
            </a:extLst>
          </p:cNvPr>
          <p:cNvSpPr/>
          <p:nvPr/>
        </p:nvSpPr>
        <p:spPr>
          <a:xfrm>
            <a:off x="943232" y="2401225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858369C6-A3CE-A549-B7E8-894D1B0E3C4F}"/>
              </a:ext>
            </a:extLst>
          </p:cNvPr>
          <p:cNvSpPr/>
          <p:nvPr/>
        </p:nvSpPr>
        <p:spPr>
          <a:xfrm>
            <a:off x="2470945" y="2401225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A8DFBF64-6A63-4941-B76D-0711BFF9E589}"/>
              </a:ext>
            </a:extLst>
          </p:cNvPr>
          <p:cNvSpPr/>
          <p:nvPr/>
        </p:nvSpPr>
        <p:spPr>
          <a:xfrm>
            <a:off x="3258965" y="2810100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3F572112-0688-6D4E-9954-5C92A9766196}"/>
              </a:ext>
            </a:extLst>
          </p:cNvPr>
          <p:cNvSpPr/>
          <p:nvPr/>
        </p:nvSpPr>
        <p:spPr>
          <a:xfrm>
            <a:off x="2489532" y="3066575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29CE63BF-5CF8-D842-864E-357C56C2EF7F}"/>
              </a:ext>
            </a:extLst>
          </p:cNvPr>
          <p:cNvSpPr/>
          <p:nvPr/>
        </p:nvSpPr>
        <p:spPr>
          <a:xfrm>
            <a:off x="2073225" y="3486601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64B5F066-3BDC-2E47-A2A2-65998B32EDA0}"/>
              </a:ext>
            </a:extLst>
          </p:cNvPr>
          <p:cNvSpPr/>
          <p:nvPr/>
        </p:nvSpPr>
        <p:spPr>
          <a:xfrm>
            <a:off x="1556555" y="4241162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06F0AC4F-8993-1441-9484-031E5E3C4383}"/>
              </a:ext>
            </a:extLst>
          </p:cNvPr>
          <p:cNvSpPr/>
          <p:nvPr/>
        </p:nvSpPr>
        <p:spPr>
          <a:xfrm>
            <a:off x="2675385" y="3408542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284C06F-6037-6F4E-9388-4ED478106D7D}"/>
              </a:ext>
            </a:extLst>
          </p:cNvPr>
          <p:cNvSpPr txBox="1"/>
          <p:nvPr/>
        </p:nvSpPr>
        <p:spPr>
          <a:xfrm>
            <a:off x="2839728" y="3765467"/>
            <a:ext cx="2054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0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DC40580-A139-C249-90A1-1AC648FC3614}"/>
              </a:ext>
            </a:extLst>
          </p:cNvPr>
          <p:cNvSpPr txBox="1"/>
          <p:nvPr/>
        </p:nvSpPr>
        <p:spPr>
          <a:xfrm>
            <a:off x="2197241" y="3759315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-4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DD1F80B-070E-5045-9A7B-C782D99A825D}"/>
              </a:ext>
            </a:extLst>
          </p:cNvPr>
          <p:cNvSpPr txBox="1"/>
          <p:nvPr/>
        </p:nvSpPr>
        <p:spPr>
          <a:xfrm>
            <a:off x="3501723" y="3759315"/>
            <a:ext cx="2054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4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383F2446-45E7-AA4E-B621-DE69374595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92812" y="3168792"/>
            <a:ext cx="215900" cy="228600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8017408E-686D-CF48-9D4A-F5D3498FBDA5}"/>
              </a:ext>
            </a:extLst>
          </p:cNvPr>
          <p:cNvSpPr txBox="1"/>
          <p:nvPr/>
        </p:nvSpPr>
        <p:spPr>
          <a:xfrm>
            <a:off x="1592398" y="3768840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-8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89434D0-EFD9-E948-AF48-D52018F7B778}"/>
              </a:ext>
            </a:extLst>
          </p:cNvPr>
          <p:cNvSpPr txBox="1"/>
          <p:nvPr/>
        </p:nvSpPr>
        <p:spPr>
          <a:xfrm>
            <a:off x="4081483" y="3779567"/>
            <a:ext cx="2054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8</a:t>
            </a: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13446AA9-C995-F048-A218-A84FE9DC843B}"/>
              </a:ext>
            </a:extLst>
          </p:cNvPr>
          <p:cNvCxnSpPr>
            <a:cxnSpLocks/>
          </p:cNvCxnSpPr>
          <p:nvPr/>
        </p:nvCxnSpPr>
        <p:spPr>
          <a:xfrm flipH="1">
            <a:off x="3349459" y="3529208"/>
            <a:ext cx="5976" cy="231559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6E462DB3-49F7-4A47-922A-63AADC96AE78}"/>
              </a:ext>
            </a:extLst>
          </p:cNvPr>
          <p:cNvCxnSpPr>
            <a:cxnSpLocks/>
          </p:cNvCxnSpPr>
          <p:nvPr/>
        </p:nvCxnSpPr>
        <p:spPr>
          <a:xfrm>
            <a:off x="3131277" y="3546821"/>
            <a:ext cx="217671" cy="3475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BCC205CA-23A5-1641-A112-80D91CF958DF}"/>
              </a:ext>
            </a:extLst>
          </p:cNvPr>
          <p:cNvSpPr txBox="1"/>
          <p:nvPr/>
        </p:nvSpPr>
        <p:spPr>
          <a:xfrm>
            <a:off x="2983049" y="3430694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00B0F0"/>
                </a:solidFill>
              </a:rPr>
              <a:t>2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359B3557-F84D-874D-BC31-BDABDB1128EF}"/>
              </a:ext>
            </a:extLst>
          </p:cNvPr>
          <p:cNvSpPr txBox="1"/>
          <p:nvPr/>
        </p:nvSpPr>
        <p:spPr>
          <a:xfrm>
            <a:off x="2778255" y="4183182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-4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B980752-22D2-A34A-A952-DA61554DFFDF}"/>
              </a:ext>
            </a:extLst>
          </p:cNvPr>
          <p:cNvSpPr txBox="1"/>
          <p:nvPr/>
        </p:nvSpPr>
        <p:spPr>
          <a:xfrm>
            <a:off x="2802066" y="4664199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-8</a:t>
            </a: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8C929720-BA9D-3C46-BCF3-253BA94B95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87662" y="2614607"/>
            <a:ext cx="215900" cy="2286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1437A734-5F5E-1F4E-AFCE-0B91124B4081}"/>
                  </a:ext>
                </a:extLst>
              </p:cNvPr>
              <p:cNvSpPr txBox="1"/>
              <p:nvPr/>
            </p:nvSpPr>
            <p:spPr>
              <a:xfrm>
                <a:off x="731650" y="2105956"/>
                <a:ext cx="27584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1437A734-5F5E-1F4E-AFCE-0B91124B40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650" y="2105956"/>
                <a:ext cx="275845" cy="276999"/>
              </a:xfrm>
              <a:prstGeom prst="rect">
                <a:avLst/>
              </a:prstGeom>
              <a:blipFill>
                <a:blip r:embed="rId7"/>
                <a:stretch>
                  <a:fillRect l="-22727" r="-4545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87D865D-922E-7D46-B0B6-3DC6B703FAF7}"/>
                  </a:ext>
                </a:extLst>
              </p:cNvPr>
              <p:cNvSpPr txBox="1"/>
              <p:nvPr/>
            </p:nvSpPr>
            <p:spPr>
              <a:xfrm>
                <a:off x="1255534" y="1629692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87D865D-922E-7D46-B0B6-3DC6B703FA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5534" y="1629692"/>
                <a:ext cx="281167" cy="276999"/>
              </a:xfrm>
              <a:prstGeom prst="rect">
                <a:avLst/>
              </a:prstGeom>
              <a:blipFill>
                <a:blip r:embed="rId8"/>
                <a:stretch>
                  <a:fillRect l="-17391" r="-4348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BB3CD07-D837-F44C-A472-66C908F6DB16}"/>
                  </a:ext>
                </a:extLst>
              </p:cNvPr>
              <p:cNvSpPr txBox="1"/>
              <p:nvPr/>
            </p:nvSpPr>
            <p:spPr>
              <a:xfrm>
                <a:off x="1898473" y="1958313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BB3CD07-D837-F44C-A472-66C908F6DB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8473" y="1958313"/>
                <a:ext cx="281167" cy="276999"/>
              </a:xfrm>
              <a:prstGeom prst="rect">
                <a:avLst/>
              </a:prstGeom>
              <a:blipFill>
                <a:blip r:embed="rId9"/>
                <a:stretch>
                  <a:fillRect l="-16667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4A56388C-2791-C543-86A1-29F83A27FAD6}"/>
                  </a:ext>
                </a:extLst>
              </p:cNvPr>
              <p:cNvSpPr txBox="1"/>
              <p:nvPr/>
            </p:nvSpPr>
            <p:spPr>
              <a:xfrm>
                <a:off x="2379493" y="2110708"/>
                <a:ext cx="27943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4A56388C-2791-C543-86A1-29F83A27FA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9493" y="2110708"/>
                <a:ext cx="279435" cy="276999"/>
              </a:xfrm>
              <a:prstGeom prst="rect">
                <a:avLst/>
              </a:prstGeom>
              <a:blipFill>
                <a:blip r:embed="rId10"/>
                <a:stretch>
                  <a:fillRect l="-17391" r="-4348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23C3719B-A6AF-164F-90D4-CEF73935F3C9}"/>
                  </a:ext>
                </a:extLst>
              </p:cNvPr>
              <p:cNvSpPr txBox="1"/>
              <p:nvPr/>
            </p:nvSpPr>
            <p:spPr>
              <a:xfrm>
                <a:off x="3236751" y="2467902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23C3719B-A6AF-164F-90D4-CEF73935F3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6751" y="2467902"/>
                <a:ext cx="281167" cy="276999"/>
              </a:xfrm>
              <a:prstGeom prst="rect">
                <a:avLst/>
              </a:prstGeom>
              <a:blipFill>
                <a:blip r:embed="rId11"/>
                <a:stretch>
                  <a:fillRect l="-17391" r="-4348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CB576CCD-353B-A64A-A8B6-79C729DF5242}"/>
                  </a:ext>
                </a:extLst>
              </p:cNvPr>
              <p:cNvSpPr txBox="1"/>
              <p:nvPr/>
            </p:nvSpPr>
            <p:spPr>
              <a:xfrm>
                <a:off x="2603329" y="2834619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CB576CCD-353B-A64A-A8B6-79C729DF52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3329" y="2834619"/>
                <a:ext cx="281167" cy="276999"/>
              </a:xfrm>
              <a:prstGeom prst="rect">
                <a:avLst/>
              </a:prstGeom>
              <a:blipFill>
                <a:blip r:embed="rId12"/>
                <a:stretch>
                  <a:fillRect l="-17391" r="-4348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1EE9049A-08B4-3D4B-842B-844CD7B49850}"/>
                  </a:ext>
                </a:extLst>
              </p:cNvPr>
              <p:cNvSpPr txBox="1"/>
              <p:nvPr/>
            </p:nvSpPr>
            <p:spPr>
              <a:xfrm>
                <a:off x="2755729" y="3401371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1EE9049A-08B4-3D4B-842B-844CD7B498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5729" y="3401371"/>
                <a:ext cx="281167" cy="276999"/>
              </a:xfrm>
              <a:prstGeom prst="rect">
                <a:avLst/>
              </a:prstGeom>
              <a:blipFill>
                <a:blip r:embed="rId13"/>
                <a:stretch>
                  <a:fillRect l="-17391" r="-4348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3BC46F4D-80C4-8045-966E-89D8A837A63B}"/>
                  </a:ext>
                </a:extLst>
              </p:cNvPr>
              <p:cNvSpPr txBox="1"/>
              <p:nvPr/>
            </p:nvSpPr>
            <p:spPr>
              <a:xfrm>
                <a:off x="1979430" y="3510907"/>
                <a:ext cx="3736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3BC46F4D-80C4-8045-966E-89D8A837A6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9430" y="3510907"/>
                <a:ext cx="373628" cy="276999"/>
              </a:xfrm>
              <a:prstGeom prst="rect">
                <a:avLst/>
              </a:prstGeom>
              <a:blipFill>
                <a:blip r:embed="rId14"/>
                <a:stretch>
                  <a:fillRect l="-17241" r="-3448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A21FCB75-57F2-6B4B-B6D4-2E51392F06B3}"/>
                  </a:ext>
                </a:extLst>
              </p:cNvPr>
              <p:cNvSpPr txBox="1"/>
              <p:nvPr/>
            </p:nvSpPr>
            <p:spPr>
              <a:xfrm>
                <a:off x="1574613" y="4277677"/>
                <a:ext cx="3736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A21FCB75-57F2-6B4B-B6D4-2E51392F06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4613" y="4277677"/>
                <a:ext cx="373628" cy="276999"/>
              </a:xfrm>
              <a:prstGeom prst="rect">
                <a:avLst/>
              </a:prstGeom>
              <a:blipFill>
                <a:blip r:embed="rId15"/>
                <a:stretch>
                  <a:fillRect l="-13333" r="-3333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Oval 85">
            <a:extLst>
              <a:ext uri="{FF2B5EF4-FFF2-40B4-BE49-F238E27FC236}">
                <a16:creationId xmlns:a16="http://schemas.microsoft.com/office/drawing/2014/main" id="{C7225347-B004-2F47-8149-F9A678833807}"/>
              </a:ext>
            </a:extLst>
          </p:cNvPr>
          <p:cNvSpPr/>
          <p:nvPr/>
        </p:nvSpPr>
        <p:spPr>
          <a:xfrm>
            <a:off x="8067027" y="1054880"/>
            <a:ext cx="1728788" cy="482972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111C7B60-146D-7C49-AE2F-67EB5ACFE4E2}"/>
              </a:ext>
            </a:extLst>
          </p:cNvPr>
          <p:cNvCxnSpPr>
            <a:cxnSpLocks/>
          </p:cNvCxnSpPr>
          <p:nvPr/>
        </p:nvCxnSpPr>
        <p:spPr>
          <a:xfrm flipH="1">
            <a:off x="7024504" y="1413529"/>
            <a:ext cx="1142054" cy="6142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B7A097B4-96AB-5B49-B870-C1FACE0D83D2}"/>
              </a:ext>
            </a:extLst>
          </p:cNvPr>
          <p:cNvCxnSpPr>
            <a:cxnSpLocks/>
          </p:cNvCxnSpPr>
          <p:nvPr/>
        </p:nvCxnSpPr>
        <p:spPr>
          <a:xfrm flipH="1">
            <a:off x="8386763" y="1576042"/>
            <a:ext cx="331640" cy="73783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CADC76E4-CC05-974D-9737-328F5B01EFE9}"/>
              </a:ext>
            </a:extLst>
          </p:cNvPr>
          <p:cNvCxnSpPr>
            <a:cxnSpLocks/>
          </p:cNvCxnSpPr>
          <p:nvPr/>
        </p:nvCxnSpPr>
        <p:spPr>
          <a:xfrm>
            <a:off x="9458325" y="1561172"/>
            <a:ext cx="705531" cy="6741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D65B81CE-AB0E-8F4C-9BB4-A473BDD2C31D}"/>
              </a:ext>
            </a:extLst>
          </p:cNvPr>
          <p:cNvCxnSpPr>
            <a:cxnSpLocks/>
          </p:cNvCxnSpPr>
          <p:nvPr/>
        </p:nvCxnSpPr>
        <p:spPr>
          <a:xfrm>
            <a:off x="9797354" y="1413529"/>
            <a:ext cx="1526024" cy="4005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Oval 106">
            <a:extLst>
              <a:ext uri="{FF2B5EF4-FFF2-40B4-BE49-F238E27FC236}">
                <a16:creationId xmlns:a16="http://schemas.microsoft.com/office/drawing/2014/main" id="{E5A97693-7980-8048-90E4-0742CD872138}"/>
              </a:ext>
            </a:extLst>
          </p:cNvPr>
          <p:cNvSpPr/>
          <p:nvPr/>
        </p:nvSpPr>
        <p:spPr>
          <a:xfrm>
            <a:off x="6459979" y="2111847"/>
            <a:ext cx="1076643" cy="542215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983A2BA5-38F6-9B41-9D65-F467C840EA86}"/>
              </a:ext>
            </a:extLst>
          </p:cNvPr>
          <p:cNvSpPr/>
          <p:nvPr/>
        </p:nvSpPr>
        <p:spPr>
          <a:xfrm>
            <a:off x="9625534" y="2400465"/>
            <a:ext cx="1076643" cy="542215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0D11F92F-18CC-5F49-A9E5-F8FEF8B76FC5}"/>
                  </a:ext>
                </a:extLst>
              </p:cNvPr>
              <p:cNvSpPr/>
              <p:nvPr/>
            </p:nvSpPr>
            <p:spPr>
              <a:xfrm>
                <a:off x="7791289" y="2343499"/>
                <a:ext cx="1394217" cy="68974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0D11F92F-18CC-5F49-A9E5-F8FEF8B76F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1289" y="2343499"/>
                <a:ext cx="1394217" cy="689742"/>
              </a:xfrm>
              <a:prstGeom prst="ellipse">
                <a:avLst/>
              </a:prstGeom>
              <a:blipFill>
                <a:blip r:embed="rId1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3A3D12D0-9524-5244-865E-3FB35B4E64CB}"/>
                  </a:ext>
                </a:extLst>
              </p:cNvPr>
              <p:cNvSpPr/>
              <p:nvPr/>
            </p:nvSpPr>
            <p:spPr>
              <a:xfrm>
                <a:off x="10985081" y="1895708"/>
                <a:ext cx="1076643" cy="542215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3A3D12D0-9524-5244-865E-3FB35B4E64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5081" y="1895708"/>
                <a:ext cx="1076643" cy="542215"/>
              </a:xfrm>
              <a:prstGeom prst="ellipse">
                <a:avLst/>
              </a:prstGeom>
              <a:blipFill>
                <a:blip r:embed="rId1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ADE06B88-5EB9-E941-99AB-D2D46618547D}"/>
              </a:ext>
            </a:extLst>
          </p:cNvPr>
          <p:cNvCxnSpPr>
            <a:cxnSpLocks/>
          </p:cNvCxnSpPr>
          <p:nvPr/>
        </p:nvCxnSpPr>
        <p:spPr>
          <a:xfrm flipH="1">
            <a:off x="5991988" y="2521133"/>
            <a:ext cx="544736" cy="2841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592A0D34-9286-6847-AA3B-8DE51A1D2F2E}"/>
              </a:ext>
            </a:extLst>
          </p:cNvPr>
          <p:cNvCxnSpPr>
            <a:cxnSpLocks/>
          </p:cNvCxnSpPr>
          <p:nvPr/>
        </p:nvCxnSpPr>
        <p:spPr>
          <a:xfrm flipH="1">
            <a:off x="6207366" y="2606401"/>
            <a:ext cx="568662" cy="8009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8D157BAD-C517-2B49-BAD7-377C9F5923FC}"/>
              </a:ext>
            </a:extLst>
          </p:cNvPr>
          <p:cNvCxnSpPr>
            <a:cxnSpLocks/>
          </p:cNvCxnSpPr>
          <p:nvPr/>
        </p:nvCxnSpPr>
        <p:spPr>
          <a:xfrm flipH="1">
            <a:off x="6842129" y="2653318"/>
            <a:ext cx="194544" cy="7320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3F21784C-D3B2-8B4F-B5FC-37D7108EEC12}"/>
              </a:ext>
            </a:extLst>
          </p:cNvPr>
          <p:cNvCxnSpPr>
            <a:cxnSpLocks/>
          </p:cNvCxnSpPr>
          <p:nvPr/>
        </p:nvCxnSpPr>
        <p:spPr>
          <a:xfrm>
            <a:off x="7366031" y="2618573"/>
            <a:ext cx="416309" cy="8923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Oval 116">
            <a:extLst>
              <a:ext uri="{FF2B5EF4-FFF2-40B4-BE49-F238E27FC236}">
                <a16:creationId xmlns:a16="http://schemas.microsoft.com/office/drawing/2014/main" id="{9E2EB0A7-82BE-3A4D-AF4C-1131EE464155}"/>
              </a:ext>
            </a:extLst>
          </p:cNvPr>
          <p:cNvSpPr/>
          <p:nvPr/>
        </p:nvSpPr>
        <p:spPr>
          <a:xfrm>
            <a:off x="7472283" y="3518577"/>
            <a:ext cx="694275" cy="58314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14DFBD9B-49EA-8941-812E-EE9DBCBB212D}"/>
              </a:ext>
            </a:extLst>
          </p:cNvPr>
          <p:cNvSpPr/>
          <p:nvPr/>
        </p:nvSpPr>
        <p:spPr>
          <a:xfrm>
            <a:off x="6531303" y="3485133"/>
            <a:ext cx="694275" cy="58314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Oval 121">
                <a:extLst>
                  <a:ext uri="{FF2B5EF4-FFF2-40B4-BE49-F238E27FC236}">
                    <a16:creationId xmlns:a16="http://schemas.microsoft.com/office/drawing/2014/main" id="{B950B928-B08F-FA4D-8639-878213CF86A3}"/>
                  </a:ext>
                </a:extLst>
              </p:cNvPr>
              <p:cNvSpPr/>
              <p:nvPr/>
            </p:nvSpPr>
            <p:spPr>
              <a:xfrm>
                <a:off x="5755733" y="3495491"/>
                <a:ext cx="694275" cy="58314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3,</m:t>
                      </m:r>
                    </m:oMath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2" name="Oval 121">
                <a:extLst>
                  <a:ext uri="{FF2B5EF4-FFF2-40B4-BE49-F238E27FC236}">
                    <a16:creationId xmlns:a16="http://schemas.microsoft.com/office/drawing/2014/main" id="{B950B928-B08F-FA4D-8639-878213CF86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5733" y="3495491"/>
                <a:ext cx="694275" cy="583149"/>
              </a:xfrm>
              <a:prstGeom prst="ellipse">
                <a:avLst/>
              </a:prstGeom>
              <a:blipFill>
                <a:blip r:embed="rId18"/>
                <a:stretch>
                  <a:fillRect b="-1224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B80EAF62-6A74-BC44-A38D-4789B856867E}"/>
                  </a:ext>
                </a:extLst>
              </p:cNvPr>
              <p:cNvSpPr/>
              <p:nvPr/>
            </p:nvSpPr>
            <p:spPr>
              <a:xfrm>
                <a:off x="5495866" y="2805079"/>
                <a:ext cx="694275" cy="58314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1,</m:t>
                      </m:r>
                    </m:oMath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B80EAF62-6A74-BC44-A38D-4789B85686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5866" y="2805079"/>
                <a:ext cx="694275" cy="583149"/>
              </a:xfrm>
              <a:prstGeom prst="ellipse">
                <a:avLst/>
              </a:prstGeom>
              <a:blipFill>
                <a:blip r:embed="rId19"/>
                <a:stretch>
                  <a:fillRect b="-11224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6AF9F15E-DED0-E949-8CBC-6D664601DCBA}"/>
              </a:ext>
            </a:extLst>
          </p:cNvPr>
          <p:cNvCxnSpPr>
            <a:cxnSpLocks/>
          </p:cNvCxnSpPr>
          <p:nvPr/>
        </p:nvCxnSpPr>
        <p:spPr>
          <a:xfrm flipH="1">
            <a:off x="7065249" y="4017633"/>
            <a:ext cx="471373" cy="7026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Oval 127">
            <a:extLst>
              <a:ext uri="{FF2B5EF4-FFF2-40B4-BE49-F238E27FC236}">
                <a16:creationId xmlns:a16="http://schemas.microsoft.com/office/drawing/2014/main" id="{A0B66E87-88B7-A04F-A32B-5928CE8DFC70}"/>
              </a:ext>
            </a:extLst>
          </p:cNvPr>
          <p:cNvSpPr>
            <a:spLocks noChangeAspect="1"/>
          </p:cNvSpPr>
          <p:nvPr/>
        </p:nvSpPr>
        <p:spPr>
          <a:xfrm>
            <a:off x="6727461" y="4771921"/>
            <a:ext cx="457200" cy="4572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AE3FDE38-857D-5640-84DD-8A9C8980D6D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465656" y="4767156"/>
                <a:ext cx="457200" cy="4572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AE3FDE38-857D-5640-84DD-8A9C8980D6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5656" y="4767156"/>
                <a:ext cx="457200" cy="457200"/>
              </a:xfrm>
              <a:prstGeom prst="ellipse">
                <a:avLst/>
              </a:prstGeom>
              <a:blipFill>
                <a:blip r:embed="rId20"/>
                <a:stretch>
                  <a:fillRect l="-259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5F03693F-5766-F643-906E-483748D372C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185971" y="4809362"/>
                <a:ext cx="457200" cy="4572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5F03693F-5766-F643-906E-483748D372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5971" y="4809362"/>
                <a:ext cx="457200" cy="457200"/>
              </a:xfrm>
              <a:prstGeom prst="ellipse">
                <a:avLst/>
              </a:prstGeom>
              <a:blipFill>
                <a:blip r:embed="rId21"/>
                <a:stretch>
                  <a:fillRect l="-779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47F7244A-6014-6E41-B954-C65631D8DF2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938453" y="4718868"/>
                <a:ext cx="687081" cy="687081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47F7244A-6014-6E41-B954-C65631D8DF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8453" y="4718868"/>
                <a:ext cx="687081" cy="687081"/>
              </a:xfrm>
              <a:prstGeom prst="ellipse">
                <a:avLst/>
              </a:prstGeom>
              <a:blipFill>
                <a:blip r:embed="rId2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86C3C6BC-7568-E74F-845F-E9A1CC6A12C8}"/>
              </a:ext>
            </a:extLst>
          </p:cNvPr>
          <p:cNvCxnSpPr>
            <a:cxnSpLocks/>
          </p:cNvCxnSpPr>
          <p:nvPr/>
        </p:nvCxnSpPr>
        <p:spPr>
          <a:xfrm flipH="1">
            <a:off x="7718607" y="4143770"/>
            <a:ext cx="53702" cy="5204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F9FD7456-EC2D-874A-825D-C68AAE470598}"/>
              </a:ext>
            </a:extLst>
          </p:cNvPr>
          <p:cNvCxnSpPr>
            <a:cxnSpLocks/>
          </p:cNvCxnSpPr>
          <p:nvPr/>
        </p:nvCxnSpPr>
        <p:spPr>
          <a:xfrm>
            <a:off x="8070568" y="4098965"/>
            <a:ext cx="482015" cy="6213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C331B52D-8C73-2141-9943-8CE625BB0894}"/>
              </a:ext>
            </a:extLst>
          </p:cNvPr>
          <p:cNvCxnSpPr>
            <a:cxnSpLocks/>
          </p:cNvCxnSpPr>
          <p:nvPr/>
        </p:nvCxnSpPr>
        <p:spPr>
          <a:xfrm>
            <a:off x="8200258" y="3867037"/>
            <a:ext cx="966796" cy="7971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60FCD9C5-0658-5C4A-86EE-EDD0578A946C}"/>
              </a:ext>
            </a:extLst>
          </p:cNvPr>
          <p:cNvCxnSpPr>
            <a:cxnSpLocks/>
          </p:cNvCxnSpPr>
          <p:nvPr/>
        </p:nvCxnSpPr>
        <p:spPr>
          <a:xfrm flipH="1">
            <a:off x="9420085" y="2973118"/>
            <a:ext cx="445823" cy="5377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ACC8C392-6B31-1D42-85A5-A362D0CC4440}"/>
              </a:ext>
            </a:extLst>
          </p:cNvPr>
          <p:cNvCxnSpPr>
            <a:cxnSpLocks/>
          </p:cNvCxnSpPr>
          <p:nvPr/>
        </p:nvCxnSpPr>
        <p:spPr>
          <a:xfrm flipH="1">
            <a:off x="10113498" y="2984513"/>
            <a:ext cx="177310" cy="5841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4FDCD2B7-152B-BC4D-BB03-338334E6D6CE}"/>
              </a:ext>
            </a:extLst>
          </p:cNvPr>
          <p:cNvCxnSpPr>
            <a:cxnSpLocks/>
          </p:cNvCxnSpPr>
          <p:nvPr/>
        </p:nvCxnSpPr>
        <p:spPr>
          <a:xfrm>
            <a:off x="10549970" y="3006664"/>
            <a:ext cx="344285" cy="5914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704DD6B7-F153-594D-9753-4ECACF1A8F29}"/>
              </a:ext>
            </a:extLst>
          </p:cNvPr>
          <p:cNvCxnSpPr>
            <a:cxnSpLocks/>
          </p:cNvCxnSpPr>
          <p:nvPr/>
        </p:nvCxnSpPr>
        <p:spPr>
          <a:xfrm>
            <a:off x="10730836" y="2857181"/>
            <a:ext cx="792566" cy="6537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Oval 147">
            <a:extLst>
              <a:ext uri="{FF2B5EF4-FFF2-40B4-BE49-F238E27FC236}">
                <a16:creationId xmlns:a16="http://schemas.microsoft.com/office/drawing/2014/main" id="{827F7AEF-055D-7645-B788-01CE6D6AE33F}"/>
              </a:ext>
            </a:extLst>
          </p:cNvPr>
          <p:cNvSpPr/>
          <p:nvPr/>
        </p:nvSpPr>
        <p:spPr>
          <a:xfrm>
            <a:off x="9797354" y="3649406"/>
            <a:ext cx="694275" cy="58314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Oval 148">
                <a:extLst>
                  <a:ext uri="{FF2B5EF4-FFF2-40B4-BE49-F238E27FC236}">
                    <a16:creationId xmlns:a16="http://schemas.microsoft.com/office/drawing/2014/main" id="{431BBF08-0D12-184D-A846-741CACC514FB}"/>
                  </a:ext>
                </a:extLst>
              </p:cNvPr>
              <p:cNvSpPr/>
              <p:nvPr/>
            </p:nvSpPr>
            <p:spPr>
              <a:xfrm>
                <a:off x="10522445" y="3678541"/>
                <a:ext cx="874007" cy="56262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14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15</m:t>
                          </m:r>
                        </m:sub>
                      </m:sSub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16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9" name="Oval 148">
                <a:extLst>
                  <a:ext uri="{FF2B5EF4-FFF2-40B4-BE49-F238E27FC236}">
                    <a16:creationId xmlns:a16="http://schemas.microsoft.com/office/drawing/2014/main" id="{431BBF08-0D12-184D-A846-741CACC514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22445" y="3678541"/>
                <a:ext cx="874007" cy="562622"/>
              </a:xfrm>
              <a:prstGeom prst="ellipse">
                <a:avLst/>
              </a:prstGeom>
              <a:blipFill>
                <a:blip r:embed="rId2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0" name="Oval 149">
            <a:extLst>
              <a:ext uri="{FF2B5EF4-FFF2-40B4-BE49-F238E27FC236}">
                <a16:creationId xmlns:a16="http://schemas.microsoft.com/office/drawing/2014/main" id="{57210AA5-CE15-6046-AAF8-4BFDDE75CBE4}"/>
              </a:ext>
            </a:extLst>
          </p:cNvPr>
          <p:cNvSpPr/>
          <p:nvPr/>
        </p:nvSpPr>
        <p:spPr>
          <a:xfrm>
            <a:off x="11493405" y="3539870"/>
            <a:ext cx="694275" cy="58314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Oval 153">
                <a:extLst>
                  <a:ext uri="{FF2B5EF4-FFF2-40B4-BE49-F238E27FC236}">
                    <a16:creationId xmlns:a16="http://schemas.microsoft.com/office/drawing/2014/main" id="{271A5EE8-5ED8-3A4E-B8F3-FA3409777DF6}"/>
                  </a:ext>
                </a:extLst>
              </p:cNvPr>
              <p:cNvSpPr/>
              <p:nvPr/>
            </p:nvSpPr>
            <p:spPr>
              <a:xfrm>
                <a:off x="8997364" y="3595714"/>
                <a:ext cx="694275" cy="58314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4" name="Oval 153">
                <a:extLst>
                  <a:ext uri="{FF2B5EF4-FFF2-40B4-BE49-F238E27FC236}">
                    <a16:creationId xmlns:a16="http://schemas.microsoft.com/office/drawing/2014/main" id="{271A5EE8-5ED8-3A4E-B8F3-FA3409777D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7364" y="3595714"/>
                <a:ext cx="694275" cy="583149"/>
              </a:xfrm>
              <a:prstGeom prst="ellipse">
                <a:avLst/>
              </a:prstGeom>
              <a:blipFill>
                <a:blip r:embed="rId2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7" name="Oval 86">
            <a:extLst>
              <a:ext uri="{FF2B5EF4-FFF2-40B4-BE49-F238E27FC236}">
                <a16:creationId xmlns:a16="http://schemas.microsoft.com/office/drawing/2014/main" id="{419B41AE-BFD4-7F4F-BC7C-CA75DBB778EC}"/>
              </a:ext>
            </a:extLst>
          </p:cNvPr>
          <p:cNvSpPr/>
          <p:nvPr/>
        </p:nvSpPr>
        <p:spPr>
          <a:xfrm>
            <a:off x="4354346" y="2676743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408D41E7-04FA-A040-B670-0E467CB120B0}"/>
              </a:ext>
            </a:extLst>
          </p:cNvPr>
          <p:cNvSpPr/>
          <p:nvPr/>
        </p:nvSpPr>
        <p:spPr>
          <a:xfrm>
            <a:off x="5036273" y="3201029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B32FE30C-8FD3-AC42-9C2C-A3D64B799077}"/>
                  </a:ext>
                </a:extLst>
              </p:cNvPr>
              <p:cNvSpPr txBox="1"/>
              <p:nvPr/>
            </p:nvSpPr>
            <p:spPr>
              <a:xfrm>
                <a:off x="4317850" y="2391697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B32FE30C-8FD3-AC42-9C2C-A3D64B7990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7850" y="2391697"/>
                <a:ext cx="281167" cy="276999"/>
              </a:xfrm>
              <a:prstGeom prst="rect">
                <a:avLst/>
              </a:prstGeom>
              <a:blipFill>
                <a:blip r:embed="rId25"/>
                <a:stretch>
                  <a:fillRect l="-17391" r="-4348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3" name="Oval 92">
            <a:extLst>
              <a:ext uri="{FF2B5EF4-FFF2-40B4-BE49-F238E27FC236}">
                <a16:creationId xmlns:a16="http://schemas.microsoft.com/office/drawing/2014/main" id="{C2C64F3B-9F45-4144-B973-95F08006A85F}"/>
              </a:ext>
            </a:extLst>
          </p:cNvPr>
          <p:cNvSpPr/>
          <p:nvPr/>
        </p:nvSpPr>
        <p:spPr>
          <a:xfrm>
            <a:off x="2499161" y="3618094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0FBB6B63-6015-F94B-B7C1-F9ADA55919B3}"/>
              </a:ext>
            </a:extLst>
          </p:cNvPr>
          <p:cNvSpPr/>
          <p:nvPr/>
        </p:nvSpPr>
        <p:spPr>
          <a:xfrm>
            <a:off x="3316117" y="3881667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197427BF-60A5-784D-9602-99A3ECCE38D1}"/>
                  </a:ext>
                </a:extLst>
              </p:cNvPr>
              <p:cNvSpPr txBox="1"/>
              <p:nvPr/>
            </p:nvSpPr>
            <p:spPr>
              <a:xfrm>
                <a:off x="4955537" y="2901110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197427BF-60A5-784D-9602-99A3ECCE38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5537" y="2901110"/>
                <a:ext cx="281167" cy="276999"/>
              </a:xfrm>
              <a:prstGeom prst="rect">
                <a:avLst/>
              </a:prstGeom>
              <a:blipFill>
                <a:blip r:embed="rId26"/>
                <a:stretch>
                  <a:fillRect l="-17391" r="-4348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23E77E97-DE80-5F41-A364-34BA897B6E88}"/>
                  </a:ext>
                </a:extLst>
              </p:cNvPr>
              <p:cNvSpPr txBox="1"/>
              <p:nvPr/>
            </p:nvSpPr>
            <p:spPr>
              <a:xfrm>
                <a:off x="2431873" y="3691883"/>
                <a:ext cx="3736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23E77E97-DE80-5F41-A364-34BA897B6E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1873" y="3691883"/>
                <a:ext cx="373628" cy="276999"/>
              </a:xfrm>
              <a:prstGeom prst="rect">
                <a:avLst/>
              </a:prstGeom>
              <a:blipFill>
                <a:blip r:embed="rId27"/>
                <a:stretch>
                  <a:fillRect l="-12903" r="-3226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73DDCF26-FAF0-B84D-892C-D6DAD0D72F54}"/>
                  </a:ext>
                </a:extLst>
              </p:cNvPr>
              <p:cNvSpPr txBox="1"/>
              <p:nvPr/>
            </p:nvSpPr>
            <p:spPr>
              <a:xfrm>
                <a:off x="3284357" y="3958577"/>
                <a:ext cx="3736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73DDCF26-FAF0-B84D-892C-D6DAD0D72F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4357" y="3958577"/>
                <a:ext cx="373628" cy="276999"/>
              </a:xfrm>
              <a:prstGeom prst="rect">
                <a:avLst/>
              </a:prstGeom>
              <a:blipFill>
                <a:blip r:embed="rId28"/>
                <a:stretch>
                  <a:fillRect l="-16667" r="-3333" b="-2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0C038AC0-5001-2243-B00D-8BFBA4354FC1}"/>
              </a:ext>
            </a:extLst>
          </p:cNvPr>
          <p:cNvSpPr txBox="1"/>
          <p:nvPr/>
        </p:nvSpPr>
        <p:spPr>
          <a:xfrm>
            <a:off x="10288930" y="5985080"/>
            <a:ext cx="8740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BPQ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D2FF36C7-1866-E442-9D32-032704CF3AB8}"/>
              </a:ext>
            </a:extLst>
          </p:cNvPr>
          <p:cNvSpPr txBox="1"/>
          <p:nvPr/>
        </p:nvSpPr>
        <p:spPr>
          <a:xfrm>
            <a:off x="3178312" y="3754550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00B0F0"/>
                </a:solidFill>
              </a:rPr>
              <a:t>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CD0287C1-A57C-8048-BDCE-DD6C4CD72147}"/>
                  </a:ext>
                </a:extLst>
              </p:cNvPr>
              <p:cNvSpPr txBox="1"/>
              <p:nvPr/>
            </p:nvSpPr>
            <p:spPr>
              <a:xfrm>
                <a:off x="1113298" y="5405949"/>
                <a:ext cx="3736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CD0287C1-A57C-8048-BDCE-DD6C4CD721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3298" y="5405949"/>
                <a:ext cx="373628" cy="276999"/>
              </a:xfrm>
              <a:prstGeom prst="rect">
                <a:avLst/>
              </a:prstGeom>
              <a:blipFill>
                <a:blip r:embed="rId29"/>
                <a:stretch>
                  <a:fillRect l="-13333" r="-3333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CD76E888-A5D8-A348-8392-2600829E884B}"/>
                  </a:ext>
                </a:extLst>
              </p:cNvPr>
              <p:cNvSpPr txBox="1"/>
              <p:nvPr/>
            </p:nvSpPr>
            <p:spPr>
              <a:xfrm>
                <a:off x="1364637" y="5026667"/>
                <a:ext cx="3736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CD76E888-A5D8-A348-8392-2600829E88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4637" y="5026667"/>
                <a:ext cx="373628" cy="276999"/>
              </a:xfrm>
              <a:prstGeom prst="rect">
                <a:avLst/>
              </a:prstGeom>
              <a:blipFill>
                <a:blip r:embed="rId30"/>
                <a:stretch>
                  <a:fillRect l="-12903" r="-3226" b="-2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43FE456F-CBC2-484E-8765-C633300C9CF9}"/>
                  </a:ext>
                </a:extLst>
              </p:cNvPr>
              <p:cNvSpPr txBox="1"/>
              <p:nvPr/>
            </p:nvSpPr>
            <p:spPr>
              <a:xfrm>
                <a:off x="837350" y="5698708"/>
                <a:ext cx="3736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16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43FE456F-CBC2-484E-8765-C633300C9C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350" y="5698708"/>
                <a:ext cx="373628" cy="276999"/>
              </a:xfrm>
              <a:prstGeom prst="rect">
                <a:avLst/>
              </a:prstGeom>
              <a:blipFill>
                <a:blip r:embed="rId31"/>
                <a:stretch>
                  <a:fillRect l="-13333" r="-3333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6" name="Oval 105">
            <a:extLst>
              <a:ext uri="{FF2B5EF4-FFF2-40B4-BE49-F238E27FC236}">
                <a16:creationId xmlns:a16="http://schemas.microsoft.com/office/drawing/2014/main" id="{D8B6A722-109D-FC4F-BBC8-91AF778F426A}"/>
              </a:ext>
            </a:extLst>
          </p:cNvPr>
          <p:cNvSpPr/>
          <p:nvPr/>
        </p:nvSpPr>
        <p:spPr>
          <a:xfrm>
            <a:off x="1281371" y="5068243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527BC7A2-2EB5-7545-B6FA-41D43994FE51}"/>
              </a:ext>
            </a:extLst>
          </p:cNvPr>
          <p:cNvSpPr/>
          <p:nvPr/>
        </p:nvSpPr>
        <p:spPr>
          <a:xfrm>
            <a:off x="1119441" y="5377808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A9F62DDF-34AA-F942-98BC-41B12BD1F203}"/>
              </a:ext>
            </a:extLst>
          </p:cNvPr>
          <p:cNvSpPr/>
          <p:nvPr/>
        </p:nvSpPr>
        <p:spPr>
          <a:xfrm>
            <a:off x="857499" y="5630222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1" name="Picture 100">
            <a:extLst>
              <a:ext uri="{FF2B5EF4-FFF2-40B4-BE49-F238E27FC236}">
                <a16:creationId xmlns:a16="http://schemas.microsoft.com/office/drawing/2014/main" id="{AF72439E-8388-4359-821B-8073EE9B8D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5149" y="2810100"/>
            <a:ext cx="323208" cy="28793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6CCB0EE-A487-4812-A177-F6CF2541B404}"/>
              </a:ext>
            </a:extLst>
          </p:cNvPr>
          <p:cNvSpPr txBox="1"/>
          <p:nvPr/>
        </p:nvSpPr>
        <p:spPr>
          <a:xfrm>
            <a:off x="7391530" y="1916165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3A3A45E0-BD5F-4734-B714-D1A998B9A1C4}"/>
              </a:ext>
            </a:extLst>
          </p:cNvPr>
          <p:cNvSpPr txBox="1"/>
          <p:nvPr/>
        </p:nvSpPr>
        <p:spPr>
          <a:xfrm>
            <a:off x="9719181" y="2095108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AB54C0EB-1902-4E62-A1FB-7B42E772C806}"/>
              </a:ext>
            </a:extLst>
          </p:cNvPr>
          <p:cNvSpPr txBox="1"/>
          <p:nvPr/>
        </p:nvSpPr>
        <p:spPr>
          <a:xfrm>
            <a:off x="10936466" y="1280656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10DDE948-51BB-48A6-9940-8E5D57775A8C}"/>
              </a:ext>
            </a:extLst>
          </p:cNvPr>
          <p:cNvSpPr/>
          <p:nvPr/>
        </p:nvSpPr>
        <p:spPr>
          <a:xfrm>
            <a:off x="2731633" y="2987372"/>
            <a:ext cx="1188720" cy="1188720"/>
          </a:xfrm>
          <a:prstGeom prst="ellipse">
            <a:avLst/>
          </a:prstGeom>
          <a:noFill/>
          <a:ln w="28575">
            <a:solidFill>
              <a:srgbClr val="FF00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7FD715B6-8788-4B79-80D9-432661DA0DD3}"/>
              </a:ext>
            </a:extLst>
          </p:cNvPr>
          <p:cNvSpPr/>
          <p:nvPr/>
        </p:nvSpPr>
        <p:spPr>
          <a:xfrm>
            <a:off x="2557460" y="2850297"/>
            <a:ext cx="1463040" cy="1463040"/>
          </a:xfrm>
          <a:prstGeom prst="ellipse">
            <a:avLst/>
          </a:prstGeom>
          <a:noFill/>
          <a:ln w="158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7" name="Pentagon 126">
            <a:extLst>
              <a:ext uri="{FF2B5EF4-FFF2-40B4-BE49-F238E27FC236}">
                <a16:creationId xmlns:a16="http://schemas.microsoft.com/office/drawing/2014/main" id="{FD34080C-F285-3D42-82ED-DEB2139C2127}"/>
              </a:ext>
            </a:extLst>
          </p:cNvPr>
          <p:cNvSpPr/>
          <p:nvPr/>
        </p:nvSpPr>
        <p:spPr>
          <a:xfrm flipH="1">
            <a:off x="7848730" y="5844938"/>
            <a:ext cx="1888188" cy="660720"/>
          </a:xfrm>
          <a:prstGeom prst="homePlat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 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79486047-A8AF-6D49-8F8B-EE3D5A7E7EAC}"/>
                  </a:ext>
                </a:extLst>
              </p:cNvPr>
              <p:cNvSpPr txBox="1"/>
              <p:nvPr/>
            </p:nvSpPr>
            <p:spPr>
              <a:xfrm>
                <a:off x="8067027" y="5967910"/>
                <a:ext cx="565508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 smtClean="0">
                              <a:solidFill>
                                <a:srgbClr val="C756FB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solidFill>
                                <a:srgbClr val="C756FB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200" b="0" i="1" smtClean="0">
                              <a:solidFill>
                                <a:srgbClr val="C756FB"/>
                              </a:solidFill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</m:oMath>
                  </m:oMathPara>
                </a14:m>
                <a:endParaRPr lang="en-US" sz="2200" dirty="0">
                  <a:solidFill>
                    <a:srgbClr val="C756FB"/>
                  </a:solidFill>
                </a:endParaRPr>
              </a:p>
            </p:txBody>
          </p:sp>
        </mc:Choice>
        <mc:Fallback xmlns="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79486047-A8AF-6D49-8F8B-EE3D5A7E7E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7027" y="5967910"/>
                <a:ext cx="565508" cy="430887"/>
              </a:xfrm>
              <a:prstGeom prst="rect">
                <a:avLst/>
              </a:prstGeom>
              <a:blipFill>
                <a:blip r:embed="rId32"/>
                <a:stretch>
                  <a:fillRect b="-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2239132C-AF76-0B45-ACFD-87E5A7A352C2}"/>
                  </a:ext>
                </a:extLst>
              </p:cNvPr>
              <p:cNvSpPr txBox="1"/>
              <p:nvPr/>
            </p:nvSpPr>
            <p:spPr>
              <a:xfrm>
                <a:off x="8967589" y="6003763"/>
                <a:ext cx="56550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2239132C-AF76-0B45-ACFD-87E5A7A352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7589" y="6003763"/>
                <a:ext cx="565508" cy="369332"/>
              </a:xfrm>
              <a:prstGeom prst="rect">
                <a:avLst/>
              </a:prstGeom>
              <a:blipFill>
                <a:blip r:embed="rId33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63107733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Rectangle 126">
            <a:extLst>
              <a:ext uri="{FF2B5EF4-FFF2-40B4-BE49-F238E27FC236}">
                <a16:creationId xmlns:a16="http://schemas.microsoft.com/office/drawing/2014/main" id="{F4476B8A-8A3F-4E11-8CB2-34918039D9D8}"/>
              </a:ext>
            </a:extLst>
          </p:cNvPr>
          <p:cNvSpPr>
            <a:spLocks/>
          </p:cNvSpPr>
          <p:nvPr/>
        </p:nvSpPr>
        <p:spPr>
          <a:xfrm>
            <a:off x="582719" y="3781644"/>
            <a:ext cx="2438116" cy="220343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8C4F378-CD67-8A4D-8ECD-19659C8AE35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651687" y="-80924"/>
                <a:ext cx="9094807" cy="1028777"/>
              </a:xfrm>
            </p:spPr>
            <p:txBody>
              <a:bodyPr/>
              <a:lstStyle/>
              <a:p>
                <a:pPr algn="ctr"/>
                <a:r>
                  <a:rPr lang="en-US" dirty="0"/>
                  <a:t>Example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-NN query in PR-</a:t>
                </a:r>
                <a:r>
                  <a:rPr lang="en-US" dirty="0" err="1"/>
                  <a:t>QuadTree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8C4F378-CD67-8A4D-8ECD-19659C8AE3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651687" y="-80924"/>
                <a:ext cx="9094807" cy="1028777"/>
              </a:xfrm>
              <a:blipFill>
                <a:blip r:embed="rId2"/>
                <a:stretch>
                  <a:fillRect l="-2232" t="-2469" r="-2371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1F1C8300-1158-AF44-8587-F337DADDBF57}"/>
              </a:ext>
            </a:extLst>
          </p:cNvPr>
          <p:cNvSpPr>
            <a:spLocks/>
          </p:cNvSpPr>
          <p:nvPr/>
        </p:nvSpPr>
        <p:spPr>
          <a:xfrm>
            <a:off x="577892" y="1561172"/>
            <a:ext cx="4919659" cy="44381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D4EBE64-0189-9448-AD5F-4A307EE4A47B}"/>
              </a:ext>
            </a:extLst>
          </p:cNvPr>
          <p:cNvSpPr txBox="1"/>
          <p:nvPr/>
        </p:nvSpPr>
        <p:spPr>
          <a:xfrm>
            <a:off x="122102" y="6077415"/>
            <a:ext cx="993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(-16, -16)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3367344-D2C2-644E-AF60-07580BC0BED4}"/>
              </a:ext>
            </a:extLst>
          </p:cNvPr>
          <p:cNvSpPr txBox="1"/>
          <p:nvPr/>
        </p:nvSpPr>
        <p:spPr>
          <a:xfrm>
            <a:off x="5205516" y="6077414"/>
            <a:ext cx="993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(16, -16)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4DEBC0-56B6-454A-91F8-B1862EE00F41}"/>
              </a:ext>
            </a:extLst>
          </p:cNvPr>
          <p:cNvSpPr txBox="1"/>
          <p:nvPr/>
        </p:nvSpPr>
        <p:spPr>
          <a:xfrm>
            <a:off x="5291008" y="1245144"/>
            <a:ext cx="993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(16, 16)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ED43F1C-2803-F74C-9651-112D2BD647D0}"/>
              </a:ext>
            </a:extLst>
          </p:cNvPr>
          <p:cNvSpPr txBox="1"/>
          <p:nvPr/>
        </p:nvSpPr>
        <p:spPr>
          <a:xfrm>
            <a:off x="133565" y="1245143"/>
            <a:ext cx="993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(-16, 16)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0765131-9447-4C44-931A-43E1B93BBEEB}"/>
              </a:ext>
            </a:extLst>
          </p:cNvPr>
          <p:cNvCxnSpPr>
            <a:cxnSpLocks/>
            <a:stCxn id="4" idx="0"/>
            <a:endCxn id="4" idx="2"/>
          </p:cNvCxnSpPr>
          <p:nvPr/>
        </p:nvCxnSpPr>
        <p:spPr>
          <a:xfrm>
            <a:off x="3037722" y="1561172"/>
            <a:ext cx="0" cy="4438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D3FBAC7-85B5-3C47-B35C-27A955D16F67}"/>
              </a:ext>
            </a:extLst>
          </p:cNvPr>
          <p:cNvCxnSpPr>
            <a:cxnSpLocks/>
          </p:cNvCxnSpPr>
          <p:nvPr/>
        </p:nvCxnSpPr>
        <p:spPr>
          <a:xfrm>
            <a:off x="577892" y="3769113"/>
            <a:ext cx="491965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8A41387-28C5-DE48-841A-2335B26C1D70}"/>
              </a:ext>
            </a:extLst>
          </p:cNvPr>
          <p:cNvCxnSpPr>
            <a:cxnSpLocks/>
          </p:cNvCxnSpPr>
          <p:nvPr/>
        </p:nvCxnSpPr>
        <p:spPr>
          <a:xfrm>
            <a:off x="577891" y="2772938"/>
            <a:ext cx="24598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9BEDA4F-10D7-7C49-9BFB-35FB3C88EF64}"/>
              </a:ext>
            </a:extLst>
          </p:cNvPr>
          <p:cNvCxnSpPr>
            <a:cxnSpLocks/>
          </p:cNvCxnSpPr>
          <p:nvPr/>
        </p:nvCxnSpPr>
        <p:spPr>
          <a:xfrm>
            <a:off x="1807802" y="1576042"/>
            <a:ext cx="0" cy="22042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89CC8C9-62FD-CE44-A725-64BA847FCAAD}"/>
              </a:ext>
            </a:extLst>
          </p:cNvPr>
          <p:cNvCxnSpPr>
            <a:cxnSpLocks/>
          </p:cNvCxnSpPr>
          <p:nvPr/>
        </p:nvCxnSpPr>
        <p:spPr>
          <a:xfrm>
            <a:off x="1807802" y="3713356"/>
            <a:ext cx="0" cy="228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FADBD58-BAB1-D649-B8BE-8DED6819B1CF}"/>
              </a:ext>
            </a:extLst>
          </p:cNvPr>
          <p:cNvCxnSpPr>
            <a:cxnSpLocks/>
          </p:cNvCxnSpPr>
          <p:nvPr/>
        </p:nvCxnSpPr>
        <p:spPr>
          <a:xfrm>
            <a:off x="585326" y="4832193"/>
            <a:ext cx="24598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13D531F-986D-BE47-A6B8-ABF050F2A526}"/>
              </a:ext>
            </a:extLst>
          </p:cNvPr>
          <p:cNvCxnSpPr>
            <a:cxnSpLocks/>
          </p:cNvCxnSpPr>
          <p:nvPr/>
        </p:nvCxnSpPr>
        <p:spPr>
          <a:xfrm>
            <a:off x="1807802" y="3289607"/>
            <a:ext cx="123735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FC8060C-B4EF-EC44-8115-288D4A8E64D4}"/>
              </a:ext>
            </a:extLst>
          </p:cNvPr>
          <p:cNvCxnSpPr>
            <a:cxnSpLocks/>
          </p:cNvCxnSpPr>
          <p:nvPr/>
        </p:nvCxnSpPr>
        <p:spPr>
          <a:xfrm>
            <a:off x="2395969" y="2772938"/>
            <a:ext cx="0" cy="10073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>
            <a:extLst>
              <a:ext uri="{FF2B5EF4-FFF2-40B4-BE49-F238E27FC236}">
                <a16:creationId xmlns:a16="http://schemas.microsoft.com/office/drawing/2014/main" id="{E435A33E-DF17-AA4F-ACF3-51283F51EF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7942" y="3485927"/>
            <a:ext cx="323208" cy="2879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C84DB4F-3C32-9E4B-9CBC-D82CA6D7D3EE}"/>
                  </a:ext>
                </a:extLst>
              </p:cNvPr>
              <p:cNvSpPr txBox="1"/>
              <p:nvPr/>
            </p:nvSpPr>
            <p:spPr>
              <a:xfrm>
                <a:off x="421311" y="777388"/>
                <a:ext cx="58632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accent5"/>
                    </a:solidFill>
                  </a:rPr>
                  <a:t>anchor = (2, 2),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chemeClr val="accent2"/>
                    </a:solidFill>
                  </a:rPr>
                  <a:t>=2,  </a:t>
                </a:r>
                <a:r>
                  <a:rPr lang="en-US" dirty="0">
                    <a:solidFill>
                      <a:srgbClr val="7030A0"/>
                    </a:solidFill>
                  </a:rPr>
                  <a:t>Bucket size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endParaRPr lang="en-US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C84DB4F-3C32-9E4B-9CBC-D82CA6D7D3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311" y="777388"/>
                <a:ext cx="5863271" cy="369332"/>
              </a:xfrm>
              <a:prstGeom prst="rect">
                <a:avLst/>
              </a:prstGeom>
              <a:blipFill>
                <a:blip r:embed="rId4"/>
                <a:stretch>
                  <a:fillRect l="-648" t="-3333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Oval 36">
            <a:extLst>
              <a:ext uri="{FF2B5EF4-FFF2-40B4-BE49-F238E27FC236}">
                <a16:creationId xmlns:a16="http://schemas.microsoft.com/office/drawing/2014/main" id="{C40E7FAC-2BA5-204B-AF7C-B13A89D2BA1C}"/>
              </a:ext>
            </a:extLst>
          </p:cNvPr>
          <p:cNvSpPr/>
          <p:nvPr/>
        </p:nvSpPr>
        <p:spPr>
          <a:xfrm>
            <a:off x="1474775" y="1839952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9BC64F6B-B4FF-CC46-9D08-E3240F04BCC4}"/>
              </a:ext>
            </a:extLst>
          </p:cNvPr>
          <p:cNvSpPr/>
          <p:nvPr/>
        </p:nvSpPr>
        <p:spPr>
          <a:xfrm>
            <a:off x="1760377" y="2258122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030A4FD8-FDCA-1240-A03A-50E44C956454}"/>
              </a:ext>
            </a:extLst>
          </p:cNvPr>
          <p:cNvSpPr/>
          <p:nvPr/>
        </p:nvSpPr>
        <p:spPr>
          <a:xfrm>
            <a:off x="943232" y="2401225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858369C6-A3CE-A549-B7E8-894D1B0E3C4F}"/>
              </a:ext>
            </a:extLst>
          </p:cNvPr>
          <p:cNvSpPr/>
          <p:nvPr/>
        </p:nvSpPr>
        <p:spPr>
          <a:xfrm>
            <a:off x="2470945" y="2401225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A8DFBF64-6A63-4941-B76D-0711BFF9E589}"/>
              </a:ext>
            </a:extLst>
          </p:cNvPr>
          <p:cNvSpPr/>
          <p:nvPr/>
        </p:nvSpPr>
        <p:spPr>
          <a:xfrm>
            <a:off x="3258965" y="2810100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3F572112-0688-6D4E-9954-5C92A9766196}"/>
              </a:ext>
            </a:extLst>
          </p:cNvPr>
          <p:cNvSpPr/>
          <p:nvPr/>
        </p:nvSpPr>
        <p:spPr>
          <a:xfrm>
            <a:off x="2489532" y="3066575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29CE63BF-5CF8-D842-864E-357C56C2EF7F}"/>
              </a:ext>
            </a:extLst>
          </p:cNvPr>
          <p:cNvSpPr/>
          <p:nvPr/>
        </p:nvSpPr>
        <p:spPr>
          <a:xfrm>
            <a:off x="2073225" y="3486601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64B5F066-3BDC-2E47-A2A2-65998B32EDA0}"/>
              </a:ext>
            </a:extLst>
          </p:cNvPr>
          <p:cNvSpPr/>
          <p:nvPr/>
        </p:nvSpPr>
        <p:spPr>
          <a:xfrm>
            <a:off x="1556555" y="4241162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06F0AC4F-8993-1441-9484-031E5E3C4383}"/>
              </a:ext>
            </a:extLst>
          </p:cNvPr>
          <p:cNvSpPr/>
          <p:nvPr/>
        </p:nvSpPr>
        <p:spPr>
          <a:xfrm>
            <a:off x="2675385" y="3408542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284C06F-6037-6F4E-9388-4ED478106D7D}"/>
              </a:ext>
            </a:extLst>
          </p:cNvPr>
          <p:cNvSpPr txBox="1"/>
          <p:nvPr/>
        </p:nvSpPr>
        <p:spPr>
          <a:xfrm>
            <a:off x="2839728" y="3765467"/>
            <a:ext cx="2054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0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DC40580-A139-C249-90A1-1AC648FC3614}"/>
              </a:ext>
            </a:extLst>
          </p:cNvPr>
          <p:cNvSpPr txBox="1"/>
          <p:nvPr/>
        </p:nvSpPr>
        <p:spPr>
          <a:xfrm>
            <a:off x="2197241" y="3759315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-4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DD1F80B-070E-5045-9A7B-C782D99A825D}"/>
              </a:ext>
            </a:extLst>
          </p:cNvPr>
          <p:cNvSpPr txBox="1"/>
          <p:nvPr/>
        </p:nvSpPr>
        <p:spPr>
          <a:xfrm>
            <a:off x="3501723" y="3759315"/>
            <a:ext cx="2054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4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383F2446-45E7-AA4E-B621-DE69374595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92812" y="3168792"/>
            <a:ext cx="215900" cy="228600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8017408E-686D-CF48-9D4A-F5D3498FBDA5}"/>
              </a:ext>
            </a:extLst>
          </p:cNvPr>
          <p:cNvSpPr txBox="1"/>
          <p:nvPr/>
        </p:nvSpPr>
        <p:spPr>
          <a:xfrm>
            <a:off x="1592398" y="3768840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-8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89434D0-EFD9-E948-AF48-D52018F7B778}"/>
              </a:ext>
            </a:extLst>
          </p:cNvPr>
          <p:cNvSpPr txBox="1"/>
          <p:nvPr/>
        </p:nvSpPr>
        <p:spPr>
          <a:xfrm>
            <a:off x="4081483" y="3779567"/>
            <a:ext cx="2054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8</a:t>
            </a: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13446AA9-C995-F048-A218-A84FE9DC843B}"/>
              </a:ext>
            </a:extLst>
          </p:cNvPr>
          <p:cNvCxnSpPr>
            <a:cxnSpLocks/>
          </p:cNvCxnSpPr>
          <p:nvPr/>
        </p:nvCxnSpPr>
        <p:spPr>
          <a:xfrm flipH="1">
            <a:off x="3349459" y="3529208"/>
            <a:ext cx="5976" cy="231559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6E462DB3-49F7-4A47-922A-63AADC96AE78}"/>
              </a:ext>
            </a:extLst>
          </p:cNvPr>
          <p:cNvCxnSpPr>
            <a:cxnSpLocks/>
          </p:cNvCxnSpPr>
          <p:nvPr/>
        </p:nvCxnSpPr>
        <p:spPr>
          <a:xfrm>
            <a:off x="3131277" y="3546821"/>
            <a:ext cx="217671" cy="3475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BCC205CA-23A5-1641-A112-80D91CF958DF}"/>
              </a:ext>
            </a:extLst>
          </p:cNvPr>
          <p:cNvSpPr txBox="1"/>
          <p:nvPr/>
        </p:nvSpPr>
        <p:spPr>
          <a:xfrm>
            <a:off x="2983049" y="3430694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00B0F0"/>
                </a:solidFill>
              </a:rPr>
              <a:t>2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359B3557-F84D-874D-BC31-BDABDB1128EF}"/>
              </a:ext>
            </a:extLst>
          </p:cNvPr>
          <p:cNvSpPr txBox="1"/>
          <p:nvPr/>
        </p:nvSpPr>
        <p:spPr>
          <a:xfrm>
            <a:off x="2778255" y="4183182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-4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B980752-22D2-A34A-A952-DA61554DFFDF}"/>
              </a:ext>
            </a:extLst>
          </p:cNvPr>
          <p:cNvSpPr txBox="1"/>
          <p:nvPr/>
        </p:nvSpPr>
        <p:spPr>
          <a:xfrm>
            <a:off x="2802066" y="4664199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-8</a:t>
            </a: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8C929720-BA9D-3C46-BCF3-253BA94B95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87662" y="2614607"/>
            <a:ext cx="215900" cy="2286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1437A734-5F5E-1F4E-AFCE-0B91124B4081}"/>
                  </a:ext>
                </a:extLst>
              </p:cNvPr>
              <p:cNvSpPr txBox="1"/>
              <p:nvPr/>
            </p:nvSpPr>
            <p:spPr>
              <a:xfrm>
                <a:off x="731650" y="2105956"/>
                <a:ext cx="27584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1437A734-5F5E-1F4E-AFCE-0B91124B40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650" y="2105956"/>
                <a:ext cx="275845" cy="276999"/>
              </a:xfrm>
              <a:prstGeom prst="rect">
                <a:avLst/>
              </a:prstGeom>
              <a:blipFill>
                <a:blip r:embed="rId7"/>
                <a:stretch>
                  <a:fillRect l="-22727" r="-4545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87D865D-922E-7D46-B0B6-3DC6B703FAF7}"/>
                  </a:ext>
                </a:extLst>
              </p:cNvPr>
              <p:cNvSpPr txBox="1"/>
              <p:nvPr/>
            </p:nvSpPr>
            <p:spPr>
              <a:xfrm>
                <a:off x="1255534" y="1629692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87D865D-922E-7D46-B0B6-3DC6B703FA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5534" y="1629692"/>
                <a:ext cx="281167" cy="276999"/>
              </a:xfrm>
              <a:prstGeom prst="rect">
                <a:avLst/>
              </a:prstGeom>
              <a:blipFill>
                <a:blip r:embed="rId8"/>
                <a:stretch>
                  <a:fillRect l="-17391" r="-4348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BB3CD07-D837-F44C-A472-66C908F6DB16}"/>
                  </a:ext>
                </a:extLst>
              </p:cNvPr>
              <p:cNvSpPr txBox="1"/>
              <p:nvPr/>
            </p:nvSpPr>
            <p:spPr>
              <a:xfrm>
                <a:off x="1898473" y="1958313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BB3CD07-D837-F44C-A472-66C908F6DB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8473" y="1958313"/>
                <a:ext cx="281167" cy="276999"/>
              </a:xfrm>
              <a:prstGeom prst="rect">
                <a:avLst/>
              </a:prstGeom>
              <a:blipFill>
                <a:blip r:embed="rId9"/>
                <a:stretch>
                  <a:fillRect l="-16667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4A56388C-2791-C543-86A1-29F83A27FAD6}"/>
                  </a:ext>
                </a:extLst>
              </p:cNvPr>
              <p:cNvSpPr txBox="1"/>
              <p:nvPr/>
            </p:nvSpPr>
            <p:spPr>
              <a:xfrm>
                <a:off x="2379493" y="2110708"/>
                <a:ext cx="27943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4A56388C-2791-C543-86A1-29F83A27FA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9493" y="2110708"/>
                <a:ext cx="279435" cy="276999"/>
              </a:xfrm>
              <a:prstGeom prst="rect">
                <a:avLst/>
              </a:prstGeom>
              <a:blipFill>
                <a:blip r:embed="rId10"/>
                <a:stretch>
                  <a:fillRect l="-17391" r="-4348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23C3719B-A6AF-164F-90D4-CEF73935F3C9}"/>
                  </a:ext>
                </a:extLst>
              </p:cNvPr>
              <p:cNvSpPr txBox="1"/>
              <p:nvPr/>
            </p:nvSpPr>
            <p:spPr>
              <a:xfrm>
                <a:off x="3236751" y="2467902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23C3719B-A6AF-164F-90D4-CEF73935F3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6751" y="2467902"/>
                <a:ext cx="281167" cy="276999"/>
              </a:xfrm>
              <a:prstGeom prst="rect">
                <a:avLst/>
              </a:prstGeom>
              <a:blipFill>
                <a:blip r:embed="rId11"/>
                <a:stretch>
                  <a:fillRect l="-17391" r="-4348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CB576CCD-353B-A64A-A8B6-79C729DF5242}"/>
                  </a:ext>
                </a:extLst>
              </p:cNvPr>
              <p:cNvSpPr txBox="1"/>
              <p:nvPr/>
            </p:nvSpPr>
            <p:spPr>
              <a:xfrm>
                <a:off x="2603329" y="2834619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CB576CCD-353B-A64A-A8B6-79C729DF52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3329" y="2834619"/>
                <a:ext cx="281167" cy="276999"/>
              </a:xfrm>
              <a:prstGeom prst="rect">
                <a:avLst/>
              </a:prstGeom>
              <a:blipFill>
                <a:blip r:embed="rId12"/>
                <a:stretch>
                  <a:fillRect l="-17391" r="-4348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1EE9049A-08B4-3D4B-842B-844CD7B49850}"/>
                  </a:ext>
                </a:extLst>
              </p:cNvPr>
              <p:cNvSpPr txBox="1"/>
              <p:nvPr/>
            </p:nvSpPr>
            <p:spPr>
              <a:xfrm>
                <a:off x="2755729" y="3401371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1EE9049A-08B4-3D4B-842B-844CD7B498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5729" y="3401371"/>
                <a:ext cx="281167" cy="276999"/>
              </a:xfrm>
              <a:prstGeom prst="rect">
                <a:avLst/>
              </a:prstGeom>
              <a:blipFill>
                <a:blip r:embed="rId13"/>
                <a:stretch>
                  <a:fillRect l="-17391" r="-4348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3BC46F4D-80C4-8045-966E-89D8A837A63B}"/>
                  </a:ext>
                </a:extLst>
              </p:cNvPr>
              <p:cNvSpPr txBox="1"/>
              <p:nvPr/>
            </p:nvSpPr>
            <p:spPr>
              <a:xfrm>
                <a:off x="1979430" y="3510907"/>
                <a:ext cx="3736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3BC46F4D-80C4-8045-966E-89D8A837A6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9430" y="3510907"/>
                <a:ext cx="373628" cy="276999"/>
              </a:xfrm>
              <a:prstGeom prst="rect">
                <a:avLst/>
              </a:prstGeom>
              <a:blipFill>
                <a:blip r:embed="rId14"/>
                <a:stretch>
                  <a:fillRect l="-17241" r="-3448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A21FCB75-57F2-6B4B-B6D4-2E51392F06B3}"/>
                  </a:ext>
                </a:extLst>
              </p:cNvPr>
              <p:cNvSpPr txBox="1"/>
              <p:nvPr/>
            </p:nvSpPr>
            <p:spPr>
              <a:xfrm>
                <a:off x="1574613" y="4277677"/>
                <a:ext cx="3736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A21FCB75-57F2-6B4B-B6D4-2E51392F06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4613" y="4277677"/>
                <a:ext cx="373628" cy="276999"/>
              </a:xfrm>
              <a:prstGeom prst="rect">
                <a:avLst/>
              </a:prstGeom>
              <a:blipFill>
                <a:blip r:embed="rId15"/>
                <a:stretch>
                  <a:fillRect l="-13333" r="-3333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Oval 85">
            <a:extLst>
              <a:ext uri="{FF2B5EF4-FFF2-40B4-BE49-F238E27FC236}">
                <a16:creationId xmlns:a16="http://schemas.microsoft.com/office/drawing/2014/main" id="{C7225347-B004-2F47-8149-F9A678833807}"/>
              </a:ext>
            </a:extLst>
          </p:cNvPr>
          <p:cNvSpPr/>
          <p:nvPr/>
        </p:nvSpPr>
        <p:spPr>
          <a:xfrm>
            <a:off x="8067027" y="1054880"/>
            <a:ext cx="1728788" cy="482972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111C7B60-146D-7C49-AE2F-67EB5ACFE4E2}"/>
              </a:ext>
            </a:extLst>
          </p:cNvPr>
          <p:cNvCxnSpPr>
            <a:cxnSpLocks/>
          </p:cNvCxnSpPr>
          <p:nvPr/>
        </p:nvCxnSpPr>
        <p:spPr>
          <a:xfrm flipH="1">
            <a:off x="7024504" y="1413529"/>
            <a:ext cx="1142054" cy="6142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B7A097B4-96AB-5B49-B870-C1FACE0D83D2}"/>
              </a:ext>
            </a:extLst>
          </p:cNvPr>
          <p:cNvCxnSpPr>
            <a:cxnSpLocks/>
          </p:cNvCxnSpPr>
          <p:nvPr/>
        </p:nvCxnSpPr>
        <p:spPr>
          <a:xfrm flipH="1">
            <a:off x="8386763" y="1576042"/>
            <a:ext cx="331640" cy="73783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CADC76E4-CC05-974D-9737-328F5B01EFE9}"/>
              </a:ext>
            </a:extLst>
          </p:cNvPr>
          <p:cNvCxnSpPr>
            <a:cxnSpLocks/>
          </p:cNvCxnSpPr>
          <p:nvPr/>
        </p:nvCxnSpPr>
        <p:spPr>
          <a:xfrm>
            <a:off x="9458325" y="1561172"/>
            <a:ext cx="705531" cy="6741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D65B81CE-AB0E-8F4C-9BB4-A473BDD2C31D}"/>
              </a:ext>
            </a:extLst>
          </p:cNvPr>
          <p:cNvCxnSpPr>
            <a:cxnSpLocks/>
          </p:cNvCxnSpPr>
          <p:nvPr/>
        </p:nvCxnSpPr>
        <p:spPr>
          <a:xfrm>
            <a:off x="9797354" y="1413529"/>
            <a:ext cx="1526024" cy="4005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Oval 106">
            <a:extLst>
              <a:ext uri="{FF2B5EF4-FFF2-40B4-BE49-F238E27FC236}">
                <a16:creationId xmlns:a16="http://schemas.microsoft.com/office/drawing/2014/main" id="{E5A97693-7980-8048-90E4-0742CD872138}"/>
              </a:ext>
            </a:extLst>
          </p:cNvPr>
          <p:cNvSpPr/>
          <p:nvPr/>
        </p:nvSpPr>
        <p:spPr>
          <a:xfrm>
            <a:off x="6459979" y="2111847"/>
            <a:ext cx="1076643" cy="542215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983A2BA5-38F6-9B41-9D65-F467C840EA86}"/>
              </a:ext>
            </a:extLst>
          </p:cNvPr>
          <p:cNvSpPr/>
          <p:nvPr/>
        </p:nvSpPr>
        <p:spPr>
          <a:xfrm>
            <a:off x="9625534" y="2400465"/>
            <a:ext cx="1076643" cy="5422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0D11F92F-18CC-5F49-A9E5-F8FEF8B76FC5}"/>
                  </a:ext>
                </a:extLst>
              </p:cNvPr>
              <p:cNvSpPr/>
              <p:nvPr/>
            </p:nvSpPr>
            <p:spPr>
              <a:xfrm>
                <a:off x="7791289" y="2343499"/>
                <a:ext cx="1394217" cy="68974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0D11F92F-18CC-5F49-A9E5-F8FEF8B76F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1289" y="2343499"/>
                <a:ext cx="1394217" cy="689742"/>
              </a:xfrm>
              <a:prstGeom prst="ellipse">
                <a:avLst/>
              </a:prstGeom>
              <a:blipFill>
                <a:blip r:embed="rId1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3A3D12D0-9524-5244-865E-3FB35B4E64CB}"/>
                  </a:ext>
                </a:extLst>
              </p:cNvPr>
              <p:cNvSpPr/>
              <p:nvPr/>
            </p:nvSpPr>
            <p:spPr>
              <a:xfrm>
                <a:off x="10985081" y="1895708"/>
                <a:ext cx="1076643" cy="542215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3A3D12D0-9524-5244-865E-3FB35B4E64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5081" y="1895708"/>
                <a:ext cx="1076643" cy="542215"/>
              </a:xfrm>
              <a:prstGeom prst="ellipse">
                <a:avLst/>
              </a:prstGeom>
              <a:blipFill>
                <a:blip r:embed="rId1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ADE06B88-5EB9-E941-99AB-D2D46618547D}"/>
              </a:ext>
            </a:extLst>
          </p:cNvPr>
          <p:cNvCxnSpPr>
            <a:cxnSpLocks/>
          </p:cNvCxnSpPr>
          <p:nvPr/>
        </p:nvCxnSpPr>
        <p:spPr>
          <a:xfrm flipH="1">
            <a:off x="5991988" y="2521133"/>
            <a:ext cx="544736" cy="2841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592A0D34-9286-6847-AA3B-8DE51A1D2F2E}"/>
              </a:ext>
            </a:extLst>
          </p:cNvPr>
          <p:cNvCxnSpPr>
            <a:cxnSpLocks/>
          </p:cNvCxnSpPr>
          <p:nvPr/>
        </p:nvCxnSpPr>
        <p:spPr>
          <a:xfrm flipH="1">
            <a:off x="6207366" y="2606401"/>
            <a:ext cx="568662" cy="8009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8D157BAD-C517-2B49-BAD7-377C9F5923FC}"/>
              </a:ext>
            </a:extLst>
          </p:cNvPr>
          <p:cNvCxnSpPr>
            <a:cxnSpLocks/>
          </p:cNvCxnSpPr>
          <p:nvPr/>
        </p:nvCxnSpPr>
        <p:spPr>
          <a:xfrm flipH="1">
            <a:off x="6842129" y="2653318"/>
            <a:ext cx="194544" cy="7320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3F21784C-D3B2-8B4F-B5FC-37D7108EEC12}"/>
              </a:ext>
            </a:extLst>
          </p:cNvPr>
          <p:cNvCxnSpPr>
            <a:cxnSpLocks/>
          </p:cNvCxnSpPr>
          <p:nvPr/>
        </p:nvCxnSpPr>
        <p:spPr>
          <a:xfrm>
            <a:off x="7366031" y="2618573"/>
            <a:ext cx="416309" cy="8923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Oval 116">
            <a:extLst>
              <a:ext uri="{FF2B5EF4-FFF2-40B4-BE49-F238E27FC236}">
                <a16:creationId xmlns:a16="http://schemas.microsoft.com/office/drawing/2014/main" id="{9E2EB0A7-82BE-3A4D-AF4C-1131EE464155}"/>
              </a:ext>
            </a:extLst>
          </p:cNvPr>
          <p:cNvSpPr/>
          <p:nvPr/>
        </p:nvSpPr>
        <p:spPr>
          <a:xfrm>
            <a:off x="7472283" y="3518577"/>
            <a:ext cx="694275" cy="58314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14DFBD9B-49EA-8941-812E-EE9DBCBB212D}"/>
              </a:ext>
            </a:extLst>
          </p:cNvPr>
          <p:cNvSpPr/>
          <p:nvPr/>
        </p:nvSpPr>
        <p:spPr>
          <a:xfrm>
            <a:off x="6531303" y="3485133"/>
            <a:ext cx="694275" cy="58314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Oval 121">
                <a:extLst>
                  <a:ext uri="{FF2B5EF4-FFF2-40B4-BE49-F238E27FC236}">
                    <a16:creationId xmlns:a16="http://schemas.microsoft.com/office/drawing/2014/main" id="{B950B928-B08F-FA4D-8639-878213CF86A3}"/>
                  </a:ext>
                </a:extLst>
              </p:cNvPr>
              <p:cNvSpPr/>
              <p:nvPr/>
            </p:nvSpPr>
            <p:spPr>
              <a:xfrm>
                <a:off x="5755733" y="3495491"/>
                <a:ext cx="694275" cy="58314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3,</m:t>
                      </m:r>
                    </m:oMath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2" name="Oval 121">
                <a:extLst>
                  <a:ext uri="{FF2B5EF4-FFF2-40B4-BE49-F238E27FC236}">
                    <a16:creationId xmlns:a16="http://schemas.microsoft.com/office/drawing/2014/main" id="{B950B928-B08F-FA4D-8639-878213CF86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5733" y="3495491"/>
                <a:ext cx="694275" cy="583149"/>
              </a:xfrm>
              <a:prstGeom prst="ellipse">
                <a:avLst/>
              </a:prstGeom>
              <a:blipFill>
                <a:blip r:embed="rId18"/>
                <a:stretch>
                  <a:fillRect b="-1224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B80EAF62-6A74-BC44-A38D-4789B856867E}"/>
                  </a:ext>
                </a:extLst>
              </p:cNvPr>
              <p:cNvSpPr/>
              <p:nvPr/>
            </p:nvSpPr>
            <p:spPr>
              <a:xfrm>
                <a:off x="5495866" y="2805079"/>
                <a:ext cx="694275" cy="58314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1,</m:t>
                      </m:r>
                    </m:oMath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B80EAF62-6A74-BC44-A38D-4789B85686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5866" y="2805079"/>
                <a:ext cx="694275" cy="583149"/>
              </a:xfrm>
              <a:prstGeom prst="ellipse">
                <a:avLst/>
              </a:prstGeom>
              <a:blipFill>
                <a:blip r:embed="rId19"/>
                <a:stretch>
                  <a:fillRect b="-11224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6AF9F15E-DED0-E949-8CBC-6D664601DCBA}"/>
              </a:ext>
            </a:extLst>
          </p:cNvPr>
          <p:cNvCxnSpPr>
            <a:cxnSpLocks/>
          </p:cNvCxnSpPr>
          <p:nvPr/>
        </p:nvCxnSpPr>
        <p:spPr>
          <a:xfrm flipH="1">
            <a:off x="7065249" y="4017633"/>
            <a:ext cx="471373" cy="7026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Oval 127">
            <a:extLst>
              <a:ext uri="{FF2B5EF4-FFF2-40B4-BE49-F238E27FC236}">
                <a16:creationId xmlns:a16="http://schemas.microsoft.com/office/drawing/2014/main" id="{A0B66E87-88B7-A04F-A32B-5928CE8DFC70}"/>
              </a:ext>
            </a:extLst>
          </p:cNvPr>
          <p:cNvSpPr>
            <a:spLocks noChangeAspect="1"/>
          </p:cNvSpPr>
          <p:nvPr/>
        </p:nvSpPr>
        <p:spPr>
          <a:xfrm>
            <a:off x="6727461" y="4771921"/>
            <a:ext cx="457200" cy="4572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AE3FDE38-857D-5640-84DD-8A9C8980D6D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465656" y="4767156"/>
                <a:ext cx="457200" cy="4572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AE3FDE38-857D-5640-84DD-8A9C8980D6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5656" y="4767156"/>
                <a:ext cx="457200" cy="457200"/>
              </a:xfrm>
              <a:prstGeom prst="ellipse">
                <a:avLst/>
              </a:prstGeom>
              <a:blipFill>
                <a:blip r:embed="rId20"/>
                <a:stretch>
                  <a:fillRect l="-259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5F03693F-5766-F643-906E-483748D372C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185971" y="4809362"/>
                <a:ext cx="457200" cy="4572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5F03693F-5766-F643-906E-483748D372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5971" y="4809362"/>
                <a:ext cx="457200" cy="457200"/>
              </a:xfrm>
              <a:prstGeom prst="ellipse">
                <a:avLst/>
              </a:prstGeom>
              <a:blipFill>
                <a:blip r:embed="rId21"/>
                <a:stretch>
                  <a:fillRect l="-779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47F7244A-6014-6E41-B954-C65631D8DF2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938453" y="4718868"/>
                <a:ext cx="687081" cy="687081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47F7244A-6014-6E41-B954-C65631D8DF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8453" y="4718868"/>
                <a:ext cx="687081" cy="687081"/>
              </a:xfrm>
              <a:prstGeom prst="ellipse">
                <a:avLst/>
              </a:prstGeom>
              <a:blipFill>
                <a:blip r:embed="rId2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86C3C6BC-7568-E74F-845F-E9A1CC6A12C8}"/>
              </a:ext>
            </a:extLst>
          </p:cNvPr>
          <p:cNvCxnSpPr>
            <a:cxnSpLocks/>
          </p:cNvCxnSpPr>
          <p:nvPr/>
        </p:nvCxnSpPr>
        <p:spPr>
          <a:xfrm flipH="1">
            <a:off x="7718607" y="4143770"/>
            <a:ext cx="53702" cy="5204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F9FD7456-EC2D-874A-825D-C68AAE470598}"/>
              </a:ext>
            </a:extLst>
          </p:cNvPr>
          <p:cNvCxnSpPr>
            <a:cxnSpLocks/>
          </p:cNvCxnSpPr>
          <p:nvPr/>
        </p:nvCxnSpPr>
        <p:spPr>
          <a:xfrm>
            <a:off x="8070568" y="4098965"/>
            <a:ext cx="482015" cy="6213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C331B52D-8C73-2141-9943-8CE625BB0894}"/>
              </a:ext>
            </a:extLst>
          </p:cNvPr>
          <p:cNvCxnSpPr>
            <a:cxnSpLocks/>
          </p:cNvCxnSpPr>
          <p:nvPr/>
        </p:nvCxnSpPr>
        <p:spPr>
          <a:xfrm>
            <a:off x="8200258" y="3867037"/>
            <a:ext cx="966796" cy="7971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60FCD9C5-0658-5C4A-86EE-EDD0578A946C}"/>
              </a:ext>
            </a:extLst>
          </p:cNvPr>
          <p:cNvCxnSpPr>
            <a:cxnSpLocks/>
          </p:cNvCxnSpPr>
          <p:nvPr/>
        </p:nvCxnSpPr>
        <p:spPr>
          <a:xfrm flipH="1">
            <a:off x="9420085" y="2973118"/>
            <a:ext cx="445823" cy="5377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ACC8C392-6B31-1D42-85A5-A362D0CC4440}"/>
              </a:ext>
            </a:extLst>
          </p:cNvPr>
          <p:cNvCxnSpPr>
            <a:cxnSpLocks/>
          </p:cNvCxnSpPr>
          <p:nvPr/>
        </p:nvCxnSpPr>
        <p:spPr>
          <a:xfrm flipH="1">
            <a:off x="10113498" y="2984513"/>
            <a:ext cx="177310" cy="5841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4FDCD2B7-152B-BC4D-BB03-338334E6D6CE}"/>
              </a:ext>
            </a:extLst>
          </p:cNvPr>
          <p:cNvCxnSpPr>
            <a:cxnSpLocks/>
          </p:cNvCxnSpPr>
          <p:nvPr/>
        </p:nvCxnSpPr>
        <p:spPr>
          <a:xfrm>
            <a:off x="10549970" y="3006664"/>
            <a:ext cx="344285" cy="5914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704DD6B7-F153-594D-9753-4ECACF1A8F29}"/>
              </a:ext>
            </a:extLst>
          </p:cNvPr>
          <p:cNvCxnSpPr>
            <a:cxnSpLocks/>
          </p:cNvCxnSpPr>
          <p:nvPr/>
        </p:nvCxnSpPr>
        <p:spPr>
          <a:xfrm>
            <a:off x="10730836" y="2857181"/>
            <a:ext cx="792566" cy="6537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Oval 147">
            <a:extLst>
              <a:ext uri="{FF2B5EF4-FFF2-40B4-BE49-F238E27FC236}">
                <a16:creationId xmlns:a16="http://schemas.microsoft.com/office/drawing/2014/main" id="{827F7AEF-055D-7645-B788-01CE6D6AE33F}"/>
              </a:ext>
            </a:extLst>
          </p:cNvPr>
          <p:cNvSpPr/>
          <p:nvPr/>
        </p:nvSpPr>
        <p:spPr>
          <a:xfrm>
            <a:off x="9797354" y="3649406"/>
            <a:ext cx="694275" cy="58314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Oval 148">
                <a:extLst>
                  <a:ext uri="{FF2B5EF4-FFF2-40B4-BE49-F238E27FC236}">
                    <a16:creationId xmlns:a16="http://schemas.microsoft.com/office/drawing/2014/main" id="{431BBF08-0D12-184D-A846-741CACC514FB}"/>
                  </a:ext>
                </a:extLst>
              </p:cNvPr>
              <p:cNvSpPr/>
              <p:nvPr/>
            </p:nvSpPr>
            <p:spPr>
              <a:xfrm>
                <a:off x="10522445" y="3678541"/>
                <a:ext cx="874007" cy="56262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14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15</m:t>
                          </m:r>
                        </m:sub>
                      </m:sSub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16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9" name="Oval 148">
                <a:extLst>
                  <a:ext uri="{FF2B5EF4-FFF2-40B4-BE49-F238E27FC236}">
                    <a16:creationId xmlns:a16="http://schemas.microsoft.com/office/drawing/2014/main" id="{431BBF08-0D12-184D-A846-741CACC514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22445" y="3678541"/>
                <a:ext cx="874007" cy="562622"/>
              </a:xfrm>
              <a:prstGeom prst="ellipse">
                <a:avLst/>
              </a:prstGeom>
              <a:blipFill>
                <a:blip r:embed="rId2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0" name="Oval 149">
            <a:extLst>
              <a:ext uri="{FF2B5EF4-FFF2-40B4-BE49-F238E27FC236}">
                <a16:creationId xmlns:a16="http://schemas.microsoft.com/office/drawing/2014/main" id="{57210AA5-CE15-6046-AAF8-4BFDDE75CBE4}"/>
              </a:ext>
            </a:extLst>
          </p:cNvPr>
          <p:cNvSpPr/>
          <p:nvPr/>
        </p:nvSpPr>
        <p:spPr>
          <a:xfrm>
            <a:off x="11493405" y="3539870"/>
            <a:ext cx="694275" cy="58314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Oval 153">
                <a:extLst>
                  <a:ext uri="{FF2B5EF4-FFF2-40B4-BE49-F238E27FC236}">
                    <a16:creationId xmlns:a16="http://schemas.microsoft.com/office/drawing/2014/main" id="{271A5EE8-5ED8-3A4E-B8F3-FA3409777DF6}"/>
                  </a:ext>
                </a:extLst>
              </p:cNvPr>
              <p:cNvSpPr/>
              <p:nvPr/>
            </p:nvSpPr>
            <p:spPr>
              <a:xfrm>
                <a:off x="8997364" y="3595714"/>
                <a:ext cx="694275" cy="58314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4" name="Oval 153">
                <a:extLst>
                  <a:ext uri="{FF2B5EF4-FFF2-40B4-BE49-F238E27FC236}">
                    <a16:creationId xmlns:a16="http://schemas.microsoft.com/office/drawing/2014/main" id="{271A5EE8-5ED8-3A4E-B8F3-FA3409777D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7364" y="3595714"/>
                <a:ext cx="694275" cy="583149"/>
              </a:xfrm>
              <a:prstGeom prst="ellipse">
                <a:avLst/>
              </a:prstGeom>
              <a:blipFill>
                <a:blip r:embed="rId2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7" name="Oval 86">
            <a:extLst>
              <a:ext uri="{FF2B5EF4-FFF2-40B4-BE49-F238E27FC236}">
                <a16:creationId xmlns:a16="http://schemas.microsoft.com/office/drawing/2014/main" id="{419B41AE-BFD4-7F4F-BC7C-CA75DBB778EC}"/>
              </a:ext>
            </a:extLst>
          </p:cNvPr>
          <p:cNvSpPr/>
          <p:nvPr/>
        </p:nvSpPr>
        <p:spPr>
          <a:xfrm>
            <a:off x="4354346" y="2676743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408D41E7-04FA-A040-B670-0E467CB120B0}"/>
              </a:ext>
            </a:extLst>
          </p:cNvPr>
          <p:cNvSpPr/>
          <p:nvPr/>
        </p:nvSpPr>
        <p:spPr>
          <a:xfrm>
            <a:off x="5036273" y="3201029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B32FE30C-8FD3-AC42-9C2C-A3D64B799077}"/>
                  </a:ext>
                </a:extLst>
              </p:cNvPr>
              <p:cNvSpPr txBox="1"/>
              <p:nvPr/>
            </p:nvSpPr>
            <p:spPr>
              <a:xfrm>
                <a:off x="4317850" y="2391697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B32FE30C-8FD3-AC42-9C2C-A3D64B7990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7850" y="2391697"/>
                <a:ext cx="281167" cy="276999"/>
              </a:xfrm>
              <a:prstGeom prst="rect">
                <a:avLst/>
              </a:prstGeom>
              <a:blipFill>
                <a:blip r:embed="rId25"/>
                <a:stretch>
                  <a:fillRect l="-17391" r="-4348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3" name="Oval 92">
            <a:extLst>
              <a:ext uri="{FF2B5EF4-FFF2-40B4-BE49-F238E27FC236}">
                <a16:creationId xmlns:a16="http://schemas.microsoft.com/office/drawing/2014/main" id="{C2C64F3B-9F45-4144-B973-95F08006A85F}"/>
              </a:ext>
            </a:extLst>
          </p:cNvPr>
          <p:cNvSpPr/>
          <p:nvPr/>
        </p:nvSpPr>
        <p:spPr>
          <a:xfrm>
            <a:off x="2499161" y="3618094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0FBB6B63-6015-F94B-B7C1-F9ADA55919B3}"/>
              </a:ext>
            </a:extLst>
          </p:cNvPr>
          <p:cNvSpPr/>
          <p:nvPr/>
        </p:nvSpPr>
        <p:spPr>
          <a:xfrm>
            <a:off x="3316117" y="3881667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197427BF-60A5-784D-9602-99A3ECCE38D1}"/>
                  </a:ext>
                </a:extLst>
              </p:cNvPr>
              <p:cNvSpPr txBox="1"/>
              <p:nvPr/>
            </p:nvSpPr>
            <p:spPr>
              <a:xfrm>
                <a:off x="4955537" y="2901110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197427BF-60A5-784D-9602-99A3ECCE38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5537" y="2901110"/>
                <a:ext cx="281167" cy="276999"/>
              </a:xfrm>
              <a:prstGeom prst="rect">
                <a:avLst/>
              </a:prstGeom>
              <a:blipFill>
                <a:blip r:embed="rId26"/>
                <a:stretch>
                  <a:fillRect l="-17391" r="-4348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23E77E97-DE80-5F41-A364-34BA897B6E88}"/>
                  </a:ext>
                </a:extLst>
              </p:cNvPr>
              <p:cNvSpPr txBox="1"/>
              <p:nvPr/>
            </p:nvSpPr>
            <p:spPr>
              <a:xfrm>
                <a:off x="2431873" y="3691883"/>
                <a:ext cx="3736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23E77E97-DE80-5F41-A364-34BA897B6E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1873" y="3691883"/>
                <a:ext cx="373628" cy="276999"/>
              </a:xfrm>
              <a:prstGeom prst="rect">
                <a:avLst/>
              </a:prstGeom>
              <a:blipFill>
                <a:blip r:embed="rId27"/>
                <a:stretch>
                  <a:fillRect l="-12903" r="-3226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73DDCF26-FAF0-B84D-892C-D6DAD0D72F54}"/>
                  </a:ext>
                </a:extLst>
              </p:cNvPr>
              <p:cNvSpPr txBox="1"/>
              <p:nvPr/>
            </p:nvSpPr>
            <p:spPr>
              <a:xfrm>
                <a:off x="3284357" y="3958577"/>
                <a:ext cx="3736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73DDCF26-FAF0-B84D-892C-D6DAD0D72F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4357" y="3958577"/>
                <a:ext cx="373628" cy="276999"/>
              </a:xfrm>
              <a:prstGeom prst="rect">
                <a:avLst/>
              </a:prstGeom>
              <a:blipFill>
                <a:blip r:embed="rId28"/>
                <a:stretch>
                  <a:fillRect l="-16667" r="-3333" b="-2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0C038AC0-5001-2243-B00D-8BFBA4354FC1}"/>
              </a:ext>
            </a:extLst>
          </p:cNvPr>
          <p:cNvSpPr txBox="1"/>
          <p:nvPr/>
        </p:nvSpPr>
        <p:spPr>
          <a:xfrm>
            <a:off x="10288930" y="5985080"/>
            <a:ext cx="8740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BPQ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D2FF36C7-1866-E442-9D32-032704CF3AB8}"/>
              </a:ext>
            </a:extLst>
          </p:cNvPr>
          <p:cNvSpPr txBox="1"/>
          <p:nvPr/>
        </p:nvSpPr>
        <p:spPr>
          <a:xfrm>
            <a:off x="3178312" y="3754550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00B0F0"/>
                </a:solidFill>
              </a:rPr>
              <a:t>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CD0287C1-A57C-8048-BDCE-DD6C4CD72147}"/>
                  </a:ext>
                </a:extLst>
              </p:cNvPr>
              <p:cNvSpPr txBox="1"/>
              <p:nvPr/>
            </p:nvSpPr>
            <p:spPr>
              <a:xfrm>
                <a:off x="1113298" y="5405949"/>
                <a:ext cx="3736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CD0287C1-A57C-8048-BDCE-DD6C4CD721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3298" y="5405949"/>
                <a:ext cx="373628" cy="276999"/>
              </a:xfrm>
              <a:prstGeom prst="rect">
                <a:avLst/>
              </a:prstGeom>
              <a:blipFill>
                <a:blip r:embed="rId29"/>
                <a:stretch>
                  <a:fillRect l="-13333" r="-3333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CD76E888-A5D8-A348-8392-2600829E884B}"/>
                  </a:ext>
                </a:extLst>
              </p:cNvPr>
              <p:cNvSpPr txBox="1"/>
              <p:nvPr/>
            </p:nvSpPr>
            <p:spPr>
              <a:xfrm>
                <a:off x="1364637" y="5026667"/>
                <a:ext cx="3736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CD76E888-A5D8-A348-8392-2600829E88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4637" y="5026667"/>
                <a:ext cx="373628" cy="276999"/>
              </a:xfrm>
              <a:prstGeom prst="rect">
                <a:avLst/>
              </a:prstGeom>
              <a:blipFill>
                <a:blip r:embed="rId30"/>
                <a:stretch>
                  <a:fillRect l="-12903" r="-3226" b="-2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43FE456F-CBC2-484E-8765-C633300C9CF9}"/>
                  </a:ext>
                </a:extLst>
              </p:cNvPr>
              <p:cNvSpPr txBox="1"/>
              <p:nvPr/>
            </p:nvSpPr>
            <p:spPr>
              <a:xfrm>
                <a:off x="837350" y="5698708"/>
                <a:ext cx="3736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16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43FE456F-CBC2-484E-8765-C633300C9C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350" y="5698708"/>
                <a:ext cx="373628" cy="276999"/>
              </a:xfrm>
              <a:prstGeom prst="rect">
                <a:avLst/>
              </a:prstGeom>
              <a:blipFill>
                <a:blip r:embed="rId31"/>
                <a:stretch>
                  <a:fillRect l="-13333" r="-3333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6" name="Oval 105">
            <a:extLst>
              <a:ext uri="{FF2B5EF4-FFF2-40B4-BE49-F238E27FC236}">
                <a16:creationId xmlns:a16="http://schemas.microsoft.com/office/drawing/2014/main" id="{D8B6A722-109D-FC4F-BBC8-91AF778F426A}"/>
              </a:ext>
            </a:extLst>
          </p:cNvPr>
          <p:cNvSpPr/>
          <p:nvPr/>
        </p:nvSpPr>
        <p:spPr>
          <a:xfrm>
            <a:off x="1281371" y="5068243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527BC7A2-2EB5-7545-B6FA-41D43994FE51}"/>
              </a:ext>
            </a:extLst>
          </p:cNvPr>
          <p:cNvSpPr/>
          <p:nvPr/>
        </p:nvSpPr>
        <p:spPr>
          <a:xfrm>
            <a:off x="1119441" y="5377808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A9F62DDF-34AA-F942-98BC-41B12BD1F203}"/>
              </a:ext>
            </a:extLst>
          </p:cNvPr>
          <p:cNvSpPr/>
          <p:nvPr/>
        </p:nvSpPr>
        <p:spPr>
          <a:xfrm>
            <a:off x="857499" y="5630222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1" name="Picture 100">
            <a:extLst>
              <a:ext uri="{FF2B5EF4-FFF2-40B4-BE49-F238E27FC236}">
                <a16:creationId xmlns:a16="http://schemas.microsoft.com/office/drawing/2014/main" id="{AF72439E-8388-4359-821B-8073EE9B8D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5149" y="2810100"/>
            <a:ext cx="323208" cy="28793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6CCB0EE-A487-4812-A177-F6CF2541B404}"/>
              </a:ext>
            </a:extLst>
          </p:cNvPr>
          <p:cNvSpPr txBox="1"/>
          <p:nvPr/>
        </p:nvSpPr>
        <p:spPr>
          <a:xfrm>
            <a:off x="7391530" y="1916165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3A3A45E0-BD5F-4734-B714-D1A998B9A1C4}"/>
              </a:ext>
            </a:extLst>
          </p:cNvPr>
          <p:cNvSpPr txBox="1"/>
          <p:nvPr/>
        </p:nvSpPr>
        <p:spPr>
          <a:xfrm>
            <a:off x="9719181" y="2095108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AB54C0EB-1902-4E62-A1FB-7B42E772C806}"/>
              </a:ext>
            </a:extLst>
          </p:cNvPr>
          <p:cNvSpPr txBox="1"/>
          <p:nvPr/>
        </p:nvSpPr>
        <p:spPr>
          <a:xfrm>
            <a:off x="10936466" y="1280656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10DDE948-51BB-48A6-9940-8E5D57775A8C}"/>
              </a:ext>
            </a:extLst>
          </p:cNvPr>
          <p:cNvSpPr/>
          <p:nvPr/>
        </p:nvSpPr>
        <p:spPr>
          <a:xfrm>
            <a:off x="2731633" y="2987372"/>
            <a:ext cx="1188720" cy="1188720"/>
          </a:xfrm>
          <a:prstGeom prst="ellipse">
            <a:avLst/>
          </a:prstGeom>
          <a:noFill/>
          <a:ln w="28575">
            <a:solidFill>
              <a:srgbClr val="FF00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7FD715B6-8788-4B79-80D9-432661DA0DD3}"/>
              </a:ext>
            </a:extLst>
          </p:cNvPr>
          <p:cNvSpPr/>
          <p:nvPr/>
        </p:nvSpPr>
        <p:spPr>
          <a:xfrm>
            <a:off x="2557460" y="2850297"/>
            <a:ext cx="1463040" cy="1463040"/>
          </a:xfrm>
          <a:prstGeom prst="ellipse">
            <a:avLst/>
          </a:prstGeom>
          <a:noFill/>
          <a:ln w="158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2" name="Pentagon 131">
            <a:extLst>
              <a:ext uri="{FF2B5EF4-FFF2-40B4-BE49-F238E27FC236}">
                <a16:creationId xmlns:a16="http://schemas.microsoft.com/office/drawing/2014/main" id="{66D7B4DA-EB99-134C-AB1C-676600254ADA}"/>
              </a:ext>
            </a:extLst>
          </p:cNvPr>
          <p:cNvSpPr/>
          <p:nvPr/>
        </p:nvSpPr>
        <p:spPr>
          <a:xfrm flipH="1">
            <a:off x="7848730" y="5844938"/>
            <a:ext cx="1888188" cy="660720"/>
          </a:xfrm>
          <a:prstGeom prst="homePlat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 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80D5D792-4A68-6E41-9905-5A066085BB5C}"/>
                  </a:ext>
                </a:extLst>
              </p:cNvPr>
              <p:cNvSpPr txBox="1"/>
              <p:nvPr/>
            </p:nvSpPr>
            <p:spPr>
              <a:xfrm>
                <a:off x="8067027" y="5967910"/>
                <a:ext cx="565508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 smtClean="0">
                              <a:solidFill>
                                <a:srgbClr val="C756FB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solidFill>
                                <a:srgbClr val="C756FB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200" b="0" i="1" smtClean="0">
                              <a:solidFill>
                                <a:srgbClr val="C756FB"/>
                              </a:solidFill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</m:oMath>
                  </m:oMathPara>
                </a14:m>
                <a:endParaRPr lang="en-US" sz="2200" dirty="0">
                  <a:solidFill>
                    <a:srgbClr val="C756FB"/>
                  </a:solidFill>
                </a:endParaRPr>
              </a:p>
            </p:txBody>
          </p:sp>
        </mc:Choice>
        <mc:Fallback xmlns=""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80D5D792-4A68-6E41-9905-5A066085BB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7027" y="5967910"/>
                <a:ext cx="565508" cy="430887"/>
              </a:xfrm>
              <a:prstGeom prst="rect">
                <a:avLst/>
              </a:prstGeom>
              <a:blipFill>
                <a:blip r:embed="rId32"/>
                <a:stretch>
                  <a:fillRect b="-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B4F226A7-279F-EF41-9C7B-277E0E643A79}"/>
                  </a:ext>
                </a:extLst>
              </p:cNvPr>
              <p:cNvSpPr txBox="1"/>
              <p:nvPr/>
            </p:nvSpPr>
            <p:spPr>
              <a:xfrm>
                <a:off x="8967589" y="6003763"/>
                <a:ext cx="56550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B4F226A7-279F-EF41-9C7B-277E0E643A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7589" y="6003763"/>
                <a:ext cx="565508" cy="369332"/>
              </a:xfrm>
              <a:prstGeom prst="rect">
                <a:avLst/>
              </a:prstGeom>
              <a:blipFill>
                <a:blip r:embed="rId33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3183732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Rectangle 126">
            <a:extLst>
              <a:ext uri="{FF2B5EF4-FFF2-40B4-BE49-F238E27FC236}">
                <a16:creationId xmlns:a16="http://schemas.microsoft.com/office/drawing/2014/main" id="{F4476B8A-8A3F-4E11-8CB2-34918039D9D8}"/>
              </a:ext>
            </a:extLst>
          </p:cNvPr>
          <p:cNvSpPr>
            <a:spLocks/>
          </p:cNvSpPr>
          <p:nvPr/>
        </p:nvSpPr>
        <p:spPr>
          <a:xfrm>
            <a:off x="582719" y="3781644"/>
            <a:ext cx="2438116" cy="220343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8C4F378-CD67-8A4D-8ECD-19659C8AE35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651687" y="-80924"/>
                <a:ext cx="9094807" cy="1028777"/>
              </a:xfrm>
            </p:spPr>
            <p:txBody>
              <a:bodyPr/>
              <a:lstStyle/>
              <a:p>
                <a:pPr algn="ctr"/>
                <a:r>
                  <a:rPr lang="en-US" dirty="0"/>
                  <a:t>Example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-NN query in PR-</a:t>
                </a:r>
                <a:r>
                  <a:rPr lang="en-US" dirty="0" err="1"/>
                  <a:t>QuadTree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8C4F378-CD67-8A4D-8ECD-19659C8AE3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651687" y="-80924"/>
                <a:ext cx="9094807" cy="1028777"/>
              </a:xfrm>
              <a:blipFill>
                <a:blip r:embed="rId2"/>
                <a:stretch>
                  <a:fillRect l="-2232" t="-2469" r="-2371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1F1C8300-1158-AF44-8587-F337DADDBF57}"/>
              </a:ext>
            </a:extLst>
          </p:cNvPr>
          <p:cNvSpPr>
            <a:spLocks/>
          </p:cNvSpPr>
          <p:nvPr/>
        </p:nvSpPr>
        <p:spPr>
          <a:xfrm>
            <a:off x="577892" y="1561172"/>
            <a:ext cx="4919659" cy="44381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D4EBE64-0189-9448-AD5F-4A307EE4A47B}"/>
              </a:ext>
            </a:extLst>
          </p:cNvPr>
          <p:cNvSpPr txBox="1"/>
          <p:nvPr/>
        </p:nvSpPr>
        <p:spPr>
          <a:xfrm>
            <a:off x="122102" y="6077415"/>
            <a:ext cx="993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(-16, -16)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3367344-D2C2-644E-AF60-07580BC0BED4}"/>
              </a:ext>
            </a:extLst>
          </p:cNvPr>
          <p:cNvSpPr txBox="1"/>
          <p:nvPr/>
        </p:nvSpPr>
        <p:spPr>
          <a:xfrm>
            <a:off x="5205516" y="6077414"/>
            <a:ext cx="993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(16, -16)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4DEBC0-56B6-454A-91F8-B1862EE00F41}"/>
              </a:ext>
            </a:extLst>
          </p:cNvPr>
          <p:cNvSpPr txBox="1"/>
          <p:nvPr/>
        </p:nvSpPr>
        <p:spPr>
          <a:xfrm>
            <a:off x="5291008" y="1245144"/>
            <a:ext cx="993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(16, 16)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ED43F1C-2803-F74C-9651-112D2BD647D0}"/>
              </a:ext>
            </a:extLst>
          </p:cNvPr>
          <p:cNvSpPr txBox="1"/>
          <p:nvPr/>
        </p:nvSpPr>
        <p:spPr>
          <a:xfrm>
            <a:off x="133565" y="1245143"/>
            <a:ext cx="993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(-16, 16)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0765131-9447-4C44-931A-43E1B93BBEEB}"/>
              </a:ext>
            </a:extLst>
          </p:cNvPr>
          <p:cNvCxnSpPr>
            <a:cxnSpLocks/>
            <a:stCxn id="4" idx="0"/>
            <a:endCxn id="4" idx="2"/>
          </p:cNvCxnSpPr>
          <p:nvPr/>
        </p:nvCxnSpPr>
        <p:spPr>
          <a:xfrm>
            <a:off x="3037722" y="1561172"/>
            <a:ext cx="0" cy="4438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D3FBAC7-85B5-3C47-B35C-27A955D16F67}"/>
              </a:ext>
            </a:extLst>
          </p:cNvPr>
          <p:cNvCxnSpPr>
            <a:cxnSpLocks/>
          </p:cNvCxnSpPr>
          <p:nvPr/>
        </p:nvCxnSpPr>
        <p:spPr>
          <a:xfrm>
            <a:off x="577892" y="3769113"/>
            <a:ext cx="491965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8A41387-28C5-DE48-841A-2335B26C1D70}"/>
              </a:ext>
            </a:extLst>
          </p:cNvPr>
          <p:cNvCxnSpPr>
            <a:cxnSpLocks/>
          </p:cNvCxnSpPr>
          <p:nvPr/>
        </p:nvCxnSpPr>
        <p:spPr>
          <a:xfrm>
            <a:off x="577891" y="2772938"/>
            <a:ext cx="24598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9BEDA4F-10D7-7C49-9BFB-35FB3C88EF64}"/>
              </a:ext>
            </a:extLst>
          </p:cNvPr>
          <p:cNvCxnSpPr>
            <a:cxnSpLocks/>
          </p:cNvCxnSpPr>
          <p:nvPr/>
        </p:nvCxnSpPr>
        <p:spPr>
          <a:xfrm>
            <a:off x="1807802" y="1576042"/>
            <a:ext cx="0" cy="22042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89CC8C9-62FD-CE44-A725-64BA847FCAAD}"/>
              </a:ext>
            </a:extLst>
          </p:cNvPr>
          <p:cNvCxnSpPr>
            <a:cxnSpLocks/>
          </p:cNvCxnSpPr>
          <p:nvPr/>
        </p:nvCxnSpPr>
        <p:spPr>
          <a:xfrm>
            <a:off x="1807802" y="3713356"/>
            <a:ext cx="0" cy="228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FADBD58-BAB1-D649-B8BE-8DED6819B1CF}"/>
              </a:ext>
            </a:extLst>
          </p:cNvPr>
          <p:cNvCxnSpPr>
            <a:cxnSpLocks/>
          </p:cNvCxnSpPr>
          <p:nvPr/>
        </p:nvCxnSpPr>
        <p:spPr>
          <a:xfrm>
            <a:off x="585326" y="4832193"/>
            <a:ext cx="24598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13D531F-986D-BE47-A6B8-ABF050F2A526}"/>
              </a:ext>
            </a:extLst>
          </p:cNvPr>
          <p:cNvCxnSpPr>
            <a:cxnSpLocks/>
          </p:cNvCxnSpPr>
          <p:nvPr/>
        </p:nvCxnSpPr>
        <p:spPr>
          <a:xfrm>
            <a:off x="1807802" y="3289607"/>
            <a:ext cx="123735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FC8060C-B4EF-EC44-8115-288D4A8E64D4}"/>
              </a:ext>
            </a:extLst>
          </p:cNvPr>
          <p:cNvCxnSpPr>
            <a:cxnSpLocks/>
          </p:cNvCxnSpPr>
          <p:nvPr/>
        </p:nvCxnSpPr>
        <p:spPr>
          <a:xfrm>
            <a:off x="2395969" y="2772938"/>
            <a:ext cx="0" cy="10073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>
            <a:extLst>
              <a:ext uri="{FF2B5EF4-FFF2-40B4-BE49-F238E27FC236}">
                <a16:creationId xmlns:a16="http://schemas.microsoft.com/office/drawing/2014/main" id="{E435A33E-DF17-AA4F-ACF3-51283F51EF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7942" y="3485927"/>
            <a:ext cx="323208" cy="2879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C84DB4F-3C32-9E4B-9CBC-D82CA6D7D3EE}"/>
                  </a:ext>
                </a:extLst>
              </p:cNvPr>
              <p:cNvSpPr txBox="1"/>
              <p:nvPr/>
            </p:nvSpPr>
            <p:spPr>
              <a:xfrm>
                <a:off x="421311" y="777388"/>
                <a:ext cx="58632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accent5"/>
                    </a:solidFill>
                  </a:rPr>
                  <a:t>anchor = (2, 2),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chemeClr val="accent2"/>
                    </a:solidFill>
                  </a:rPr>
                  <a:t>=2,  </a:t>
                </a:r>
                <a:r>
                  <a:rPr lang="en-US" dirty="0">
                    <a:solidFill>
                      <a:srgbClr val="7030A0"/>
                    </a:solidFill>
                  </a:rPr>
                  <a:t>Bucket size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endParaRPr lang="en-US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C84DB4F-3C32-9E4B-9CBC-D82CA6D7D3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311" y="777388"/>
                <a:ext cx="5863271" cy="369332"/>
              </a:xfrm>
              <a:prstGeom prst="rect">
                <a:avLst/>
              </a:prstGeom>
              <a:blipFill>
                <a:blip r:embed="rId4"/>
                <a:stretch>
                  <a:fillRect l="-648" t="-3333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Oval 36">
            <a:extLst>
              <a:ext uri="{FF2B5EF4-FFF2-40B4-BE49-F238E27FC236}">
                <a16:creationId xmlns:a16="http://schemas.microsoft.com/office/drawing/2014/main" id="{C40E7FAC-2BA5-204B-AF7C-B13A89D2BA1C}"/>
              </a:ext>
            </a:extLst>
          </p:cNvPr>
          <p:cNvSpPr/>
          <p:nvPr/>
        </p:nvSpPr>
        <p:spPr>
          <a:xfrm>
            <a:off x="1474775" y="1839952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9BC64F6B-B4FF-CC46-9D08-E3240F04BCC4}"/>
              </a:ext>
            </a:extLst>
          </p:cNvPr>
          <p:cNvSpPr/>
          <p:nvPr/>
        </p:nvSpPr>
        <p:spPr>
          <a:xfrm>
            <a:off x="1760377" y="2258122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030A4FD8-FDCA-1240-A03A-50E44C956454}"/>
              </a:ext>
            </a:extLst>
          </p:cNvPr>
          <p:cNvSpPr/>
          <p:nvPr/>
        </p:nvSpPr>
        <p:spPr>
          <a:xfrm>
            <a:off x="943232" y="2401225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858369C6-A3CE-A549-B7E8-894D1B0E3C4F}"/>
              </a:ext>
            </a:extLst>
          </p:cNvPr>
          <p:cNvSpPr/>
          <p:nvPr/>
        </p:nvSpPr>
        <p:spPr>
          <a:xfrm>
            <a:off x="2470945" y="2401225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A8DFBF64-6A63-4941-B76D-0711BFF9E589}"/>
              </a:ext>
            </a:extLst>
          </p:cNvPr>
          <p:cNvSpPr/>
          <p:nvPr/>
        </p:nvSpPr>
        <p:spPr>
          <a:xfrm>
            <a:off x="3258965" y="2810100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3F572112-0688-6D4E-9954-5C92A9766196}"/>
              </a:ext>
            </a:extLst>
          </p:cNvPr>
          <p:cNvSpPr/>
          <p:nvPr/>
        </p:nvSpPr>
        <p:spPr>
          <a:xfrm>
            <a:off x="2489532" y="3066575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29CE63BF-5CF8-D842-864E-357C56C2EF7F}"/>
              </a:ext>
            </a:extLst>
          </p:cNvPr>
          <p:cNvSpPr/>
          <p:nvPr/>
        </p:nvSpPr>
        <p:spPr>
          <a:xfrm>
            <a:off x="2073225" y="3486601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64B5F066-3BDC-2E47-A2A2-65998B32EDA0}"/>
              </a:ext>
            </a:extLst>
          </p:cNvPr>
          <p:cNvSpPr/>
          <p:nvPr/>
        </p:nvSpPr>
        <p:spPr>
          <a:xfrm>
            <a:off x="1556555" y="4241162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06F0AC4F-8993-1441-9484-031E5E3C4383}"/>
              </a:ext>
            </a:extLst>
          </p:cNvPr>
          <p:cNvSpPr/>
          <p:nvPr/>
        </p:nvSpPr>
        <p:spPr>
          <a:xfrm>
            <a:off x="2675385" y="3408542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284C06F-6037-6F4E-9388-4ED478106D7D}"/>
              </a:ext>
            </a:extLst>
          </p:cNvPr>
          <p:cNvSpPr txBox="1"/>
          <p:nvPr/>
        </p:nvSpPr>
        <p:spPr>
          <a:xfrm>
            <a:off x="2839728" y="3765467"/>
            <a:ext cx="2054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0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DC40580-A139-C249-90A1-1AC648FC3614}"/>
              </a:ext>
            </a:extLst>
          </p:cNvPr>
          <p:cNvSpPr txBox="1"/>
          <p:nvPr/>
        </p:nvSpPr>
        <p:spPr>
          <a:xfrm>
            <a:off x="2197241" y="3759315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-4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DD1F80B-070E-5045-9A7B-C782D99A825D}"/>
              </a:ext>
            </a:extLst>
          </p:cNvPr>
          <p:cNvSpPr txBox="1"/>
          <p:nvPr/>
        </p:nvSpPr>
        <p:spPr>
          <a:xfrm>
            <a:off x="3501723" y="3759315"/>
            <a:ext cx="2054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4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383F2446-45E7-AA4E-B621-DE69374595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92812" y="3168792"/>
            <a:ext cx="215900" cy="228600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8017408E-686D-CF48-9D4A-F5D3498FBDA5}"/>
              </a:ext>
            </a:extLst>
          </p:cNvPr>
          <p:cNvSpPr txBox="1"/>
          <p:nvPr/>
        </p:nvSpPr>
        <p:spPr>
          <a:xfrm>
            <a:off x="1592398" y="3768840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-8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89434D0-EFD9-E948-AF48-D52018F7B778}"/>
              </a:ext>
            </a:extLst>
          </p:cNvPr>
          <p:cNvSpPr txBox="1"/>
          <p:nvPr/>
        </p:nvSpPr>
        <p:spPr>
          <a:xfrm>
            <a:off x="4081483" y="3779567"/>
            <a:ext cx="2054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8</a:t>
            </a: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13446AA9-C995-F048-A218-A84FE9DC843B}"/>
              </a:ext>
            </a:extLst>
          </p:cNvPr>
          <p:cNvCxnSpPr>
            <a:cxnSpLocks/>
          </p:cNvCxnSpPr>
          <p:nvPr/>
        </p:nvCxnSpPr>
        <p:spPr>
          <a:xfrm flipH="1">
            <a:off x="3349459" y="3529208"/>
            <a:ext cx="5976" cy="231559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6E462DB3-49F7-4A47-922A-63AADC96AE78}"/>
              </a:ext>
            </a:extLst>
          </p:cNvPr>
          <p:cNvCxnSpPr>
            <a:cxnSpLocks/>
          </p:cNvCxnSpPr>
          <p:nvPr/>
        </p:nvCxnSpPr>
        <p:spPr>
          <a:xfrm>
            <a:off x="3131277" y="3546821"/>
            <a:ext cx="217671" cy="3475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BCC205CA-23A5-1641-A112-80D91CF958DF}"/>
              </a:ext>
            </a:extLst>
          </p:cNvPr>
          <p:cNvSpPr txBox="1"/>
          <p:nvPr/>
        </p:nvSpPr>
        <p:spPr>
          <a:xfrm>
            <a:off x="2983049" y="3430694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00B0F0"/>
                </a:solidFill>
              </a:rPr>
              <a:t>2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359B3557-F84D-874D-BC31-BDABDB1128EF}"/>
              </a:ext>
            </a:extLst>
          </p:cNvPr>
          <p:cNvSpPr txBox="1"/>
          <p:nvPr/>
        </p:nvSpPr>
        <p:spPr>
          <a:xfrm>
            <a:off x="2778255" y="4183182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-4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B980752-22D2-A34A-A952-DA61554DFFDF}"/>
              </a:ext>
            </a:extLst>
          </p:cNvPr>
          <p:cNvSpPr txBox="1"/>
          <p:nvPr/>
        </p:nvSpPr>
        <p:spPr>
          <a:xfrm>
            <a:off x="2802066" y="4664199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-8</a:t>
            </a: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8C929720-BA9D-3C46-BCF3-253BA94B95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87662" y="2614607"/>
            <a:ext cx="215900" cy="2286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1437A734-5F5E-1F4E-AFCE-0B91124B4081}"/>
                  </a:ext>
                </a:extLst>
              </p:cNvPr>
              <p:cNvSpPr txBox="1"/>
              <p:nvPr/>
            </p:nvSpPr>
            <p:spPr>
              <a:xfrm>
                <a:off x="731650" y="2105956"/>
                <a:ext cx="27584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1437A734-5F5E-1F4E-AFCE-0B91124B40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650" y="2105956"/>
                <a:ext cx="275845" cy="276999"/>
              </a:xfrm>
              <a:prstGeom prst="rect">
                <a:avLst/>
              </a:prstGeom>
              <a:blipFill>
                <a:blip r:embed="rId7"/>
                <a:stretch>
                  <a:fillRect l="-22727" r="-4545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87D865D-922E-7D46-B0B6-3DC6B703FAF7}"/>
                  </a:ext>
                </a:extLst>
              </p:cNvPr>
              <p:cNvSpPr txBox="1"/>
              <p:nvPr/>
            </p:nvSpPr>
            <p:spPr>
              <a:xfrm>
                <a:off x="1255534" y="1629692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87D865D-922E-7D46-B0B6-3DC6B703FA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5534" y="1629692"/>
                <a:ext cx="281167" cy="276999"/>
              </a:xfrm>
              <a:prstGeom prst="rect">
                <a:avLst/>
              </a:prstGeom>
              <a:blipFill>
                <a:blip r:embed="rId8"/>
                <a:stretch>
                  <a:fillRect l="-17391" r="-4348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BB3CD07-D837-F44C-A472-66C908F6DB16}"/>
                  </a:ext>
                </a:extLst>
              </p:cNvPr>
              <p:cNvSpPr txBox="1"/>
              <p:nvPr/>
            </p:nvSpPr>
            <p:spPr>
              <a:xfrm>
                <a:off x="1898473" y="1958313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BB3CD07-D837-F44C-A472-66C908F6DB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8473" y="1958313"/>
                <a:ext cx="281167" cy="276999"/>
              </a:xfrm>
              <a:prstGeom prst="rect">
                <a:avLst/>
              </a:prstGeom>
              <a:blipFill>
                <a:blip r:embed="rId9"/>
                <a:stretch>
                  <a:fillRect l="-16667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4A56388C-2791-C543-86A1-29F83A27FAD6}"/>
                  </a:ext>
                </a:extLst>
              </p:cNvPr>
              <p:cNvSpPr txBox="1"/>
              <p:nvPr/>
            </p:nvSpPr>
            <p:spPr>
              <a:xfrm>
                <a:off x="2379493" y="2110708"/>
                <a:ext cx="27943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4A56388C-2791-C543-86A1-29F83A27FA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9493" y="2110708"/>
                <a:ext cx="279435" cy="276999"/>
              </a:xfrm>
              <a:prstGeom prst="rect">
                <a:avLst/>
              </a:prstGeom>
              <a:blipFill>
                <a:blip r:embed="rId10"/>
                <a:stretch>
                  <a:fillRect l="-17391" r="-4348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23C3719B-A6AF-164F-90D4-CEF73935F3C9}"/>
                  </a:ext>
                </a:extLst>
              </p:cNvPr>
              <p:cNvSpPr txBox="1"/>
              <p:nvPr/>
            </p:nvSpPr>
            <p:spPr>
              <a:xfrm>
                <a:off x="3236751" y="2467902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23C3719B-A6AF-164F-90D4-CEF73935F3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6751" y="2467902"/>
                <a:ext cx="281167" cy="276999"/>
              </a:xfrm>
              <a:prstGeom prst="rect">
                <a:avLst/>
              </a:prstGeom>
              <a:blipFill>
                <a:blip r:embed="rId11"/>
                <a:stretch>
                  <a:fillRect l="-17391" r="-4348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CB576CCD-353B-A64A-A8B6-79C729DF5242}"/>
                  </a:ext>
                </a:extLst>
              </p:cNvPr>
              <p:cNvSpPr txBox="1"/>
              <p:nvPr/>
            </p:nvSpPr>
            <p:spPr>
              <a:xfrm>
                <a:off x="2603329" y="2834619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CB576CCD-353B-A64A-A8B6-79C729DF52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3329" y="2834619"/>
                <a:ext cx="281167" cy="276999"/>
              </a:xfrm>
              <a:prstGeom prst="rect">
                <a:avLst/>
              </a:prstGeom>
              <a:blipFill>
                <a:blip r:embed="rId12"/>
                <a:stretch>
                  <a:fillRect l="-17391" r="-4348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1EE9049A-08B4-3D4B-842B-844CD7B49850}"/>
                  </a:ext>
                </a:extLst>
              </p:cNvPr>
              <p:cNvSpPr txBox="1"/>
              <p:nvPr/>
            </p:nvSpPr>
            <p:spPr>
              <a:xfrm>
                <a:off x="2755729" y="3401371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1EE9049A-08B4-3D4B-842B-844CD7B498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5729" y="3401371"/>
                <a:ext cx="281167" cy="276999"/>
              </a:xfrm>
              <a:prstGeom prst="rect">
                <a:avLst/>
              </a:prstGeom>
              <a:blipFill>
                <a:blip r:embed="rId13"/>
                <a:stretch>
                  <a:fillRect l="-17391" r="-4348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3BC46F4D-80C4-8045-966E-89D8A837A63B}"/>
                  </a:ext>
                </a:extLst>
              </p:cNvPr>
              <p:cNvSpPr txBox="1"/>
              <p:nvPr/>
            </p:nvSpPr>
            <p:spPr>
              <a:xfrm>
                <a:off x="1979430" y="3510907"/>
                <a:ext cx="3736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3BC46F4D-80C4-8045-966E-89D8A837A6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9430" y="3510907"/>
                <a:ext cx="373628" cy="276999"/>
              </a:xfrm>
              <a:prstGeom prst="rect">
                <a:avLst/>
              </a:prstGeom>
              <a:blipFill>
                <a:blip r:embed="rId14"/>
                <a:stretch>
                  <a:fillRect l="-17241" r="-3448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A21FCB75-57F2-6B4B-B6D4-2E51392F06B3}"/>
                  </a:ext>
                </a:extLst>
              </p:cNvPr>
              <p:cNvSpPr txBox="1"/>
              <p:nvPr/>
            </p:nvSpPr>
            <p:spPr>
              <a:xfrm>
                <a:off x="1574613" y="4277677"/>
                <a:ext cx="3736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A21FCB75-57F2-6B4B-B6D4-2E51392F06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4613" y="4277677"/>
                <a:ext cx="373628" cy="276999"/>
              </a:xfrm>
              <a:prstGeom prst="rect">
                <a:avLst/>
              </a:prstGeom>
              <a:blipFill>
                <a:blip r:embed="rId15"/>
                <a:stretch>
                  <a:fillRect l="-13333" r="-3333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Oval 85">
            <a:extLst>
              <a:ext uri="{FF2B5EF4-FFF2-40B4-BE49-F238E27FC236}">
                <a16:creationId xmlns:a16="http://schemas.microsoft.com/office/drawing/2014/main" id="{C7225347-B004-2F47-8149-F9A678833807}"/>
              </a:ext>
            </a:extLst>
          </p:cNvPr>
          <p:cNvSpPr/>
          <p:nvPr/>
        </p:nvSpPr>
        <p:spPr>
          <a:xfrm>
            <a:off x="8067027" y="1054880"/>
            <a:ext cx="1728788" cy="482972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111C7B60-146D-7C49-AE2F-67EB5ACFE4E2}"/>
              </a:ext>
            </a:extLst>
          </p:cNvPr>
          <p:cNvCxnSpPr>
            <a:cxnSpLocks/>
          </p:cNvCxnSpPr>
          <p:nvPr/>
        </p:nvCxnSpPr>
        <p:spPr>
          <a:xfrm flipH="1">
            <a:off x="7024504" y="1413529"/>
            <a:ext cx="1142054" cy="6142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B7A097B4-96AB-5B49-B870-C1FACE0D83D2}"/>
              </a:ext>
            </a:extLst>
          </p:cNvPr>
          <p:cNvCxnSpPr>
            <a:cxnSpLocks/>
          </p:cNvCxnSpPr>
          <p:nvPr/>
        </p:nvCxnSpPr>
        <p:spPr>
          <a:xfrm flipH="1">
            <a:off x="8386763" y="1576042"/>
            <a:ext cx="331640" cy="73783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CADC76E4-CC05-974D-9737-328F5B01EFE9}"/>
              </a:ext>
            </a:extLst>
          </p:cNvPr>
          <p:cNvCxnSpPr>
            <a:cxnSpLocks/>
          </p:cNvCxnSpPr>
          <p:nvPr/>
        </p:nvCxnSpPr>
        <p:spPr>
          <a:xfrm>
            <a:off x="9458325" y="1561172"/>
            <a:ext cx="705531" cy="6741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D65B81CE-AB0E-8F4C-9BB4-A473BDD2C31D}"/>
              </a:ext>
            </a:extLst>
          </p:cNvPr>
          <p:cNvCxnSpPr>
            <a:cxnSpLocks/>
          </p:cNvCxnSpPr>
          <p:nvPr/>
        </p:nvCxnSpPr>
        <p:spPr>
          <a:xfrm>
            <a:off x="9797354" y="1413529"/>
            <a:ext cx="1526024" cy="4005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Oval 106">
            <a:extLst>
              <a:ext uri="{FF2B5EF4-FFF2-40B4-BE49-F238E27FC236}">
                <a16:creationId xmlns:a16="http://schemas.microsoft.com/office/drawing/2014/main" id="{E5A97693-7980-8048-90E4-0742CD872138}"/>
              </a:ext>
            </a:extLst>
          </p:cNvPr>
          <p:cNvSpPr/>
          <p:nvPr/>
        </p:nvSpPr>
        <p:spPr>
          <a:xfrm>
            <a:off x="6459979" y="2111847"/>
            <a:ext cx="1076643" cy="542215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983A2BA5-38F6-9B41-9D65-F467C840EA86}"/>
              </a:ext>
            </a:extLst>
          </p:cNvPr>
          <p:cNvSpPr/>
          <p:nvPr/>
        </p:nvSpPr>
        <p:spPr>
          <a:xfrm>
            <a:off x="9625534" y="2400465"/>
            <a:ext cx="1076643" cy="5422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0D11F92F-18CC-5F49-A9E5-F8FEF8B76FC5}"/>
                  </a:ext>
                </a:extLst>
              </p:cNvPr>
              <p:cNvSpPr/>
              <p:nvPr/>
            </p:nvSpPr>
            <p:spPr>
              <a:xfrm>
                <a:off x="7791289" y="2343499"/>
                <a:ext cx="1394217" cy="68974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0D11F92F-18CC-5F49-A9E5-F8FEF8B76F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1289" y="2343499"/>
                <a:ext cx="1394217" cy="689742"/>
              </a:xfrm>
              <a:prstGeom prst="ellipse">
                <a:avLst/>
              </a:prstGeom>
              <a:blipFill>
                <a:blip r:embed="rId1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3A3D12D0-9524-5244-865E-3FB35B4E64CB}"/>
                  </a:ext>
                </a:extLst>
              </p:cNvPr>
              <p:cNvSpPr/>
              <p:nvPr/>
            </p:nvSpPr>
            <p:spPr>
              <a:xfrm>
                <a:off x="10985081" y="1895708"/>
                <a:ext cx="1076643" cy="542215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3A3D12D0-9524-5244-865E-3FB35B4E64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5081" y="1895708"/>
                <a:ext cx="1076643" cy="542215"/>
              </a:xfrm>
              <a:prstGeom prst="ellipse">
                <a:avLst/>
              </a:prstGeom>
              <a:blipFill>
                <a:blip r:embed="rId1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ADE06B88-5EB9-E941-99AB-D2D46618547D}"/>
              </a:ext>
            </a:extLst>
          </p:cNvPr>
          <p:cNvCxnSpPr>
            <a:cxnSpLocks/>
          </p:cNvCxnSpPr>
          <p:nvPr/>
        </p:nvCxnSpPr>
        <p:spPr>
          <a:xfrm flipH="1">
            <a:off x="5991988" y="2521133"/>
            <a:ext cx="544736" cy="2841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592A0D34-9286-6847-AA3B-8DE51A1D2F2E}"/>
              </a:ext>
            </a:extLst>
          </p:cNvPr>
          <p:cNvCxnSpPr>
            <a:cxnSpLocks/>
          </p:cNvCxnSpPr>
          <p:nvPr/>
        </p:nvCxnSpPr>
        <p:spPr>
          <a:xfrm flipH="1">
            <a:off x="6207366" y="2606401"/>
            <a:ext cx="568662" cy="8009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8D157BAD-C517-2B49-BAD7-377C9F5923FC}"/>
              </a:ext>
            </a:extLst>
          </p:cNvPr>
          <p:cNvCxnSpPr>
            <a:cxnSpLocks/>
          </p:cNvCxnSpPr>
          <p:nvPr/>
        </p:nvCxnSpPr>
        <p:spPr>
          <a:xfrm flipH="1">
            <a:off x="6842129" y="2653318"/>
            <a:ext cx="194544" cy="7320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3F21784C-D3B2-8B4F-B5FC-37D7108EEC12}"/>
              </a:ext>
            </a:extLst>
          </p:cNvPr>
          <p:cNvCxnSpPr>
            <a:cxnSpLocks/>
          </p:cNvCxnSpPr>
          <p:nvPr/>
        </p:nvCxnSpPr>
        <p:spPr>
          <a:xfrm>
            <a:off x="7366031" y="2618573"/>
            <a:ext cx="416309" cy="8923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Oval 116">
            <a:extLst>
              <a:ext uri="{FF2B5EF4-FFF2-40B4-BE49-F238E27FC236}">
                <a16:creationId xmlns:a16="http://schemas.microsoft.com/office/drawing/2014/main" id="{9E2EB0A7-82BE-3A4D-AF4C-1131EE464155}"/>
              </a:ext>
            </a:extLst>
          </p:cNvPr>
          <p:cNvSpPr/>
          <p:nvPr/>
        </p:nvSpPr>
        <p:spPr>
          <a:xfrm>
            <a:off x="7472283" y="3518577"/>
            <a:ext cx="694275" cy="58314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14DFBD9B-49EA-8941-812E-EE9DBCBB212D}"/>
              </a:ext>
            </a:extLst>
          </p:cNvPr>
          <p:cNvSpPr/>
          <p:nvPr/>
        </p:nvSpPr>
        <p:spPr>
          <a:xfrm>
            <a:off x="6531303" y="3485133"/>
            <a:ext cx="694275" cy="58314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Oval 121">
                <a:extLst>
                  <a:ext uri="{FF2B5EF4-FFF2-40B4-BE49-F238E27FC236}">
                    <a16:creationId xmlns:a16="http://schemas.microsoft.com/office/drawing/2014/main" id="{B950B928-B08F-FA4D-8639-878213CF86A3}"/>
                  </a:ext>
                </a:extLst>
              </p:cNvPr>
              <p:cNvSpPr/>
              <p:nvPr/>
            </p:nvSpPr>
            <p:spPr>
              <a:xfrm>
                <a:off x="5755733" y="3495491"/>
                <a:ext cx="694275" cy="58314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3,</m:t>
                      </m:r>
                    </m:oMath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2" name="Oval 121">
                <a:extLst>
                  <a:ext uri="{FF2B5EF4-FFF2-40B4-BE49-F238E27FC236}">
                    <a16:creationId xmlns:a16="http://schemas.microsoft.com/office/drawing/2014/main" id="{B950B928-B08F-FA4D-8639-878213CF86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5733" y="3495491"/>
                <a:ext cx="694275" cy="583149"/>
              </a:xfrm>
              <a:prstGeom prst="ellipse">
                <a:avLst/>
              </a:prstGeom>
              <a:blipFill>
                <a:blip r:embed="rId18"/>
                <a:stretch>
                  <a:fillRect b="-1224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B80EAF62-6A74-BC44-A38D-4789B856867E}"/>
                  </a:ext>
                </a:extLst>
              </p:cNvPr>
              <p:cNvSpPr/>
              <p:nvPr/>
            </p:nvSpPr>
            <p:spPr>
              <a:xfrm>
                <a:off x="5495866" y="2805079"/>
                <a:ext cx="694275" cy="58314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1,</m:t>
                      </m:r>
                    </m:oMath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B80EAF62-6A74-BC44-A38D-4789B85686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5866" y="2805079"/>
                <a:ext cx="694275" cy="583149"/>
              </a:xfrm>
              <a:prstGeom prst="ellipse">
                <a:avLst/>
              </a:prstGeom>
              <a:blipFill>
                <a:blip r:embed="rId19"/>
                <a:stretch>
                  <a:fillRect b="-11224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6AF9F15E-DED0-E949-8CBC-6D664601DCBA}"/>
              </a:ext>
            </a:extLst>
          </p:cNvPr>
          <p:cNvCxnSpPr>
            <a:cxnSpLocks/>
          </p:cNvCxnSpPr>
          <p:nvPr/>
        </p:nvCxnSpPr>
        <p:spPr>
          <a:xfrm flipH="1">
            <a:off x="7065249" y="4017633"/>
            <a:ext cx="471373" cy="7026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Oval 127">
            <a:extLst>
              <a:ext uri="{FF2B5EF4-FFF2-40B4-BE49-F238E27FC236}">
                <a16:creationId xmlns:a16="http://schemas.microsoft.com/office/drawing/2014/main" id="{A0B66E87-88B7-A04F-A32B-5928CE8DFC70}"/>
              </a:ext>
            </a:extLst>
          </p:cNvPr>
          <p:cNvSpPr>
            <a:spLocks noChangeAspect="1"/>
          </p:cNvSpPr>
          <p:nvPr/>
        </p:nvSpPr>
        <p:spPr>
          <a:xfrm>
            <a:off x="6727461" y="4771921"/>
            <a:ext cx="457200" cy="4572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AE3FDE38-857D-5640-84DD-8A9C8980D6D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465656" y="4767156"/>
                <a:ext cx="457200" cy="4572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AE3FDE38-857D-5640-84DD-8A9C8980D6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5656" y="4767156"/>
                <a:ext cx="457200" cy="457200"/>
              </a:xfrm>
              <a:prstGeom prst="ellipse">
                <a:avLst/>
              </a:prstGeom>
              <a:blipFill>
                <a:blip r:embed="rId20"/>
                <a:stretch>
                  <a:fillRect l="-259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5F03693F-5766-F643-906E-483748D372C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185971" y="4809362"/>
                <a:ext cx="457200" cy="4572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5F03693F-5766-F643-906E-483748D372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5971" y="4809362"/>
                <a:ext cx="457200" cy="457200"/>
              </a:xfrm>
              <a:prstGeom prst="ellipse">
                <a:avLst/>
              </a:prstGeom>
              <a:blipFill>
                <a:blip r:embed="rId21"/>
                <a:stretch>
                  <a:fillRect l="-779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47F7244A-6014-6E41-B954-C65631D8DF2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938453" y="4718868"/>
                <a:ext cx="687081" cy="687081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47F7244A-6014-6E41-B954-C65631D8DF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8453" y="4718868"/>
                <a:ext cx="687081" cy="687081"/>
              </a:xfrm>
              <a:prstGeom prst="ellipse">
                <a:avLst/>
              </a:prstGeom>
              <a:blipFill>
                <a:blip r:embed="rId2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86C3C6BC-7568-E74F-845F-E9A1CC6A12C8}"/>
              </a:ext>
            </a:extLst>
          </p:cNvPr>
          <p:cNvCxnSpPr>
            <a:cxnSpLocks/>
          </p:cNvCxnSpPr>
          <p:nvPr/>
        </p:nvCxnSpPr>
        <p:spPr>
          <a:xfrm flipH="1">
            <a:off x="7718607" y="4143770"/>
            <a:ext cx="53702" cy="5204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F9FD7456-EC2D-874A-825D-C68AAE470598}"/>
              </a:ext>
            </a:extLst>
          </p:cNvPr>
          <p:cNvCxnSpPr>
            <a:cxnSpLocks/>
          </p:cNvCxnSpPr>
          <p:nvPr/>
        </p:nvCxnSpPr>
        <p:spPr>
          <a:xfrm>
            <a:off x="8070568" y="4098965"/>
            <a:ext cx="482015" cy="6213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C331B52D-8C73-2141-9943-8CE625BB0894}"/>
              </a:ext>
            </a:extLst>
          </p:cNvPr>
          <p:cNvCxnSpPr>
            <a:cxnSpLocks/>
          </p:cNvCxnSpPr>
          <p:nvPr/>
        </p:nvCxnSpPr>
        <p:spPr>
          <a:xfrm>
            <a:off x="8200258" y="3867037"/>
            <a:ext cx="966796" cy="7971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60FCD9C5-0658-5C4A-86EE-EDD0578A946C}"/>
              </a:ext>
            </a:extLst>
          </p:cNvPr>
          <p:cNvCxnSpPr>
            <a:cxnSpLocks/>
          </p:cNvCxnSpPr>
          <p:nvPr/>
        </p:nvCxnSpPr>
        <p:spPr>
          <a:xfrm flipH="1">
            <a:off x="9420085" y="2973118"/>
            <a:ext cx="445823" cy="5377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ACC8C392-6B31-1D42-85A5-A362D0CC4440}"/>
              </a:ext>
            </a:extLst>
          </p:cNvPr>
          <p:cNvCxnSpPr>
            <a:cxnSpLocks/>
          </p:cNvCxnSpPr>
          <p:nvPr/>
        </p:nvCxnSpPr>
        <p:spPr>
          <a:xfrm flipH="1">
            <a:off x="10113498" y="2984513"/>
            <a:ext cx="177310" cy="584175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4FDCD2B7-152B-BC4D-BB03-338334E6D6CE}"/>
              </a:ext>
            </a:extLst>
          </p:cNvPr>
          <p:cNvCxnSpPr>
            <a:cxnSpLocks/>
          </p:cNvCxnSpPr>
          <p:nvPr/>
        </p:nvCxnSpPr>
        <p:spPr>
          <a:xfrm>
            <a:off x="10549970" y="3006664"/>
            <a:ext cx="344285" cy="5914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704DD6B7-F153-594D-9753-4ECACF1A8F29}"/>
              </a:ext>
            </a:extLst>
          </p:cNvPr>
          <p:cNvCxnSpPr>
            <a:cxnSpLocks/>
          </p:cNvCxnSpPr>
          <p:nvPr/>
        </p:nvCxnSpPr>
        <p:spPr>
          <a:xfrm>
            <a:off x="10730836" y="2857181"/>
            <a:ext cx="792566" cy="6537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Oval 147">
            <a:extLst>
              <a:ext uri="{FF2B5EF4-FFF2-40B4-BE49-F238E27FC236}">
                <a16:creationId xmlns:a16="http://schemas.microsoft.com/office/drawing/2014/main" id="{827F7AEF-055D-7645-B788-01CE6D6AE33F}"/>
              </a:ext>
            </a:extLst>
          </p:cNvPr>
          <p:cNvSpPr/>
          <p:nvPr/>
        </p:nvSpPr>
        <p:spPr>
          <a:xfrm>
            <a:off x="9797354" y="3649406"/>
            <a:ext cx="694275" cy="58314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Oval 148">
                <a:extLst>
                  <a:ext uri="{FF2B5EF4-FFF2-40B4-BE49-F238E27FC236}">
                    <a16:creationId xmlns:a16="http://schemas.microsoft.com/office/drawing/2014/main" id="{431BBF08-0D12-184D-A846-741CACC514FB}"/>
                  </a:ext>
                </a:extLst>
              </p:cNvPr>
              <p:cNvSpPr/>
              <p:nvPr/>
            </p:nvSpPr>
            <p:spPr>
              <a:xfrm>
                <a:off x="10522445" y="3678541"/>
                <a:ext cx="874007" cy="56262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14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15</m:t>
                          </m:r>
                        </m:sub>
                      </m:sSub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16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9" name="Oval 148">
                <a:extLst>
                  <a:ext uri="{FF2B5EF4-FFF2-40B4-BE49-F238E27FC236}">
                    <a16:creationId xmlns:a16="http://schemas.microsoft.com/office/drawing/2014/main" id="{431BBF08-0D12-184D-A846-741CACC514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22445" y="3678541"/>
                <a:ext cx="874007" cy="562622"/>
              </a:xfrm>
              <a:prstGeom prst="ellipse">
                <a:avLst/>
              </a:prstGeom>
              <a:blipFill>
                <a:blip r:embed="rId2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0" name="Oval 149">
            <a:extLst>
              <a:ext uri="{FF2B5EF4-FFF2-40B4-BE49-F238E27FC236}">
                <a16:creationId xmlns:a16="http://schemas.microsoft.com/office/drawing/2014/main" id="{57210AA5-CE15-6046-AAF8-4BFDDE75CBE4}"/>
              </a:ext>
            </a:extLst>
          </p:cNvPr>
          <p:cNvSpPr/>
          <p:nvPr/>
        </p:nvSpPr>
        <p:spPr>
          <a:xfrm>
            <a:off x="11493405" y="3539870"/>
            <a:ext cx="694275" cy="58314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Oval 153">
                <a:extLst>
                  <a:ext uri="{FF2B5EF4-FFF2-40B4-BE49-F238E27FC236}">
                    <a16:creationId xmlns:a16="http://schemas.microsoft.com/office/drawing/2014/main" id="{271A5EE8-5ED8-3A4E-B8F3-FA3409777DF6}"/>
                  </a:ext>
                </a:extLst>
              </p:cNvPr>
              <p:cNvSpPr/>
              <p:nvPr/>
            </p:nvSpPr>
            <p:spPr>
              <a:xfrm>
                <a:off x="8997364" y="3595714"/>
                <a:ext cx="694275" cy="58314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4" name="Oval 153">
                <a:extLst>
                  <a:ext uri="{FF2B5EF4-FFF2-40B4-BE49-F238E27FC236}">
                    <a16:creationId xmlns:a16="http://schemas.microsoft.com/office/drawing/2014/main" id="{271A5EE8-5ED8-3A4E-B8F3-FA3409777D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7364" y="3595714"/>
                <a:ext cx="694275" cy="583149"/>
              </a:xfrm>
              <a:prstGeom prst="ellipse">
                <a:avLst/>
              </a:prstGeom>
              <a:blipFill>
                <a:blip r:embed="rId2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7" name="Oval 86">
            <a:extLst>
              <a:ext uri="{FF2B5EF4-FFF2-40B4-BE49-F238E27FC236}">
                <a16:creationId xmlns:a16="http://schemas.microsoft.com/office/drawing/2014/main" id="{419B41AE-BFD4-7F4F-BC7C-CA75DBB778EC}"/>
              </a:ext>
            </a:extLst>
          </p:cNvPr>
          <p:cNvSpPr/>
          <p:nvPr/>
        </p:nvSpPr>
        <p:spPr>
          <a:xfrm>
            <a:off x="4354346" y="2676743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408D41E7-04FA-A040-B670-0E467CB120B0}"/>
              </a:ext>
            </a:extLst>
          </p:cNvPr>
          <p:cNvSpPr/>
          <p:nvPr/>
        </p:nvSpPr>
        <p:spPr>
          <a:xfrm>
            <a:off x="5036273" y="3201029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B32FE30C-8FD3-AC42-9C2C-A3D64B799077}"/>
                  </a:ext>
                </a:extLst>
              </p:cNvPr>
              <p:cNvSpPr txBox="1"/>
              <p:nvPr/>
            </p:nvSpPr>
            <p:spPr>
              <a:xfrm>
                <a:off x="4317850" y="2391697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B32FE30C-8FD3-AC42-9C2C-A3D64B7990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7850" y="2391697"/>
                <a:ext cx="281167" cy="276999"/>
              </a:xfrm>
              <a:prstGeom prst="rect">
                <a:avLst/>
              </a:prstGeom>
              <a:blipFill>
                <a:blip r:embed="rId25"/>
                <a:stretch>
                  <a:fillRect l="-17391" r="-4348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3" name="Oval 92">
            <a:extLst>
              <a:ext uri="{FF2B5EF4-FFF2-40B4-BE49-F238E27FC236}">
                <a16:creationId xmlns:a16="http://schemas.microsoft.com/office/drawing/2014/main" id="{C2C64F3B-9F45-4144-B973-95F08006A85F}"/>
              </a:ext>
            </a:extLst>
          </p:cNvPr>
          <p:cNvSpPr/>
          <p:nvPr/>
        </p:nvSpPr>
        <p:spPr>
          <a:xfrm>
            <a:off x="2499161" y="3618094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0FBB6B63-6015-F94B-B7C1-F9ADA55919B3}"/>
              </a:ext>
            </a:extLst>
          </p:cNvPr>
          <p:cNvSpPr/>
          <p:nvPr/>
        </p:nvSpPr>
        <p:spPr>
          <a:xfrm>
            <a:off x="3316117" y="3881667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197427BF-60A5-784D-9602-99A3ECCE38D1}"/>
                  </a:ext>
                </a:extLst>
              </p:cNvPr>
              <p:cNvSpPr txBox="1"/>
              <p:nvPr/>
            </p:nvSpPr>
            <p:spPr>
              <a:xfrm>
                <a:off x="4955537" y="2901110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197427BF-60A5-784D-9602-99A3ECCE38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5537" y="2901110"/>
                <a:ext cx="281167" cy="276999"/>
              </a:xfrm>
              <a:prstGeom prst="rect">
                <a:avLst/>
              </a:prstGeom>
              <a:blipFill>
                <a:blip r:embed="rId26"/>
                <a:stretch>
                  <a:fillRect l="-17391" r="-4348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23E77E97-DE80-5F41-A364-34BA897B6E88}"/>
                  </a:ext>
                </a:extLst>
              </p:cNvPr>
              <p:cNvSpPr txBox="1"/>
              <p:nvPr/>
            </p:nvSpPr>
            <p:spPr>
              <a:xfrm>
                <a:off x="2431873" y="3691883"/>
                <a:ext cx="3736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23E77E97-DE80-5F41-A364-34BA897B6E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1873" y="3691883"/>
                <a:ext cx="373628" cy="276999"/>
              </a:xfrm>
              <a:prstGeom prst="rect">
                <a:avLst/>
              </a:prstGeom>
              <a:blipFill>
                <a:blip r:embed="rId27"/>
                <a:stretch>
                  <a:fillRect l="-12903" r="-3226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73DDCF26-FAF0-B84D-892C-D6DAD0D72F54}"/>
                  </a:ext>
                </a:extLst>
              </p:cNvPr>
              <p:cNvSpPr txBox="1"/>
              <p:nvPr/>
            </p:nvSpPr>
            <p:spPr>
              <a:xfrm>
                <a:off x="3284357" y="3958577"/>
                <a:ext cx="3736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73DDCF26-FAF0-B84D-892C-D6DAD0D72F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4357" y="3958577"/>
                <a:ext cx="373628" cy="276999"/>
              </a:xfrm>
              <a:prstGeom prst="rect">
                <a:avLst/>
              </a:prstGeom>
              <a:blipFill>
                <a:blip r:embed="rId28"/>
                <a:stretch>
                  <a:fillRect l="-16667" r="-3333" b="-2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0C038AC0-5001-2243-B00D-8BFBA4354FC1}"/>
              </a:ext>
            </a:extLst>
          </p:cNvPr>
          <p:cNvSpPr txBox="1"/>
          <p:nvPr/>
        </p:nvSpPr>
        <p:spPr>
          <a:xfrm>
            <a:off x="10288930" y="5985080"/>
            <a:ext cx="8740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BPQ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D2FF36C7-1866-E442-9D32-032704CF3AB8}"/>
              </a:ext>
            </a:extLst>
          </p:cNvPr>
          <p:cNvSpPr txBox="1"/>
          <p:nvPr/>
        </p:nvSpPr>
        <p:spPr>
          <a:xfrm>
            <a:off x="3178312" y="3754550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00B0F0"/>
                </a:solidFill>
              </a:rPr>
              <a:t>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CD0287C1-A57C-8048-BDCE-DD6C4CD72147}"/>
                  </a:ext>
                </a:extLst>
              </p:cNvPr>
              <p:cNvSpPr txBox="1"/>
              <p:nvPr/>
            </p:nvSpPr>
            <p:spPr>
              <a:xfrm>
                <a:off x="1113298" y="5405949"/>
                <a:ext cx="3736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CD0287C1-A57C-8048-BDCE-DD6C4CD721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3298" y="5405949"/>
                <a:ext cx="373628" cy="276999"/>
              </a:xfrm>
              <a:prstGeom prst="rect">
                <a:avLst/>
              </a:prstGeom>
              <a:blipFill>
                <a:blip r:embed="rId29"/>
                <a:stretch>
                  <a:fillRect l="-13333" r="-3333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CD76E888-A5D8-A348-8392-2600829E884B}"/>
                  </a:ext>
                </a:extLst>
              </p:cNvPr>
              <p:cNvSpPr txBox="1"/>
              <p:nvPr/>
            </p:nvSpPr>
            <p:spPr>
              <a:xfrm>
                <a:off x="1364637" y="5026667"/>
                <a:ext cx="3736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CD76E888-A5D8-A348-8392-2600829E88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4637" y="5026667"/>
                <a:ext cx="373628" cy="276999"/>
              </a:xfrm>
              <a:prstGeom prst="rect">
                <a:avLst/>
              </a:prstGeom>
              <a:blipFill>
                <a:blip r:embed="rId30"/>
                <a:stretch>
                  <a:fillRect l="-12903" r="-3226" b="-2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43FE456F-CBC2-484E-8765-C633300C9CF9}"/>
                  </a:ext>
                </a:extLst>
              </p:cNvPr>
              <p:cNvSpPr txBox="1"/>
              <p:nvPr/>
            </p:nvSpPr>
            <p:spPr>
              <a:xfrm>
                <a:off x="837350" y="5698708"/>
                <a:ext cx="3736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16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43FE456F-CBC2-484E-8765-C633300C9C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350" y="5698708"/>
                <a:ext cx="373628" cy="276999"/>
              </a:xfrm>
              <a:prstGeom prst="rect">
                <a:avLst/>
              </a:prstGeom>
              <a:blipFill>
                <a:blip r:embed="rId31"/>
                <a:stretch>
                  <a:fillRect l="-13333" r="-3333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6" name="Oval 105">
            <a:extLst>
              <a:ext uri="{FF2B5EF4-FFF2-40B4-BE49-F238E27FC236}">
                <a16:creationId xmlns:a16="http://schemas.microsoft.com/office/drawing/2014/main" id="{D8B6A722-109D-FC4F-BBC8-91AF778F426A}"/>
              </a:ext>
            </a:extLst>
          </p:cNvPr>
          <p:cNvSpPr/>
          <p:nvPr/>
        </p:nvSpPr>
        <p:spPr>
          <a:xfrm>
            <a:off x="1281371" y="5068243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527BC7A2-2EB5-7545-B6FA-41D43994FE51}"/>
              </a:ext>
            </a:extLst>
          </p:cNvPr>
          <p:cNvSpPr/>
          <p:nvPr/>
        </p:nvSpPr>
        <p:spPr>
          <a:xfrm>
            <a:off x="1119441" y="5377808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A9F62DDF-34AA-F942-98BC-41B12BD1F203}"/>
              </a:ext>
            </a:extLst>
          </p:cNvPr>
          <p:cNvSpPr/>
          <p:nvPr/>
        </p:nvSpPr>
        <p:spPr>
          <a:xfrm>
            <a:off x="857499" y="5630222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1" name="Picture 100">
            <a:extLst>
              <a:ext uri="{FF2B5EF4-FFF2-40B4-BE49-F238E27FC236}">
                <a16:creationId xmlns:a16="http://schemas.microsoft.com/office/drawing/2014/main" id="{AF72439E-8388-4359-821B-8073EE9B8D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5149" y="2810100"/>
            <a:ext cx="323208" cy="28793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6CCB0EE-A487-4812-A177-F6CF2541B404}"/>
              </a:ext>
            </a:extLst>
          </p:cNvPr>
          <p:cNvSpPr txBox="1"/>
          <p:nvPr/>
        </p:nvSpPr>
        <p:spPr>
          <a:xfrm>
            <a:off x="7391530" y="1916165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3A3A45E0-BD5F-4734-B714-D1A998B9A1C4}"/>
              </a:ext>
            </a:extLst>
          </p:cNvPr>
          <p:cNvSpPr txBox="1"/>
          <p:nvPr/>
        </p:nvSpPr>
        <p:spPr>
          <a:xfrm>
            <a:off x="9719181" y="2095108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AB54C0EB-1902-4E62-A1FB-7B42E772C806}"/>
              </a:ext>
            </a:extLst>
          </p:cNvPr>
          <p:cNvSpPr txBox="1"/>
          <p:nvPr/>
        </p:nvSpPr>
        <p:spPr>
          <a:xfrm>
            <a:off x="10936466" y="1280656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10DDE948-51BB-48A6-9940-8E5D57775A8C}"/>
              </a:ext>
            </a:extLst>
          </p:cNvPr>
          <p:cNvSpPr/>
          <p:nvPr/>
        </p:nvSpPr>
        <p:spPr>
          <a:xfrm>
            <a:off x="2731633" y="2987372"/>
            <a:ext cx="1188720" cy="1188720"/>
          </a:xfrm>
          <a:prstGeom prst="ellipse">
            <a:avLst/>
          </a:prstGeom>
          <a:noFill/>
          <a:ln w="28575">
            <a:solidFill>
              <a:srgbClr val="FF00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7FD715B6-8788-4B79-80D9-432661DA0DD3}"/>
              </a:ext>
            </a:extLst>
          </p:cNvPr>
          <p:cNvSpPr/>
          <p:nvPr/>
        </p:nvSpPr>
        <p:spPr>
          <a:xfrm>
            <a:off x="2557460" y="2850297"/>
            <a:ext cx="1463040" cy="1463040"/>
          </a:xfrm>
          <a:prstGeom prst="ellipse">
            <a:avLst/>
          </a:prstGeom>
          <a:noFill/>
          <a:ln w="158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A80EFDEA-0DB0-40B8-BD4D-B33C44F6AED4}"/>
              </a:ext>
            </a:extLst>
          </p:cNvPr>
          <p:cNvSpPr txBox="1"/>
          <p:nvPr/>
        </p:nvSpPr>
        <p:spPr>
          <a:xfrm>
            <a:off x="9922342" y="4400496"/>
            <a:ext cx="18724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</a:rPr>
              <a:t>Aggressively approaching </a:t>
            </a:r>
          </a:p>
          <a:p>
            <a:r>
              <a:rPr lang="en-US" sz="1600" b="1" dirty="0">
                <a:solidFill>
                  <a:srgbClr val="FF0000"/>
                </a:solidFill>
              </a:rPr>
              <a:t>anchor point ….</a:t>
            </a:r>
          </a:p>
        </p:txBody>
      </p:sp>
      <p:sp>
        <p:nvSpPr>
          <p:cNvPr id="134" name="Pentagon 133">
            <a:extLst>
              <a:ext uri="{FF2B5EF4-FFF2-40B4-BE49-F238E27FC236}">
                <a16:creationId xmlns:a16="http://schemas.microsoft.com/office/drawing/2014/main" id="{583DB053-5CA5-7242-B8C5-1A42D31AC93E}"/>
              </a:ext>
            </a:extLst>
          </p:cNvPr>
          <p:cNvSpPr/>
          <p:nvPr/>
        </p:nvSpPr>
        <p:spPr>
          <a:xfrm flipH="1">
            <a:off x="7848730" y="5844938"/>
            <a:ext cx="1888188" cy="660720"/>
          </a:xfrm>
          <a:prstGeom prst="homePlat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 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3BF03DE0-EE49-1A45-B7F6-D5BA4AFFB1E6}"/>
                  </a:ext>
                </a:extLst>
              </p:cNvPr>
              <p:cNvSpPr txBox="1"/>
              <p:nvPr/>
            </p:nvSpPr>
            <p:spPr>
              <a:xfrm>
                <a:off x="8067027" y="5967910"/>
                <a:ext cx="565508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 smtClean="0">
                              <a:solidFill>
                                <a:srgbClr val="C756FB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solidFill>
                                <a:srgbClr val="C756FB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200" b="0" i="1" smtClean="0">
                              <a:solidFill>
                                <a:srgbClr val="C756FB"/>
                              </a:solidFill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</m:oMath>
                  </m:oMathPara>
                </a14:m>
                <a:endParaRPr lang="en-US" sz="2200" dirty="0">
                  <a:solidFill>
                    <a:srgbClr val="C756FB"/>
                  </a:solidFill>
                </a:endParaRPr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3BF03DE0-EE49-1A45-B7F6-D5BA4AFFB1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7027" y="5967910"/>
                <a:ext cx="565508" cy="430887"/>
              </a:xfrm>
              <a:prstGeom prst="rect">
                <a:avLst/>
              </a:prstGeom>
              <a:blipFill>
                <a:blip r:embed="rId32"/>
                <a:stretch>
                  <a:fillRect b="-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250E1F4A-7159-CB46-A19A-46E49F601CE3}"/>
                  </a:ext>
                </a:extLst>
              </p:cNvPr>
              <p:cNvSpPr txBox="1"/>
              <p:nvPr/>
            </p:nvSpPr>
            <p:spPr>
              <a:xfrm>
                <a:off x="8967589" y="6003763"/>
                <a:ext cx="56550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250E1F4A-7159-CB46-A19A-46E49F601C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7589" y="6003763"/>
                <a:ext cx="565508" cy="369332"/>
              </a:xfrm>
              <a:prstGeom prst="rect">
                <a:avLst/>
              </a:prstGeom>
              <a:blipFill>
                <a:blip r:embed="rId33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22798461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Rectangle 126">
            <a:extLst>
              <a:ext uri="{FF2B5EF4-FFF2-40B4-BE49-F238E27FC236}">
                <a16:creationId xmlns:a16="http://schemas.microsoft.com/office/drawing/2014/main" id="{F4476B8A-8A3F-4E11-8CB2-34918039D9D8}"/>
              </a:ext>
            </a:extLst>
          </p:cNvPr>
          <p:cNvSpPr>
            <a:spLocks/>
          </p:cNvSpPr>
          <p:nvPr/>
        </p:nvSpPr>
        <p:spPr>
          <a:xfrm>
            <a:off x="1789027" y="3772760"/>
            <a:ext cx="1263190" cy="105179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8C4F378-CD67-8A4D-8ECD-19659C8AE35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651687" y="-80924"/>
                <a:ext cx="9094807" cy="1028777"/>
              </a:xfrm>
            </p:spPr>
            <p:txBody>
              <a:bodyPr/>
              <a:lstStyle/>
              <a:p>
                <a:pPr algn="ctr"/>
                <a:r>
                  <a:rPr lang="en-US" dirty="0"/>
                  <a:t>Example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-NN query in PR-</a:t>
                </a:r>
                <a:r>
                  <a:rPr lang="en-US" dirty="0" err="1"/>
                  <a:t>QuadTree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8C4F378-CD67-8A4D-8ECD-19659C8AE3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651687" y="-80924"/>
                <a:ext cx="9094807" cy="1028777"/>
              </a:xfrm>
              <a:blipFill>
                <a:blip r:embed="rId2"/>
                <a:stretch>
                  <a:fillRect l="-2232" t="-2469" r="-2371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1F1C8300-1158-AF44-8587-F337DADDBF57}"/>
              </a:ext>
            </a:extLst>
          </p:cNvPr>
          <p:cNvSpPr>
            <a:spLocks/>
          </p:cNvSpPr>
          <p:nvPr/>
        </p:nvSpPr>
        <p:spPr>
          <a:xfrm>
            <a:off x="577892" y="1561172"/>
            <a:ext cx="4919659" cy="44381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D4EBE64-0189-9448-AD5F-4A307EE4A47B}"/>
              </a:ext>
            </a:extLst>
          </p:cNvPr>
          <p:cNvSpPr txBox="1"/>
          <p:nvPr/>
        </p:nvSpPr>
        <p:spPr>
          <a:xfrm>
            <a:off x="122102" y="6077415"/>
            <a:ext cx="993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(-16, -16)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3367344-D2C2-644E-AF60-07580BC0BED4}"/>
              </a:ext>
            </a:extLst>
          </p:cNvPr>
          <p:cNvSpPr txBox="1"/>
          <p:nvPr/>
        </p:nvSpPr>
        <p:spPr>
          <a:xfrm>
            <a:off x="5205516" y="6077414"/>
            <a:ext cx="993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(16, -16)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4DEBC0-56B6-454A-91F8-B1862EE00F41}"/>
              </a:ext>
            </a:extLst>
          </p:cNvPr>
          <p:cNvSpPr txBox="1"/>
          <p:nvPr/>
        </p:nvSpPr>
        <p:spPr>
          <a:xfrm>
            <a:off x="5291008" y="1245144"/>
            <a:ext cx="993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(16, 16)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ED43F1C-2803-F74C-9651-112D2BD647D0}"/>
              </a:ext>
            </a:extLst>
          </p:cNvPr>
          <p:cNvSpPr txBox="1"/>
          <p:nvPr/>
        </p:nvSpPr>
        <p:spPr>
          <a:xfrm>
            <a:off x="133565" y="1245143"/>
            <a:ext cx="993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(-16, 16)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0765131-9447-4C44-931A-43E1B93BBEEB}"/>
              </a:ext>
            </a:extLst>
          </p:cNvPr>
          <p:cNvCxnSpPr>
            <a:cxnSpLocks/>
            <a:stCxn id="4" idx="0"/>
            <a:endCxn id="4" idx="2"/>
          </p:cNvCxnSpPr>
          <p:nvPr/>
        </p:nvCxnSpPr>
        <p:spPr>
          <a:xfrm>
            <a:off x="3037722" y="1561172"/>
            <a:ext cx="0" cy="4438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D3FBAC7-85B5-3C47-B35C-27A955D16F67}"/>
              </a:ext>
            </a:extLst>
          </p:cNvPr>
          <p:cNvCxnSpPr>
            <a:cxnSpLocks/>
          </p:cNvCxnSpPr>
          <p:nvPr/>
        </p:nvCxnSpPr>
        <p:spPr>
          <a:xfrm>
            <a:off x="577892" y="3769113"/>
            <a:ext cx="491965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8A41387-28C5-DE48-841A-2335B26C1D70}"/>
              </a:ext>
            </a:extLst>
          </p:cNvPr>
          <p:cNvCxnSpPr>
            <a:cxnSpLocks/>
          </p:cNvCxnSpPr>
          <p:nvPr/>
        </p:nvCxnSpPr>
        <p:spPr>
          <a:xfrm>
            <a:off x="577891" y="2772938"/>
            <a:ext cx="24598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9BEDA4F-10D7-7C49-9BFB-35FB3C88EF64}"/>
              </a:ext>
            </a:extLst>
          </p:cNvPr>
          <p:cNvCxnSpPr>
            <a:cxnSpLocks/>
          </p:cNvCxnSpPr>
          <p:nvPr/>
        </p:nvCxnSpPr>
        <p:spPr>
          <a:xfrm>
            <a:off x="1807802" y="1576042"/>
            <a:ext cx="0" cy="22042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89CC8C9-62FD-CE44-A725-64BA847FCAAD}"/>
              </a:ext>
            </a:extLst>
          </p:cNvPr>
          <p:cNvCxnSpPr>
            <a:cxnSpLocks/>
          </p:cNvCxnSpPr>
          <p:nvPr/>
        </p:nvCxnSpPr>
        <p:spPr>
          <a:xfrm>
            <a:off x="1807802" y="3713356"/>
            <a:ext cx="0" cy="228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FADBD58-BAB1-D649-B8BE-8DED6819B1CF}"/>
              </a:ext>
            </a:extLst>
          </p:cNvPr>
          <p:cNvCxnSpPr>
            <a:cxnSpLocks/>
          </p:cNvCxnSpPr>
          <p:nvPr/>
        </p:nvCxnSpPr>
        <p:spPr>
          <a:xfrm>
            <a:off x="585326" y="4832193"/>
            <a:ext cx="24598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13D531F-986D-BE47-A6B8-ABF050F2A526}"/>
              </a:ext>
            </a:extLst>
          </p:cNvPr>
          <p:cNvCxnSpPr>
            <a:cxnSpLocks/>
          </p:cNvCxnSpPr>
          <p:nvPr/>
        </p:nvCxnSpPr>
        <p:spPr>
          <a:xfrm>
            <a:off x="1807802" y="3289607"/>
            <a:ext cx="123735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FC8060C-B4EF-EC44-8115-288D4A8E64D4}"/>
              </a:ext>
            </a:extLst>
          </p:cNvPr>
          <p:cNvCxnSpPr>
            <a:cxnSpLocks/>
          </p:cNvCxnSpPr>
          <p:nvPr/>
        </p:nvCxnSpPr>
        <p:spPr>
          <a:xfrm>
            <a:off x="2395969" y="2772938"/>
            <a:ext cx="0" cy="10073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>
            <a:extLst>
              <a:ext uri="{FF2B5EF4-FFF2-40B4-BE49-F238E27FC236}">
                <a16:creationId xmlns:a16="http://schemas.microsoft.com/office/drawing/2014/main" id="{E435A33E-DF17-AA4F-ACF3-51283F51EF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7942" y="3485927"/>
            <a:ext cx="323208" cy="2879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C84DB4F-3C32-9E4B-9CBC-D82CA6D7D3EE}"/>
                  </a:ext>
                </a:extLst>
              </p:cNvPr>
              <p:cNvSpPr txBox="1"/>
              <p:nvPr/>
            </p:nvSpPr>
            <p:spPr>
              <a:xfrm>
                <a:off x="421311" y="777388"/>
                <a:ext cx="58632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accent5"/>
                    </a:solidFill>
                  </a:rPr>
                  <a:t>anchor = (2, 2),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chemeClr val="accent2"/>
                    </a:solidFill>
                  </a:rPr>
                  <a:t>=2,  </a:t>
                </a:r>
                <a:r>
                  <a:rPr lang="en-US" dirty="0">
                    <a:solidFill>
                      <a:srgbClr val="7030A0"/>
                    </a:solidFill>
                  </a:rPr>
                  <a:t>Bucket size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endParaRPr lang="en-US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C84DB4F-3C32-9E4B-9CBC-D82CA6D7D3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311" y="777388"/>
                <a:ext cx="5863271" cy="369332"/>
              </a:xfrm>
              <a:prstGeom prst="rect">
                <a:avLst/>
              </a:prstGeom>
              <a:blipFill>
                <a:blip r:embed="rId4"/>
                <a:stretch>
                  <a:fillRect l="-648" t="-3333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Oval 36">
            <a:extLst>
              <a:ext uri="{FF2B5EF4-FFF2-40B4-BE49-F238E27FC236}">
                <a16:creationId xmlns:a16="http://schemas.microsoft.com/office/drawing/2014/main" id="{C40E7FAC-2BA5-204B-AF7C-B13A89D2BA1C}"/>
              </a:ext>
            </a:extLst>
          </p:cNvPr>
          <p:cNvSpPr/>
          <p:nvPr/>
        </p:nvSpPr>
        <p:spPr>
          <a:xfrm>
            <a:off x="1474775" y="1839952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9BC64F6B-B4FF-CC46-9D08-E3240F04BCC4}"/>
              </a:ext>
            </a:extLst>
          </p:cNvPr>
          <p:cNvSpPr/>
          <p:nvPr/>
        </p:nvSpPr>
        <p:spPr>
          <a:xfrm>
            <a:off x="1760377" y="2258122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030A4FD8-FDCA-1240-A03A-50E44C956454}"/>
              </a:ext>
            </a:extLst>
          </p:cNvPr>
          <p:cNvSpPr/>
          <p:nvPr/>
        </p:nvSpPr>
        <p:spPr>
          <a:xfrm>
            <a:off x="943232" y="2401225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858369C6-A3CE-A549-B7E8-894D1B0E3C4F}"/>
              </a:ext>
            </a:extLst>
          </p:cNvPr>
          <p:cNvSpPr/>
          <p:nvPr/>
        </p:nvSpPr>
        <p:spPr>
          <a:xfrm>
            <a:off x="2470945" y="2401225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A8DFBF64-6A63-4941-B76D-0711BFF9E589}"/>
              </a:ext>
            </a:extLst>
          </p:cNvPr>
          <p:cNvSpPr/>
          <p:nvPr/>
        </p:nvSpPr>
        <p:spPr>
          <a:xfrm>
            <a:off x="3258965" y="2810100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3F572112-0688-6D4E-9954-5C92A9766196}"/>
              </a:ext>
            </a:extLst>
          </p:cNvPr>
          <p:cNvSpPr/>
          <p:nvPr/>
        </p:nvSpPr>
        <p:spPr>
          <a:xfrm>
            <a:off x="2489532" y="3066575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29CE63BF-5CF8-D842-864E-357C56C2EF7F}"/>
              </a:ext>
            </a:extLst>
          </p:cNvPr>
          <p:cNvSpPr/>
          <p:nvPr/>
        </p:nvSpPr>
        <p:spPr>
          <a:xfrm>
            <a:off x="2073225" y="3486601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64B5F066-3BDC-2E47-A2A2-65998B32EDA0}"/>
              </a:ext>
            </a:extLst>
          </p:cNvPr>
          <p:cNvSpPr/>
          <p:nvPr/>
        </p:nvSpPr>
        <p:spPr>
          <a:xfrm>
            <a:off x="1556555" y="4241162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06F0AC4F-8993-1441-9484-031E5E3C4383}"/>
              </a:ext>
            </a:extLst>
          </p:cNvPr>
          <p:cNvSpPr/>
          <p:nvPr/>
        </p:nvSpPr>
        <p:spPr>
          <a:xfrm>
            <a:off x="2675385" y="3408542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284C06F-6037-6F4E-9388-4ED478106D7D}"/>
              </a:ext>
            </a:extLst>
          </p:cNvPr>
          <p:cNvSpPr txBox="1"/>
          <p:nvPr/>
        </p:nvSpPr>
        <p:spPr>
          <a:xfrm>
            <a:off x="2839728" y="3765467"/>
            <a:ext cx="2054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0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DC40580-A139-C249-90A1-1AC648FC3614}"/>
              </a:ext>
            </a:extLst>
          </p:cNvPr>
          <p:cNvSpPr txBox="1"/>
          <p:nvPr/>
        </p:nvSpPr>
        <p:spPr>
          <a:xfrm>
            <a:off x="2197241" y="3759315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-4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DD1F80B-070E-5045-9A7B-C782D99A825D}"/>
              </a:ext>
            </a:extLst>
          </p:cNvPr>
          <p:cNvSpPr txBox="1"/>
          <p:nvPr/>
        </p:nvSpPr>
        <p:spPr>
          <a:xfrm>
            <a:off x="3501723" y="3759315"/>
            <a:ext cx="2054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4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383F2446-45E7-AA4E-B621-DE69374595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92812" y="3168792"/>
            <a:ext cx="215900" cy="228600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8017408E-686D-CF48-9D4A-F5D3498FBDA5}"/>
              </a:ext>
            </a:extLst>
          </p:cNvPr>
          <p:cNvSpPr txBox="1"/>
          <p:nvPr/>
        </p:nvSpPr>
        <p:spPr>
          <a:xfrm>
            <a:off x="1592398" y="3768840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-8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89434D0-EFD9-E948-AF48-D52018F7B778}"/>
              </a:ext>
            </a:extLst>
          </p:cNvPr>
          <p:cNvSpPr txBox="1"/>
          <p:nvPr/>
        </p:nvSpPr>
        <p:spPr>
          <a:xfrm>
            <a:off x="4081483" y="3779567"/>
            <a:ext cx="2054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8</a:t>
            </a: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13446AA9-C995-F048-A218-A84FE9DC843B}"/>
              </a:ext>
            </a:extLst>
          </p:cNvPr>
          <p:cNvCxnSpPr>
            <a:cxnSpLocks/>
          </p:cNvCxnSpPr>
          <p:nvPr/>
        </p:nvCxnSpPr>
        <p:spPr>
          <a:xfrm flipH="1">
            <a:off x="3349459" y="3529208"/>
            <a:ext cx="5976" cy="231559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6E462DB3-49F7-4A47-922A-63AADC96AE78}"/>
              </a:ext>
            </a:extLst>
          </p:cNvPr>
          <p:cNvCxnSpPr>
            <a:cxnSpLocks/>
          </p:cNvCxnSpPr>
          <p:nvPr/>
        </p:nvCxnSpPr>
        <p:spPr>
          <a:xfrm>
            <a:off x="3131277" y="3546821"/>
            <a:ext cx="217671" cy="3475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BCC205CA-23A5-1641-A112-80D91CF958DF}"/>
              </a:ext>
            </a:extLst>
          </p:cNvPr>
          <p:cNvSpPr txBox="1"/>
          <p:nvPr/>
        </p:nvSpPr>
        <p:spPr>
          <a:xfrm>
            <a:off x="2983049" y="3430694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00B0F0"/>
                </a:solidFill>
              </a:rPr>
              <a:t>2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359B3557-F84D-874D-BC31-BDABDB1128EF}"/>
              </a:ext>
            </a:extLst>
          </p:cNvPr>
          <p:cNvSpPr txBox="1"/>
          <p:nvPr/>
        </p:nvSpPr>
        <p:spPr>
          <a:xfrm>
            <a:off x="2778255" y="4183182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-4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B980752-22D2-A34A-A952-DA61554DFFDF}"/>
              </a:ext>
            </a:extLst>
          </p:cNvPr>
          <p:cNvSpPr txBox="1"/>
          <p:nvPr/>
        </p:nvSpPr>
        <p:spPr>
          <a:xfrm>
            <a:off x="2802066" y="4664199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-8</a:t>
            </a: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8C929720-BA9D-3C46-BCF3-253BA94B95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87662" y="2614607"/>
            <a:ext cx="215900" cy="2286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1437A734-5F5E-1F4E-AFCE-0B91124B4081}"/>
                  </a:ext>
                </a:extLst>
              </p:cNvPr>
              <p:cNvSpPr txBox="1"/>
              <p:nvPr/>
            </p:nvSpPr>
            <p:spPr>
              <a:xfrm>
                <a:off x="731650" y="2105956"/>
                <a:ext cx="27584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1437A734-5F5E-1F4E-AFCE-0B91124B40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650" y="2105956"/>
                <a:ext cx="275845" cy="276999"/>
              </a:xfrm>
              <a:prstGeom prst="rect">
                <a:avLst/>
              </a:prstGeom>
              <a:blipFill>
                <a:blip r:embed="rId7"/>
                <a:stretch>
                  <a:fillRect l="-22727" r="-4545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87D865D-922E-7D46-B0B6-3DC6B703FAF7}"/>
                  </a:ext>
                </a:extLst>
              </p:cNvPr>
              <p:cNvSpPr txBox="1"/>
              <p:nvPr/>
            </p:nvSpPr>
            <p:spPr>
              <a:xfrm>
                <a:off x="1255534" y="1629692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87D865D-922E-7D46-B0B6-3DC6B703FA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5534" y="1629692"/>
                <a:ext cx="281167" cy="276999"/>
              </a:xfrm>
              <a:prstGeom prst="rect">
                <a:avLst/>
              </a:prstGeom>
              <a:blipFill>
                <a:blip r:embed="rId8"/>
                <a:stretch>
                  <a:fillRect l="-17391" r="-4348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BB3CD07-D837-F44C-A472-66C908F6DB16}"/>
                  </a:ext>
                </a:extLst>
              </p:cNvPr>
              <p:cNvSpPr txBox="1"/>
              <p:nvPr/>
            </p:nvSpPr>
            <p:spPr>
              <a:xfrm>
                <a:off x="1898473" y="1958313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BB3CD07-D837-F44C-A472-66C908F6DB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8473" y="1958313"/>
                <a:ext cx="281167" cy="276999"/>
              </a:xfrm>
              <a:prstGeom prst="rect">
                <a:avLst/>
              </a:prstGeom>
              <a:blipFill>
                <a:blip r:embed="rId9"/>
                <a:stretch>
                  <a:fillRect l="-16667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4A56388C-2791-C543-86A1-29F83A27FAD6}"/>
                  </a:ext>
                </a:extLst>
              </p:cNvPr>
              <p:cNvSpPr txBox="1"/>
              <p:nvPr/>
            </p:nvSpPr>
            <p:spPr>
              <a:xfrm>
                <a:off x="2379493" y="2110708"/>
                <a:ext cx="27943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4A56388C-2791-C543-86A1-29F83A27FA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9493" y="2110708"/>
                <a:ext cx="279435" cy="276999"/>
              </a:xfrm>
              <a:prstGeom prst="rect">
                <a:avLst/>
              </a:prstGeom>
              <a:blipFill>
                <a:blip r:embed="rId10"/>
                <a:stretch>
                  <a:fillRect l="-17391" r="-4348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23C3719B-A6AF-164F-90D4-CEF73935F3C9}"/>
                  </a:ext>
                </a:extLst>
              </p:cNvPr>
              <p:cNvSpPr txBox="1"/>
              <p:nvPr/>
            </p:nvSpPr>
            <p:spPr>
              <a:xfrm>
                <a:off x="3236751" y="2467902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23C3719B-A6AF-164F-90D4-CEF73935F3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6751" y="2467902"/>
                <a:ext cx="281167" cy="276999"/>
              </a:xfrm>
              <a:prstGeom prst="rect">
                <a:avLst/>
              </a:prstGeom>
              <a:blipFill>
                <a:blip r:embed="rId11"/>
                <a:stretch>
                  <a:fillRect l="-17391" r="-4348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CB576CCD-353B-A64A-A8B6-79C729DF5242}"/>
                  </a:ext>
                </a:extLst>
              </p:cNvPr>
              <p:cNvSpPr txBox="1"/>
              <p:nvPr/>
            </p:nvSpPr>
            <p:spPr>
              <a:xfrm>
                <a:off x="2603329" y="2834619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CB576CCD-353B-A64A-A8B6-79C729DF52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3329" y="2834619"/>
                <a:ext cx="281167" cy="276999"/>
              </a:xfrm>
              <a:prstGeom prst="rect">
                <a:avLst/>
              </a:prstGeom>
              <a:blipFill>
                <a:blip r:embed="rId12"/>
                <a:stretch>
                  <a:fillRect l="-17391" r="-4348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1EE9049A-08B4-3D4B-842B-844CD7B49850}"/>
                  </a:ext>
                </a:extLst>
              </p:cNvPr>
              <p:cNvSpPr txBox="1"/>
              <p:nvPr/>
            </p:nvSpPr>
            <p:spPr>
              <a:xfrm>
                <a:off x="2755729" y="3401371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1EE9049A-08B4-3D4B-842B-844CD7B498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5729" y="3401371"/>
                <a:ext cx="281167" cy="276999"/>
              </a:xfrm>
              <a:prstGeom prst="rect">
                <a:avLst/>
              </a:prstGeom>
              <a:blipFill>
                <a:blip r:embed="rId13"/>
                <a:stretch>
                  <a:fillRect l="-17391" r="-4348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3BC46F4D-80C4-8045-966E-89D8A837A63B}"/>
                  </a:ext>
                </a:extLst>
              </p:cNvPr>
              <p:cNvSpPr txBox="1"/>
              <p:nvPr/>
            </p:nvSpPr>
            <p:spPr>
              <a:xfrm>
                <a:off x="1979430" y="3510907"/>
                <a:ext cx="3736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3BC46F4D-80C4-8045-966E-89D8A837A6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9430" y="3510907"/>
                <a:ext cx="373628" cy="276999"/>
              </a:xfrm>
              <a:prstGeom prst="rect">
                <a:avLst/>
              </a:prstGeom>
              <a:blipFill>
                <a:blip r:embed="rId14"/>
                <a:stretch>
                  <a:fillRect l="-17241" r="-3448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A21FCB75-57F2-6B4B-B6D4-2E51392F06B3}"/>
                  </a:ext>
                </a:extLst>
              </p:cNvPr>
              <p:cNvSpPr txBox="1"/>
              <p:nvPr/>
            </p:nvSpPr>
            <p:spPr>
              <a:xfrm>
                <a:off x="1574613" y="4277677"/>
                <a:ext cx="3736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A21FCB75-57F2-6B4B-B6D4-2E51392F06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4613" y="4277677"/>
                <a:ext cx="373628" cy="276999"/>
              </a:xfrm>
              <a:prstGeom prst="rect">
                <a:avLst/>
              </a:prstGeom>
              <a:blipFill>
                <a:blip r:embed="rId15"/>
                <a:stretch>
                  <a:fillRect l="-13333" r="-3333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Oval 85">
            <a:extLst>
              <a:ext uri="{FF2B5EF4-FFF2-40B4-BE49-F238E27FC236}">
                <a16:creationId xmlns:a16="http://schemas.microsoft.com/office/drawing/2014/main" id="{C7225347-B004-2F47-8149-F9A678833807}"/>
              </a:ext>
            </a:extLst>
          </p:cNvPr>
          <p:cNvSpPr/>
          <p:nvPr/>
        </p:nvSpPr>
        <p:spPr>
          <a:xfrm>
            <a:off x="8067027" y="1054880"/>
            <a:ext cx="1728788" cy="482972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111C7B60-146D-7C49-AE2F-67EB5ACFE4E2}"/>
              </a:ext>
            </a:extLst>
          </p:cNvPr>
          <p:cNvCxnSpPr>
            <a:cxnSpLocks/>
          </p:cNvCxnSpPr>
          <p:nvPr/>
        </p:nvCxnSpPr>
        <p:spPr>
          <a:xfrm flipH="1">
            <a:off x="7024504" y="1413529"/>
            <a:ext cx="1142054" cy="6142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B7A097B4-96AB-5B49-B870-C1FACE0D83D2}"/>
              </a:ext>
            </a:extLst>
          </p:cNvPr>
          <p:cNvCxnSpPr>
            <a:cxnSpLocks/>
          </p:cNvCxnSpPr>
          <p:nvPr/>
        </p:nvCxnSpPr>
        <p:spPr>
          <a:xfrm flipH="1">
            <a:off x="8386763" y="1576042"/>
            <a:ext cx="331640" cy="73783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CADC76E4-CC05-974D-9737-328F5B01EFE9}"/>
              </a:ext>
            </a:extLst>
          </p:cNvPr>
          <p:cNvCxnSpPr>
            <a:cxnSpLocks/>
          </p:cNvCxnSpPr>
          <p:nvPr/>
        </p:nvCxnSpPr>
        <p:spPr>
          <a:xfrm>
            <a:off x="9458325" y="1561172"/>
            <a:ext cx="705531" cy="6741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D65B81CE-AB0E-8F4C-9BB4-A473BDD2C31D}"/>
              </a:ext>
            </a:extLst>
          </p:cNvPr>
          <p:cNvCxnSpPr>
            <a:cxnSpLocks/>
          </p:cNvCxnSpPr>
          <p:nvPr/>
        </p:nvCxnSpPr>
        <p:spPr>
          <a:xfrm>
            <a:off x="9797354" y="1413529"/>
            <a:ext cx="1526024" cy="4005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Oval 106">
            <a:extLst>
              <a:ext uri="{FF2B5EF4-FFF2-40B4-BE49-F238E27FC236}">
                <a16:creationId xmlns:a16="http://schemas.microsoft.com/office/drawing/2014/main" id="{E5A97693-7980-8048-90E4-0742CD872138}"/>
              </a:ext>
            </a:extLst>
          </p:cNvPr>
          <p:cNvSpPr/>
          <p:nvPr/>
        </p:nvSpPr>
        <p:spPr>
          <a:xfrm>
            <a:off x="6459979" y="2111847"/>
            <a:ext cx="1076643" cy="542215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983A2BA5-38F6-9B41-9D65-F467C840EA86}"/>
              </a:ext>
            </a:extLst>
          </p:cNvPr>
          <p:cNvSpPr/>
          <p:nvPr/>
        </p:nvSpPr>
        <p:spPr>
          <a:xfrm>
            <a:off x="9625534" y="2400465"/>
            <a:ext cx="1076643" cy="542215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0D11F92F-18CC-5F49-A9E5-F8FEF8B76FC5}"/>
                  </a:ext>
                </a:extLst>
              </p:cNvPr>
              <p:cNvSpPr/>
              <p:nvPr/>
            </p:nvSpPr>
            <p:spPr>
              <a:xfrm>
                <a:off x="7791289" y="2343499"/>
                <a:ext cx="1394217" cy="68974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0D11F92F-18CC-5F49-A9E5-F8FEF8B76F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1289" y="2343499"/>
                <a:ext cx="1394217" cy="689742"/>
              </a:xfrm>
              <a:prstGeom prst="ellipse">
                <a:avLst/>
              </a:prstGeom>
              <a:blipFill>
                <a:blip r:embed="rId1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3A3D12D0-9524-5244-865E-3FB35B4E64CB}"/>
                  </a:ext>
                </a:extLst>
              </p:cNvPr>
              <p:cNvSpPr/>
              <p:nvPr/>
            </p:nvSpPr>
            <p:spPr>
              <a:xfrm>
                <a:off x="10985081" y="1895708"/>
                <a:ext cx="1076643" cy="542215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3A3D12D0-9524-5244-865E-3FB35B4E64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5081" y="1895708"/>
                <a:ext cx="1076643" cy="542215"/>
              </a:xfrm>
              <a:prstGeom prst="ellipse">
                <a:avLst/>
              </a:prstGeom>
              <a:blipFill>
                <a:blip r:embed="rId1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ADE06B88-5EB9-E941-99AB-D2D46618547D}"/>
              </a:ext>
            </a:extLst>
          </p:cNvPr>
          <p:cNvCxnSpPr>
            <a:cxnSpLocks/>
          </p:cNvCxnSpPr>
          <p:nvPr/>
        </p:nvCxnSpPr>
        <p:spPr>
          <a:xfrm flipH="1">
            <a:off x="5991988" y="2521133"/>
            <a:ext cx="544736" cy="2841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592A0D34-9286-6847-AA3B-8DE51A1D2F2E}"/>
              </a:ext>
            </a:extLst>
          </p:cNvPr>
          <p:cNvCxnSpPr>
            <a:cxnSpLocks/>
          </p:cNvCxnSpPr>
          <p:nvPr/>
        </p:nvCxnSpPr>
        <p:spPr>
          <a:xfrm flipH="1">
            <a:off x="6207366" y="2606401"/>
            <a:ext cx="568662" cy="8009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8D157BAD-C517-2B49-BAD7-377C9F5923FC}"/>
              </a:ext>
            </a:extLst>
          </p:cNvPr>
          <p:cNvCxnSpPr>
            <a:cxnSpLocks/>
          </p:cNvCxnSpPr>
          <p:nvPr/>
        </p:nvCxnSpPr>
        <p:spPr>
          <a:xfrm flipH="1">
            <a:off x="6842129" y="2653318"/>
            <a:ext cx="194544" cy="7320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3F21784C-D3B2-8B4F-B5FC-37D7108EEC12}"/>
              </a:ext>
            </a:extLst>
          </p:cNvPr>
          <p:cNvCxnSpPr>
            <a:cxnSpLocks/>
          </p:cNvCxnSpPr>
          <p:nvPr/>
        </p:nvCxnSpPr>
        <p:spPr>
          <a:xfrm>
            <a:off x="7366031" y="2618573"/>
            <a:ext cx="416309" cy="8923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Oval 116">
            <a:extLst>
              <a:ext uri="{FF2B5EF4-FFF2-40B4-BE49-F238E27FC236}">
                <a16:creationId xmlns:a16="http://schemas.microsoft.com/office/drawing/2014/main" id="{9E2EB0A7-82BE-3A4D-AF4C-1131EE464155}"/>
              </a:ext>
            </a:extLst>
          </p:cNvPr>
          <p:cNvSpPr/>
          <p:nvPr/>
        </p:nvSpPr>
        <p:spPr>
          <a:xfrm>
            <a:off x="7472283" y="3518577"/>
            <a:ext cx="694275" cy="58314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14DFBD9B-49EA-8941-812E-EE9DBCBB212D}"/>
              </a:ext>
            </a:extLst>
          </p:cNvPr>
          <p:cNvSpPr/>
          <p:nvPr/>
        </p:nvSpPr>
        <p:spPr>
          <a:xfrm>
            <a:off x="6531303" y="3485133"/>
            <a:ext cx="694275" cy="58314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Oval 121">
                <a:extLst>
                  <a:ext uri="{FF2B5EF4-FFF2-40B4-BE49-F238E27FC236}">
                    <a16:creationId xmlns:a16="http://schemas.microsoft.com/office/drawing/2014/main" id="{B950B928-B08F-FA4D-8639-878213CF86A3}"/>
                  </a:ext>
                </a:extLst>
              </p:cNvPr>
              <p:cNvSpPr/>
              <p:nvPr/>
            </p:nvSpPr>
            <p:spPr>
              <a:xfrm>
                <a:off x="5755733" y="3495491"/>
                <a:ext cx="694275" cy="58314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3,</m:t>
                      </m:r>
                    </m:oMath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2" name="Oval 121">
                <a:extLst>
                  <a:ext uri="{FF2B5EF4-FFF2-40B4-BE49-F238E27FC236}">
                    <a16:creationId xmlns:a16="http://schemas.microsoft.com/office/drawing/2014/main" id="{B950B928-B08F-FA4D-8639-878213CF86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5733" y="3495491"/>
                <a:ext cx="694275" cy="583149"/>
              </a:xfrm>
              <a:prstGeom prst="ellipse">
                <a:avLst/>
              </a:prstGeom>
              <a:blipFill>
                <a:blip r:embed="rId18"/>
                <a:stretch>
                  <a:fillRect b="-1224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B80EAF62-6A74-BC44-A38D-4789B856867E}"/>
                  </a:ext>
                </a:extLst>
              </p:cNvPr>
              <p:cNvSpPr/>
              <p:nvPr/>
            </p:nvSpPr>
            <p:spPr>
              <a:xfrm>
                <a:off x="5495866" y="2805079"/>
                <a:ext cx="694275" cy="58314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1,</m:t>
                      </m:r>
                    </m:oMath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B80EAF62-6A74-BC44-A38D-4789B85686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5866" y="2805079"/>
                <a:ext cx="694275" cy="583149"/>
              </a:xfrm>
              <a:prstGeom prst="ellipse">
                <a:avLst/>
              </a:prstGeom>
              <a:blipFill>
                <a:blip r:embed="rId19"/>
                <a:stretch>
                  <a:fillRect b="-11224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6AF9F15E-DED0-E949-8CBC-6D664601DCBA}"/>
              </a:ext>
            </a:extLst>
          </p:cNvPr>
          <p:cNvCxnSpPr>
            <a:cxnSpLocks/>
          </p:cNvCxnSpPr>
          <p:nvPr/>
        </p:nvCxnSpPr>
        <p:spPr>
          <a:xfrm flipH="1">
            <a:off x="7065249" y="4017633"/>
            <a:ext cx="471373" cy="7026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Oval 127">
            <a:extLst>
              <a:ext uri="{FF2B5EF4-FFF2-40B4-BE49-F238E27FC236}">
                <a16:creationId xmlns:a16="http://schemas.microsoft.com/office/drawing/2014/main" id="{A0B66E87-88B7-A04F-A32B-5928CE8DFC70}"/>
              </a:ext>
            </a:extLst>
          </p:cNvPr>
          <p:cNvSpPr>
            <a:spLocks noChangeAspect="1"/>
          </p:cNvSpPr>
          <p:nvPr/>
        </p:nvSpPr>
        <p:spPr>
          <a:xfrm>
            <a:off x="6727461" y="4771921"/>
            <a:ext cx="457200" cy="4572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AE3FDE38-857D-5640-84DD-8A9C8980D6D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465656" y="4767156"/>
                <a:ext cx="457200" cy="4572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AE3FDE38-857D-5640-84DD-8A9C8980D6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5656" y="4767156"/>
                <a:ext cx="457200" cy="457200"/>
              </a:xfrm>
              <a:prstGeom prst="ellipse">
                <a:avLst/>
              </a:prstGeom>
              <a:blipFill>
                <a:blip r:embed="rId20"/>
                <a:stretch>
                  <a:fillRect l="-259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5F03693F-5766-F643-906E-483748D372C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185971" y="4809362"/>
                <a:ext cx="457200" cy="4572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5F03693F-5766-F643-906E-483748D372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5971" y="4809362"/>
                <a:ext cx="457200" cy="457200"/>
              </a:xfrm>
              <a:prstGeom prst="ellipse">
                <a:avLst/>
              </a:prstGeom>
              <a:blipFill>
                <a:blip r:embed="rId21"/>
                <a:stretch>
                  <a:fillRect l="-779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47F7244A-6014-6E41-B954-C65631D8DF2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938453" y="4718868"/>
                <a:ext cx="687081" cy="687081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47F7244A-6014-6E41-B954-C65631D8DF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8453" y="4718868"/>
                <a:ext cx="687081" cy="687081"/>
              </a:xfrm>
              <a:prstGeom prst="ellipse">
                <a:avLst/>
              </a:prstGeom>
              <a:blipFill>
                <a:blip r:embed="rId2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86C3C6BC-7568-E74F-845F-E9A1CC6A12C8}"/>
              </a:ext>
            </a:extLst>
          </p:cNvPr>
          <p:cNvCxnSpPr>
            <a:cxnSpLocks/>
          </p:cNvCxnSpPr>
          <p:nvPr/>
        </p:nvCxnSpPr>
        <p:spPr>
          <a:xfrm flipH="1">
            <a:off x="7718607" y="4143770"/>
            <a:ext cx="53702" cy="5204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F9FD7456-EC2D-874A-825D-C68AAE470598}"/>
              </a:ext>
            </a:extLst>
          </p:cNvPr>
          <p:cNvCxnSpPr>
            <a:cxnSpLocks/>
          </p:cNvCxnSpPr>
          <p:nvPr/>
        </p:nvCxnSpPr>
        <p:spPr>
          <a:xfrm>
            <a:off x="8070568" y="4098965"/>
            <a:ext cx="482015" cy="6213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C331B52D-8C73-2141-9943-8CE625BB0894}"/>
              </a:ext>
            </a:extLst>
          </p:cNvPr>
          <p:cNvCxnSpPr>
            <a:cxnSpLocks/>
          </p:cNvCxnSpPr>
          <p:nvPr/>
        </p:nvCxnSpPr>
        <p:spPr>
          <a:xfrm>
            <a:off x="8200258" y="3867037"/>
            <a:ext cx="966796" cy="7971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60FCD9C5-0658-5C4A-86EE-EDD0578A946C}"/>
              </a:ext>
            </a:extLst>
          </p:cNvPr>
          <p:cNvCxnSpPr>
            <a:cxnSpLocks/>
          </p:cNvCxnSpPr>
          <p:nvPr/>
        </p:nvCxnSpPr>
        <p:spPr>
          <a:xfrm flipH="1">
            <a:off x="9420085" y="2973118"/>
            <a:ext cx="445823" cy="5377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ACC8C392-6B31-1D42-85A5-A362D0CC4440}"/>
              </a:ext>
            </a:extLst>
          </p:cNvPr>
          <p:cNvCxnSpPr>
            <a:cxnSpLocks/>
          </p:cNvCxnSpPr>
          <p:nvPr/>
        </p:nvCxnSpPr>
        <p:spPr>
          <a:xfrm flipH="1">
            <a:off x="10113498" y="2984513"/>
            <a:ext cx="177310" cy="584175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4FDCD2B7-152B-BC4D-BB03-338334E6D6CE}"/>
              </a:ext>
            </a:extLst>
          </p:cNvPr>
          <p:cNvCxnSpPr>
            <a:cxnSpLocks/>
          </p:cNvCxnSpPr>
          <p:nvPr/>
        </p:nvCxnSpPr>
        <p:spPr>
          <a:xfrm>
            <a:off x="10549970" y="3006664"/>
            <a:ext cx="344285" cy="5914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704DD6B7-F153-594D-9753-4ECACF1A8F29}"/>
              </a:ext>
            </a:extLst>
          </p:cNvPr>
          <p:cNvCxnSpPr>
            <a:cxnSpLocks/>
          </p:cNvCxnSpPr>
          <p:nvPr/>
        </p:nvCxnSpPr>
        <p:spPr>
          <a:xfrm>
            <a:off x="10730836" y="2857181"/>
            <a:ext cx="792566" cy="6537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Oval 147">
            <a:extLst>
              <a:ext uri="{FF2B5EF4-FFF2-40B4-BE49-F238E27FC236}">
                <a16:creationId xmlns:a16="http://schemas.microsoft.com/office/drawing/2014/main" id="{827F7AEF-055D-7645-B788-01CE6D6AE33F}"/>
              </a:ext>
            </a:extLst>
          </p:cNvPr>
          <p:cNvSpPr/>
          <p:nvPr/>
        </p:nvSpPr>
        <p:spPr>
          <a:xfrm>
            <a:off x="9797354" y="3649406"/>
            <a:ext cx="694275" cy="58314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Oval 148">
                <a:extLst>
                  <a:ext uri="{FF2B5EF4-FFF2-40B4-BE49-F238E27FC236}">
                    <a16:creationId xmlns:a16="http://schemas.microsoft.com/office/drawing/2014/main" id="{431BBF08-0D12-184D-A846-741CACC514FB}"/>
                  </a:ext>
                </a:extLst>
              </p:cNvPr>
              <p:cNvSpPr/>
              <p:nvPr/>
            </p:nvSpPr>
            <p:spPr>
              <a:xfrm>
                <a:off x="10522445" y="3678541"/>
                <a:ext cx="874007" cy="56262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14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15</m:t>
                          </m:r>
                        </m:sub>
                      </m:sSub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16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9" name="Oval 148">
                <a:extLst>
                  <a:ext uri="{FF2B5EF4-FFF2-40B4-BE49-F238E27FC236}">
                    <a16:creationId xmlns:a16="http://schemas.microsoft.com/office/drawing/2014/main" id="{431BBF08-0D12-184D-A846-741CACC514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22445" y="3678541"/>
                <a:ext cx="874007" cy="562622"/>
              </a:xfrm>
              <a:prstGeom prst="ellipse">
                <a:avLst/>
              </a:prstGeom>
              <a:blipFill>
                <a:blip r:embed="rId2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0" name="Oval 149">
            <a:extLst>
              <a:ext uri="{FF2B5EF4-FFF2-40B4-BE49-F238E27FC236}">
                <a16:creationId xmlns:a16="http://schemas.microsoft.com/office/drawing/2014/main" id="{57210AA5-CE15-6046-AAF8-4BFDDE75CBE4}"/>
              </a:ext>
            </a:extLst>
          </p:cNvPr>
          <p:cNvSpPr/>
          <p:nvPr/>
        </p:nvSpPr>
        <p:spPr>
          <a:xfrm>
            <a:off x="11493405" y="3539870"/>
            <a:ext cx="694275" cy="58314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Oval 153">
                <a:extLst>
                  <a:ext uri="{FF2B5EF4-FFF2-40B4-BE49-F238E27FC236}">
                    <a16:creationId xmlns:a16="http://schemas.microsoft.com/office/drawing/2014/main" id="{271A5EE8-5ED8-3A4E-B8F3-FA3409777DF6}"/>
                  </a:ext>
                </a:extLst>
              </p:cNvPr>
              <p:cNvSpPr/>
              <p:nvPr/>
            </p:nvSpPr>
            <p:spPr>
              <a:xfrm>
                <a:off x="8997364" y="3595714"/>
                <a:ext cx="694275" cy="58314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4" name="Oval 153">
                <a:extLst>
                  <a:ext uri="{FF2B5EF4-FFF2-40B4-BE49-F238E27FC236}">
                    <a16:creationId xmlns:a16="http://schemas.microsoft.com/office/drawing/2014/main" id="{271A5EE8-5ED8-3A4E-B8F3-FA3409777D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7364" y="3595714"/>
                <a:ext cx="694275" cy="583149"/>
              </a:xfrm>
              <a:prstGeom prst="ellipse">
                <a:avLst/>
              </a:prstGeom>
              <a:blipFill>
                <a:blip r:embed="rId2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7" name="Oval 86">
            <a:extLst>
              <a:ext uri="{FF2B5EF4-FFF2-40B4-BE49-F238E27FC236}">
                <a16:creationId xmlns:a16="http://schemas.microsoft.com/office/drawing/2014/main" id="{419B41AE-BFD4-7F4F-BC7C-CA75DBB778EC}"/>
              </a:ext>
            </a:extLst>
          </p:cNvPr>
          <p:cNvSpPr/>
          <p:nvPr/>
        </p:nvSpPr>
        <p:spPr>
          <a:xfrm>
            <a:off x="4354346" y="2676743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408D41E7-04FA-A040-B670-0E467CB120B0}"/>
              </a:ext>
            </a:extLst>
          </p:cNvPr>
          <p:cNvSpPr/>
          <p:nvPr/>
        </p:nvSpPr>
        <p:spPr>
          <a:xfrm>
            <a:off x="5036273" y="3201029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B32FE30C-8FD3-AC42-9C2C-A3D64B799077}"/>
                  </a:ext>
                </a:extLst>
              </p:cNvPr>
              <p:cNvSpPr txBox="1"/>
              <p:nvPr/>
            </p:nvSpPr>
            <p:spPr>
              <a:xfrm>
                <a:off x="4317850" y="2391697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B32FE30C-8FD3-AC42-9C2C-A3D64B7990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7850" y="2391697"/>
                <a:ext cx="281167" cy="276999"/>
              </a:xfrm>
              <a:prstGeom prst="rect">
                <a:avLst/>
              </a:prstGeom>
              <a:blipFill>
                <a:blip r:embed="rId25"/>
                <a:stretch>
                  <a:fillRect l="-17391" r="-4348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3" name="Oval 92">
            <a:extLst>
              <a:ext uri="{FF2B5EF4-FFF2-40B4-BE49-F238E27FC236}">
                <a16:creationId xmlns:a16="http://schemas.microsoft.com/office/drawing/2014/main" id="{C2C64F3B-9F45-4144-B973-95F08006A85F}"/>
              </a:ext>
            </a:extLst>
          </p:cNvPr>
          <p:cNvSpPr/>
          <p:nvPr/>
        </p:nvSpPr>
        <p:spPr>
          <a:xfrm>
            <a:off x="2499161" y="3618094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0FBB6B63-6015-F94B-B7C1-F9ADA55919B3}"/>
              </a:ext>
            </a:extLst>
          </p:cNvPr>
          <p:cNvSpPr/>
          <p:nvPr/>
        </p:nvSpPr>
        <p:spPr>
          <a:xfrm>
            <a:off x="3316117" y="3881667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197427BF-60A5-784D-9602-99A3ECCE38D1}"/>
                  </a:ext>
                </a:extLst>
              </p:cNvPr>
              <p:cNvSpPr txBox="1"/>
              <p:nvPr/>
            </p:nvSpPr>
            <p:spPr>
              <a:xfrm>
                <a:off x="4955537" y="2901110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197427BF-60A5-784D-9602-99A3ECCE38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5537" y="2901110"/>
                <a:ext cx="281167" cy="276999"/>
              </a:xfrm>
              <a:prstGeom prst="rect">
                <a:avLst/>
              </a:prstGeom>
              <a:blipFill>
                <a:blip r:embed="rId26"/>
                <a:stretch>
                  <a:fillRect l="-17391" r="-4348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23E77E97-DE80-5F41-A364-34BA897B6E88}"/>
                  </a:ext>
                </a:extLst>
              </p:cNvPr>
              <p:cNvSpPr txBox="1"/>
              <p:nvPr/>
            </p:nvSpPr>
            <p:spPr>
              <a:xfrm>
                <a:off x="2431873" y="3691883"/>
                <a:ext cx="3736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23E77E97-DE80-5F41-A364-34BA897B6E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1873" y="3691883"/>
                <a:ext cx="373628" cy="276999"/>
              </a:xfrm>
              <a:prstGeom prst="rect">
                <a:avLst/>
              </a:prstGeom>
              <a:blipFill>
                <a:blip r:embed="rId27"/>
                <a:stretch>
                  <a:fillRect l="-12903" r="-3226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73DDCF26-FAF0-B84D-892C-D6DAD0D72F54}"/>
                  </a:ext>
                </a:extLst>
              </p:cNvPr>
              <p:cNvSpPr txBox="1"/>
              <p:nvPr/>
            </p:nvSpPr>
            <p:spPr>
              <a:xfrm>
                <a:off x="3284357" y="3958577"/>
                <a:ext cx="3736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73DDCF26-FAF0-B84D-892C-D6DAD0D72F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4357" y="3958577"/>
                <a:ext cx="373628" cy="276999"/>
              </a:xfrm>
              <a:prstGeom prst="rect">
                <a:avLst/>
              </a:prstGeom>
              <a:blipFill>
                <a:blip r:embed="rId28"/>
                <a:stretch>
                  <a:fillRect l="-16667" r="-3333" b="-2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0C038AC0-5001-2243-B00D-8BFBA4354FC1}"/>
              </a:ext>
            </a:extLst>
          </p:cNvPr>
          <p:cNvSpPr txBox="1"/>
          <p:nvPr/>
        </p:nvSpPr>
        <p:spPr>
          <a:xfrm>
            <a:off x="10288930" y="5985080"/>
            <a:ext cx="8740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BPQ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D2FF36C7-1866-E442-9D32-032704CF3AB8}"/>
              </a:ext>
            </a:extLst>
          </p:cNvPr>
          <p:cNvSpPr txBox="1"/>
          <p:nvPr/>
        </p:nvSpPr>
        <p:spPr>
          <a:xfrm>
            <a:off x="3178312" y="3754550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00B0F0"/>
                </a:solidFill>
              </a:rPr>
              <a:t>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CD0287C1-A57C-8048-BDCE-DD6C4CD72147}"/>
                  </a:ext>
                </a:extLst>
              </p:cNvPr>
              <p:cNvSpPr txBox="1"/>
              <p:nvPr/>
            </p:nvSpPr>
            <p:spPr>
              <a:xfrm>
                <a:off x="1113298" y="5405949"/>
                <a:ext cx="3736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CD0287C1-A57C-8048-BDCE-DD6C4CD721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3298" y="5405949"/>
                <a:ext cx="373628" cy="276999"/>
              </a:xfrm>
              <a:prstGeom prst="rect">
                <a:avLst/>
              </a:prstGeom>
              <a:blipFill>
                <a:blip r:embed="rId29"/>
                <a:stretch>
                  <a:fillRect l="-13333" r="-3333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CD76E888-A5D8-A348-8392-2600829E884B}"/>
                  </a:ext>
                </a:extLst>
              </p:cNvPr>
              <p:cNvSpPr txBox="1"/>
              <p:nvPr/>
            </p:nvSpPr>
            <p:spPr>
              <a:xfrm>
                <a:off x="1364637" y="5026667"/>
                <a:ext cx="3736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CD76E888-A5D8-A348-8392-2600829E88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4637" y="5026667"/>
                <a:ext cx="373628" cy="276999"/>
              </a:xfrm>
              <a:prstGeom prst="rect">
                <a:avLst/>
              </a:prstGeom>
              <a:blipFill>
                <a:blip r:embed="rId30"/>
                <a:stretch>
                  <a:fillRect l="-12903" r="-3226" b="-2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43FE456F-CBC2-484E-8765-C633300C9CF9}"/>
                  </a:ext>
                </a:extLst>
              </p:cNvPr>
              <p:cNvSpPr txBox="1"/>
              <p:nvPr/>
            </p:nvSpPr>
            <p:spPr>
              <a:xfrm>
                <a:off x="837350" y="5698708"/>
                <a:ext cx="3736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16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43FE456F-CBC2-484E-8765-C633300C9C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350" y="5698708"/>
                <a:ext cx="373628" cy="276999"/>
              </a:xfrm>
              <a:prstGeom prst="rect">
                <a:avLst/>
              </a:prstGeom>
              <a:blipFill>
                <a:blip r:embed="rId31"/>
                <a:stretch>
                  <a:fillRect l="-13333" r="-3333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6" name="Oval 105">
            <a:extLst>
              <a:ext uri="{FF2B5EF4-FFF2-40B4-BE49-F238E27FC236}">
                <a16:creationId xmlns:a16="http://schemas.microsoft.com/office/drawing/2014/main" id="{D8B6A722-109D-FC4F-BBC8-91AF778F426A}"/>
              </a:ext>
            </a:extLst>
          </p:cNvPr>
          <p:cNvSpPr/>
          <p:nvPr/>
        </p:nvSpPr>
        <p:spPr>
          <a:xfrm>
            <a:off x="1281371" y="5068243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527BC7A2-2EB5-7545-B6FA-41D43994FE51}"/>
              </a:ext>
            </a:extLst>
          </p:cNvPr>
          <p:cNvSpPr/>
          <p:nvPr/>
        </p:nvSpPr>
        <p:spPr>
          <a:xfrm>
            <a:off x="1119441" y="5377808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A9F62DDF-34AA-F942-98BC-41B12BD1F203}"/>
              </a:ext>
            </a:extLst>
          </p:cNvPr>
          <p:cNvSpPr/>
          <p:nvPr/>
        </p:nvSpPr>
        <p:spPr>
          <a:xfrm>
            <a:off x="857499" y="5630222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1" name="Picture 100">
            <a:extLst>
              <a:ext uri="{FF2B5EF4-FFF2-40B4-BE49-F238E27FC236}">
                <a16:creationId xmlns:a16="http://schemas.microsoft.com/office/drawing/2014/main" id="{AF72439E-8388-4359-821B-8073EE9B8D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5149" y="2810100"/>
            <a:ext cx="323208" cy="28793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6CCB0EE-A487-4812-A177-F6CF2541B404}"/>
              </a:ext>
            </a:extLst>
          </p:cNvPr>
          <p:cNvSpPr txBox="1"/>
          <p:nvPr/>
        </p:nvSpPr>
        <p:spPr>
          <a:xfrm>
            <a:off x="7391530" y="1916165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3A3A45E0-BD5F-4734-B714-D1A998B9A1C4}"/>
              </a:ext>
            </a:extLst>
          </p:cNvPr>
          <p:cNvSpPr txBox="1"/>
          <p:nvPr/>
        </p:nvSpPr>
        <p:spPr>
          <a:xfrm>
            <a:off x="9719181" y="2095108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AB54C0EB-1902-4E62-A1FB-7B42E772C806}"/>
              </a:ext>
            </a:extLst>
          </p:cNvPr>
          <p:cNvSpPr txBox="1"/>
          <p:nvPr/>
        </p:nvSpPr>
        <p:spPr>
          <a:xfrm>
            <a:off x="10936466" y="1280656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10DDE948-51BB-48A6-9940-8E5D57775A8C}"/>
              </a:ext>
            </a:extLst>
          </p:cNvPr>
          <p:cNvSpPr/>
          <p:nvPr/>
        </p:nvSpPr>
        <p:spPr>
          <a:xfrm>
            <a:off x="2731633" y="2987372"/>
            <a:ext cx="1188720" cy="1188720"/>
          </a:xfrm>
          <a:prstGeom prst="ellipse">
            <a:avLst/>
          </a:prstGeom>
          <a:noFill/>
          <a:ln w="28575">
            <a:solidFill>
              <a:srgbClr val="FF00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7FD715B6-8788-4B79-80D9-432661DA0DD3}"/>
              </a:ext>
            </a:extLst>
          </p:cNvPr>
          <p:cNvSpPr/>
          <p:nvPr/>
        </p:nvSpPr>
        <p:spPr>
          <a:xfrm>
            <a:off x="2557460" y="2850297"/>
            <a:ext cx="1463040" cy="1463040"/>
          </a:xfrm>
          <a:prstGeom prst="ellipse">
            <a:avLst/>
          </a:prstGeom>
          <a:noFill/>
          <a:ln w="158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A80EFDEA-0DB0-40B8-BD4D-B33C44F6AED4}"/>
              </a:ext>
            </a:extLst>
          </p:cNvPr>
          <p:cNvSpPr txBox="1"/>
          <p:nvPr/>
        </p:nvSpPr>
        <p:spPr>
          <a:xfrm>
            <a:off x="9912930" y="4442697"/>
            <a:ext cx="231767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</a:rPr>
              <a:t>Aggressively approaching </a:t>
            </a:r>
          </a:p>
          <a:p>
            <a:r>
              <a:rPr lang="en-US" sz="1600" b="1" dirty="0">
                <a:solidFill>
                  <a:srgbClr val="FF0000"/>
                </a:solidFill>
              </a:rPr>
              <a:t>anchor point ….</a:t>
            </a:r>
            <a:br>
              <a:rPr lang="en-US" sz="1600" b="1" dirty="0">
                <a:solidFill>
                  <a:srgbClr val="FF0000"/>
                </a:solidFill>
              </a:rPr>
            </a:br>
            <a:br>
              <a:rPr lang="en-US" sz="1600" b="1" dirty="0">
                <a:solidFill>
                  <a:srgbClr val="FF0000"/>
                </a:solidFill>
              </a:rPr>
            </a:br>
            <a:r>
              <a:rPr lang="en-US" sz="1600" b="1" dirty="0">
                <a:solidFill>
                  <a:schemeClr val="accent4">
                    <a:lumMod val="75000"/>
                  </a:schemeClr>
                </a:solidFill>
              </a:rPr>
              <a:t>… even though in this case we hit a white node =/</a:t>
            </a:r>
          </a:p>
        </p:txBody>
      </p:sp>
      <p:sp>
        <p:nvSpPr>
          <p:cNvPr id="134" name="Pentagon 133">
            <a:extLst>
              <a:ext uri="{FF2B5EF4-FFF2-40B4-BE49-F238E27FC236}">
                <a16:creationId xmlns:a16="http://schemas.microsoft.com/office/drawing/2014/main" id="{BCA376EA-65BF-F640-8FF2-1F483F38B358}"/>
              </a:ext>
            </a:extLst>
          </p:cNvPr>
          <p:cNvSpPr/>
          <p:nvPr/>
        </p:nvSpPr>
        <p:spPr>
          <a:xfrm flipH="1">
            <a:off x="7848730" y="5844938"/>
            <a:ext cx="1888188" cy="660720"/>
          </a:xfrm>
          <a:prstGeom prst="homePlat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 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FD129FC1-BFF4-FB4D-9CDC-19C446A09E8A}"/>
                  </a:ext>
                </a:extLst>
              </p:cNvPr>
              <p:cNvSpPr txBox="1"/>
              <p:nvPr/>
            </p:nvSpPr>
            <p:spPr>
              <a:xfrm>
                <a:off x="8067027" y="5967910"/>
                <a:ext cx="565508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 smtClean="0">
                              <a:solidFill>
                                <a:srgbClr val="C756FB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solidFill>
                                <a:srgbClr val="C756FB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200" b="0" i="1" smtClean="0">
                              <a:solidFill>
                                <a:srgbClr val="C756FB"/>
                              </a:solidFill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</m:oMath>
                  </m:oMathPara>
                </a14:m>
                <a:endParaRPr lang="en-US" sz="2200" dirty="0">
                  <a:solidFill>
                    <a:srgbClr val="C756FB"/>
                  </a:solidFill>
                </a:endParaRPr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FD129FC1-BFF4-FB4D-9CDC-19C446A09E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7027" y="5967910"/>
                <a:ext cx="565508" cy="430887"/>
              </a:xfrm>
              <a:prstGeom prst="rect">
                <a:avLst/>
              </a:prstGeom>
              <a:blipFill>
                <a:blip r:embed="rId32"/>
                <a:stretch>
                  <a:fillRect b="-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354631F3-0380-8745-B7AE-23E096E4C086}"/>
                  </a:ext>
                </a:extLst>
              </p:cNvPr>
              <p:cNvSpPr txBox="1"/>
              <p:nvPr/>
            </p:nvSpPr>
            <p:spPr>
              <a:xfrm>
                <a:off x="8967589" y="6003763"/>
                <a:ext cx="56550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354631F3-0380-8745-B7AE-23E096E4C0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7589" y="6003763"/>
                <a:ext cx="565508" cy="369332"/>
              </a:xfrm>
              <a:prstGeom prst="rect">
                <a:avLst/>
              </a:prstGeom>
              <a:blipFill>
                <a:blip r:embed="rId33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27562640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Rectangle 126">
            <a:extLst>
              <a:ext uri="{FF2B5EF4-FFF2-40B4-BE49-F238E27FC236}">
                <a16:creationId xmlns:a16="http://schemas.microsoft.com/office/drawing/2014/main" id="{F4476B8A-8A3F-4E11-8CB2-34918039D9D8}"/>
              </a:ext>
            </a:extLst>
          </p:cNvPr>
          <p:cNvSpPr>
            <a:spLocks/>
          </p:cNvSpPr>
          <p:nvPr/>
        </p:nvSpPr>
        <p:spPr>
          <a:xfrm>
            <a:off x="553294" y="3772760"/>
            <a:ext cx="2498923" cy="219514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8C4F378-CD67-8A4D-8ECD-19659C8AE35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651687" y="-80924"/>
                <a:ext cx="9094807" cy="1028777"/>
              </a:xfrm>
            </p:spPr>
            <p:txBody>
              <a:bodyPr/>
              <a:lstStyle/>
              <a:p>
                <a:pPr algn="ctr"/>
                <a:r>
                  <a:rPr lang="en-US" dirty="0"/>
                  <a:t>Example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-NN query in PR-</a:t>
                </a:r>
                <a:r>
                  <a:rPr lang="en-US" dirty="0" err="1"/>
                  <a:t>QuadTree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8C4F378-CD67-8A4D-8ECD-19659C8AE3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651687" y="-80924"/>
                <a:ext cx="9094807" cy="1028777"/>
              </a:xfrm>
              <a:blipFill>
                <a:blip r:embed="rId2"/>
                <a:stretch>
                  <a:fillRect l="-2232" t="-2469" r="-2371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1F1C8300-1158-AF44-8587-F337DADDBF57}"/>
              </a:ext>
            </a:extLst>
          </p:cNvPr>
          <p:cNvSpPr>
            <a:spLocks/>
          </p:cNvSpPr>
          <p:nvPr/>
        </p:nvSpPr>
        <p:spPr>
          <a:xfrm>
            <a:off x="577892" y="1561172"/>
            <a:ext cx="4919659" cy="44381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D4EBE64-0189-9448-AD5F-4A307EE4A47B}"/>
              </a:ext>
            </a:extLst>
          </p:cNvPr>
          <p:cNvSpPr txBox="1"/>
          <p:nvPr/>
        </p:nvSpPr>
        <p:spPr>
          <a:xfrm>
            <a:off x="122102" y="6077415"/>
            <a:ext cx="993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(-16, -16)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3367344-D2C2-644E-AF60-07580BC0BED4}"/>
              </a:ext>
            </a:extLst>
          </p:cNvPr>
          <p:cNvSpPr txBox="1"/>
          <p:nvPr/>
        </p:nvSpPr>
        <p:spPr>
          <a:xfrm>
            <a:off x="5205516" y="6077414"/>
            <a:ext cx="993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(16, -16)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4DEBC0-56B6-454A-91F8-B1862EE00F41}"/>
              </a:ext>
            </a:extLst>
          </p:cNvPr>
          <p:cNvSpPr txBox="1"/>
          <p:nvPr/>
        </p:nvSpPr>
        <p:spPr>
          <a:xfrm>
            <a:off x="5291008" y="1245144"/>
            <a:ext cx="993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(16, 16)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ED43F1C-2803-F74C-9651-112D2BD647D0}"/>
              </a:ext>
            </a:extLst>
          </p:cNvPr>
          <p:cNvSpPr txBox="1"/>
          <p:nvPr/>
        </p:nvSpPr>
        <p:spPr>
          <a:xfrm>
            <a:off x="133565" y="1245143"/>
            <a:ext cx="993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(-16, 16)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0765131-9447-4C44-931A-43E1B93BBEEB}"/>
              </a:ext>
            </a:extLst>
          </p:cNvPr>
          <p:cNvCxnSpPr>
            <a:cxnSpLocks/>
            <a:stCxn id="4" idx="0"/>
            <a:endCxn id="4" idx="2"/>
          </p:cNvCxnSpPr>
          <p:nvPr/>
        </p:nvCxnSpPr>
        <p:spPr>
          <a:xfrm>
            <a:off x="3037722" y="1561172"/>
            <a:ext cx="0" cy="4438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D3FBAC7-85B5-3C47-B35C-27A955D16F67}"/>
              </a:ext>
            </a:extLst>
          </p:cNvPr>
          <p:cNvCxnSpPr>
            <a:cxnSpLocks/>
          </p:cNvCxnSpPr>
          <p:nvPr/>
        </p:nvCxnSpPr>
        <p:spPr>
          <a:xfrm>
            <a:off x="577892" y="3769113"/>
            <a:ext cx="491965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8A41387-28C5-DE48-841A-2335B26C1D70}"/>
              </a:ext>
            </a:extLst>
          </p:cNvPr>
          <p:cNvCxnSpPr>
            <a:cxnSpLocks/>
          </p:cNvCxnSpPr>
          <p:nvPr/>
        </p:nvCxnSpPr>
        <p:spPr>
          <a:xfrm>
            <a:off x="577891" y="2772938"/>
            <a:ext cx="24598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9BEDA4F-10D7-7C49-9BFB-35FB3C88EF64}"/>
              </a:ext>
            </a:extLst>
          </p:cNvPr>
          <p:cNvCxnSpPr>
            <a:cxnSpLocks/>
          </p:cNvCxnSpPr>
          <p:nvPr/>
        </p:nvCxnSpPr>
        <p:spPr>
          <a:xfrm>
            <a:off x="1807802" y="1576042"/>
            <a:ext cx="0" cy="22042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89CC8C9-62FD-CE44-A725-64BA847FCAAD}"/>
              </a:ext>
            </a:extLst>
          </p:cNvPr>
          <p:cNvCxnSpPr>
            <a:cxnSpLocks/>
          </p:cNvCxnSpPr>
          <p:nvPr/>
        </p:nvCxnSpPr>
        <p:spPr>
          <a:xfrm>
            <a:off x="1807802" y="3713356"/>
            <a:ext cx="0" cy="228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FADBD58-BAB1-D649-B8BE-8DED6819B1CF}"/>
              </a:ext>
            </a:extLst>
          </p:cNvPr>
          <p:cNvCxnSpPr>
            <a:cxnSpLocks/>
          </p:cNvCxnSpPr>
          <p:nvPr/>
        </p:nvCxnSpPr>
        <p:spPr>
          <a:xfrm>
            <a:off x="585326" y="4832193"/>
            <a:ext cx="24598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13D531F-986D-BE47-A6B8-ABF050F2A526}"/>
              </a:ext>
            </a:extLst>
          </p:cNvPr>
          <p:cNvCxnSpPr>
            <a:cxnSpLocks/>
          </p:cNvCxnSpPr>
          <p:nvPr/>
        </p:nvCxnSpPr>
        <p:spPr>
          <a:xfrm>
            <a:off x="1807802" y="3289607"/>
            <a:ext cx="123735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FC8060C-B4EF-EC44-8115-288D4A8E64D4}"/>
              </a:ext>
            </a:extLst>
          </p:cNvPr>
          <p:cNvCxnSpPr>
            <a:cxnSpLocks/>
          </p:cNvCxnSpPr>
          <p:nvPr/>
        </p:nvCxnSpPr>
        <p:spPr>
          <a:xfrm>
            <a:off x="2395969" y="2772938"/>
            <a:ext cx="0" cy="10073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>
            <a:extLst>
              <a:ext uri="{FF2B5EF4-FFF2-40B4-BE49-F238E27FC236}">
                <a16:creationId xmlns:a16="http://schemas.microsoft.com/office/drawing/2014/main" id="{E435A33E-DF17-AA4F-ACF3-51283F51EF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7942" y="3485927"/>
            <a:ext cx="323208" cy="2879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C84DB4F-3C32-9E4B-9CBC-D82CA6D7D3EE}"/>
                  </a:ext>
                </a:extLst>
              </p:cNvPr>
              <p:cNvSpPr txBox="1"/>
              <p:nvPr/>
            </p:nvSpPr>
            <p:spPr>
              <a:xfrm>
                <a:off x="421311" y="777388"/>
                <a:ext cx="58632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accent5"/>
                    </a:solidFill>
                  </a:rPr>
                  <a:t>anchor = (2, 2),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chemeClr val="accent2"/>
                    </a:solidFill>
                  </a:rPr>
                  <a:t>=2,  </a:t>
                </a:r>
                <a:r>
                  <a:rPr lang="en-US" dirty="0">
                    <a:solidFill>
                      <a:srgbClr val="7030A0"/>
                    </a:solidFill>
                  </a:rPr>
                  <a:t>Bucket size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endParaRPr lang="en-US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C84DB4F-3C32-9E4B-9CBC-D82CA6D7D3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311" y="777388"/>
                <a:ext cx="5863271" cy="369332"/>
              </a:xfrm>
              <a:prstGeom prst="rect">
                <a:avLst/>
              </a:prstGeom>
              <a:blipFill>
                <a:blip r:embed="rId4"/>
                <a:stretch>
                  <a:fillRect l="-648" t="-3333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Oval 36">
            <a:extLst>
              <a:ext uri="{FF2B5EF4-FFF2-40B4-BE49-F238E27FC236}">
                <a16:creationId xmlns:a16="http://schemas.microsoft.com/office/drawing/2014/main" id="{C40E7FAC-2BA5-204B-AF7C-B13A89D2BA1C}"/>
              </a:ext>
            </a:extLst>
          </p:cNvPr>
          <p:cNvSpPr/>
          <p:nvPr/>
        </p:nvSpPr>
        <p:spPr>
          <a:xfrm>
            <a:off x="1474775" y="1839952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9BC64F6B-B4FF-CC46-9D08-E3240F04BCC4}"/>
              </a:ext>
            </a:extLst>
          </p:cNvPr>
          <p:cNvSpPr/>
          <p:nvPr/>
        </p:nvSpPr>
        <p:spPr>
          <a:xfrm>
            <a:off x="1760377" y="2258122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030A4FD8-FDCA-1240-A03A-50E44C956454}"/>
              </a:ext>
            </a:extLst>
          </p:cNvPr>
          <p:cNvSpPr/>
          <p:nvPr/>
        </p:nvSpPr>
        <p:spPr>
          <a:xfrm>
            <a:off x="943232" y="2401225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858369C6-A3CE-A549-B7E8-894D1B0E3C4F}"/>
              </a:ext>
            </a:extLst>
          </p:cNvPr>
          <p:cNvSpPr/>
          <p:nvPr/>
        </p:nvSpPr>
        <p:spPr>
          <a:xfrm>
            <a:off x="2470945" y="2401225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A8DFBF64-6A63-4941-B76D-0711BFF9E589}"/>
              </a:ext>
            </a:extLst>
          </p:cNvPr>
          <p:cNvSpPr/>
          <p:nvPr/>
        </p:nvSpPr>
        <p:spPr>
          <a:xfrm>
            <a:off x="3258965" y="2810100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3F572112-0688-6D4E-9954-5C92A9766196}"/>
              </a:ext>
            </a:extLst>
          </p:cNvPr>
          <p:cNvSpPr/>
          <p:nvPr/>
        </p:nvSpPr>
        <p:spPr>
          <a:xfrm>
            <a:off x="2489532" y="3066575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29CE63BF-5CF8-D842-864E-357C56C2EF7F}"/>
              </a:ext>
            </a:extLst>
          </p:cNvPr>
          <p:cNvSpPr/>
          <p:nvPr/>
        </p:nvSpPr>
        <p:spPr>
          <a:xfrm>
            <a:off x="2073225" y="3486601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64B5F066-3BDC-2E47-A2A2-65998B32EDA0}"/>
              </a:ext>
            </a:extLst>
          </p:cNvPr>
          <p:cNvSpPr/>
          <p:nvPr/>
        </p:nvSpPr>
        <p:spPr>
          <a:xfrm>
            <a:off x="1556555" y="4241162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06F0AC4F-8993-1441-9484-031E5E3C4383}"/>
              </a:ext>
            </a:extLst>
          </p:cNvPr>
          <p:cNvSpPr/>
          <p:nvPr/>
        </p:nvSpPr>
        <p:spPr>
          <a:xfrm>
            <a:off x="2675385" y="3408542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284C06F-6037-6F4E-9388-4ED478106D7D}"/>
              </a:ext>
            </a:extLst>
          </p:cNvPr>
          <p:cNvSpPr txBox="1"/>
          <p:nvPr/>
        </p:nvSpPr>
        <p:spPr>
          <a:xfrm>
            <a:off x="2839728" y="3765467"/>
            <a:ext cx="2054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0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DC40580-A139-C249-90A1-1AC648FC3614}"/>
              </a:ext>
            </a:extLst>
          </p:cNvPr>
          <p:cNvSpPr txBox="1"/>
          <p:nvPr/>
        </p:nvSpPr>
        <p:spPr>
          <a:xfrm>
            <a:off x="2197241" y="3759315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-4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DD1F80B-070E-5045-9A7B-C782D99A825D}"/>
              </a:ext>
            </a:extLst>
          </p:cNvPr>
          <p:cNvSpPr txBox="1"/>
          <p:nvPr/>
        </p:nvSpPr>
        <p:spPr>
          <a:xfrm>
            <a:off x="3501723" y="3759315"/>
            <a:ext cx="2054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4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383F2446-45E7-AA4E-B621-DE69374595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92812" y="3168792"/>
            <a:ext cx="215900" cy="228600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8017408E-686D-CF48-9D4A-F5D3498FBDA5}"/>
              </a:ext>
            </a:extLst>
          </p:cNvPr>
          <p:cNvSpPr txBox="1"/>
          <p:nvPr/>
        </p:nvSpPr>
        <p:spPr>
          <a:xfrm>
            <a:off x="1592398" y="3768840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-8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89434D0-EFD9-E948-AF48-D52018F7B778}"/>
              </a:ext>
            </a:extLst>
          </p:cNvPr>
          <p:cNvSpPr txBox="1"/>
          <p:nvPr/>
        </p:nvSpPr>
        <p:spPr>
          <a:xfrm>
            <a:off x="4081483" y="3779567"/>
            <a:ext cx="2054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8</a:t>
            </a: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13446AA9-C995-F048-A218-A84FE9DC843B}"/>
              </a:ext>
            </a:extLst>
          </p:cNvPr>
          <p:cNvCxnSpPr>
            <a:cxnSpLocks/>
          </p:cNvCxnSpPr>
          <p:nvPr/>
        </p:nvCxnSpPr>
        <p:spPr>
          <a:xfrm flipH="1">
            <a:off x="3349459" y="3529208"/>
            <a:ext cx="5976" cy="231559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6E462DB3-49F7-4A47-922A-63AADC96AE78}"/>
              </a:ext>
            </a:extLst>
          </p:cNvPr>
          <p:cNvCxnSpPr>
            <a:cxnSpLocks/>
          </p:cNvCxnSpPr>
          <p:nvPr/>
        </p:nvCxnSpPr>
        <p:spPr>
          <a:xfrm>
            <a:off x="3131277" y="3546821"/>
            <a:ext cx="217671" cy="3475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BCC205CA-23A5-1641-A112-80D91CF958DF}"/>
              </a:ext>
            </a:extLst>
          </p:cNvPr>
          <p:cNvSpPr txBox="1"/>
          <p:nvPr/>
        </p:nvSpPr>
        <p:spPr>
          <a:xfrm>
            <a:off x="2983049" y="3430694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00B0F0"/>
                </a:solidFill>
              </a:rPr>
              <a:t>2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359B3557-F84D-874D-BC31-BDABDB1128EF}"/>
              </a:ext>
            </a:extLst>
          </p:cNvPr>
          <p:cNvSpPr txBox="1"/>
          <p:nvPr/>
        </p:nvSpPr>
        <p:spPr>
          <a:xfrm>
            <a:off x="2778255" y="4183182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-4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B980752-22D2-A34A-A952-DA61554DFFDF}"/>
              </a:ext>
            </a:extLst>
          </p:cNvPr>
          <p:cNvSpPr txBox="1"/>
          <p:nvPr/>
        </p:nvSpPr>
        <p:spPr>
          <a:xfrm>
            <a:off x="2802066" y="4664199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-8</a:t>
            </a: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8C929720-BA9D-3C46-BCF3-253BA94B95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87662" y="2614607"/>
            <a:ext cx="215900" cy="2286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1437A734-5F5E-1F4E-AFCE-0B91124B4081}"/>
                  </a:ext>
                </a:extLst>
              </p:cNvPr>
              <p:cNvSpPr txBox="1"/>
              <p:nvPr/>
            </p:nvSpPr>
            <p:spPr>
              <a:xfrm>
                <a:off x="731650" y="2105956"/>
                <a:ext cx="27584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1437A734-5F5E-1F4E-AFCE-0B91124B40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650" y="2105956"/>
                <a:ext cx="275845" cy="276999"/>
              </a:xfrm>
              <a:prstGeom prst="rect">
                <a:avLst/>
              </a:prstGeom>
              <a:blipFill>
                <a:blip r:embed="rId7"/>
                <a:stretch>
                  <a:fillRect l="-22727" r="-4545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87D865D-922E-7D46-B0B6-3DC6B703FAF7}"/>
                  </a:ext>
                </a:extLst>
              </p:cNvPr>
              <p:cNvSpPr txBox="1"/>
              <p:nvPr/>
            </p:nvSpPr>
            <p:spPr>
              <a:xfrm>
                <a:off x="1255534" y="1629692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87D865D-922E-7D46-B0B6-3DC6B703FA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5534" y="1629692"/>
                <a:ext cx="281167" cy="276999"/>
              </a:xfrm>
              <a:prstGeom prst="rect">
                <a:avLst/>
              </a:prstGeom>
              <a:blipFill>
                <a:blip r:embed="rId8"/>
                <a:stretch>
                  <a:fillRect l="-17391" r="-4348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BB3CD07-D837-F44C-A472-66C908F6DB16}"/>
                  </a:ext>
                </a:extLst>
              </p:cNvPr>
              <p:cNvSpPr txBox="1"/>
              <p:nvPr/>
            </p:nvSpPr>
            <p:spPr>
              <a:xfrm>
                <a:off x="1898473" y="1958313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BB3CD07-D837-F44C-A472-66C908F6DB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8473" y="1958313"/>
                <a:ext cx="281167" cy="276999"/>
              </a:xfrm>
              <a:prstGeom prst="rect">
                <a:avLst/>
              </a:prstGeom>
              <a:blipFill>
                <a:blip r:embed="rId9"/>
                <a:stretch>
                  <a:fillRect l="-16667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4A56388C-2791-C543-86A1-29F83A27FAD6}"/>
                  </a:ext>
                </a:extLst>
              </p:cNvPr>
              <p:cNvSpPr txBox="1"/>
              <p:nvPr/>
            </p:nvSpPr>
            <p:spPr>
              <a:xfrm>
                <a:off x="2379493" y="2110708"/>
                <a:ext cx="27943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4A56388C-2791-C543-86A1-29F83A27FA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9493" y="2110708"/>
                <a:ext cx="279435" cy="276999"/>
              </a:xfrm>
              <a:prstGeom prst="rect">
                <a:avLst/>
              </a:prstGeom>
              <a:blipFill>
                <a:blip r:embed="rId10"/>
                <a:stretch>
                  <a:fillRect l="-17391" r="-4348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23C3719B-A6AF-164F-90D4-CEF73935F3C9}"/>
                  </a:ext>
                </a:extLst>
              </p:cNvPr>
              <p:cNvSpPr txBox="1"/>
              <p:nvPr/>
            </p:nvSpPr>
            <p:spPr>
              <a:xfrm>
                <a:off x="3236751" y="2467902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23C3719B-A6AF-164F-90D4-CEF73935F3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6751" y="2467902"/>
                <a:ext cx="281167" cy="276999"/>
              </a:xfrm>
              <a:prstGeom prst="rect">
                <a:avLst/>
              </a:prstGeom>
              <a:blipFill>
                <a:blip r:embed="rId11"/>
                <a:stretch>
                  <a:fillRect l="-17391" r="-4348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CB576CCD-353B-A64A-A8B6-79C729DF5242}"/>
                  </a:ext>
                </a:extLst>
              </p:cNvPr>
              <p:cNvSpPr txBox="1"/>
              <p:nvPr/>
            </p:nvSpPr>
            <p:spPr>
              <a:xfrm>
                <a:off x="2603329" y="2834619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CB576CCD-353B-A64A-A8B6-79C729DF52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3329" y="2834619"/>
                <a:ext cx="281167" cy="276999"/>
              </a:xfrm>
              <a:prstGeom prst="rect">
                <a:avLst/>
              </a:prstGeom>
              <a:blipFill>
                <a:blip r:embed="rId12"/>
                <a:stretch>
                  <a:fillRect l="-17391" r="-4348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1EE9049A-08B4-3D4B-842B-844CD7B49850}"/>
                  </a:ext>
                </a:extLst>
              </p:cNvPr>
              <p:cNvSpPr txBox="1"/>
              <p:nvPr/>
            </p:nvSpPr>
            <p:spPr>
              <a:xfrm>
                <a:off x="2755729" y="3401371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1EE9049A-08B4-3D4B-842B-844CD7B498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5729" y="3401371"/>
                <a:ext cx="281167" cy="276999"/>
              </a:xfrm>
              <a:prstGeom prst="rect">
                <a:avLst/>
              </a:prstGeom>
              <a:blipFill>
                <a:blip r:embed="rId13"/>
                <a:stretch>
                  <a:fillRect l="-17391" r="-4348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3BC46F4D-80C4-8045-966E-89D8A837A63B}"/>
                  </a:ext>
                </a:extLst>
              </p:cNvPr>
              <p:cNvSpPr txBox="1"/>
              <p:nvPr/>
            </p:nvSpPr>
            <p:spPr>
              <a:xfrm>
                <a:off x="1979430" y="3510907"/>
                <a:ext cx="3736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3BC46F4D-80C4-8045-966E-89D8A837A6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9430" y="3510907"/>
                <a:ext cx="373628" cy="276999"/>
              </a:xfrm>
              <a:prstGeom prst="rect">
                <a:avLst/>
              </a:prstGeom>
              <a:blipFill>
                <a:blip r:embed="rId14"/>
                <a:stretch>
                  <a:fillRect l="-17241" r="-3448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A21FCB75-57F2-6B4B-B6D4-2E51392F06B3}"/>
                  </a:ext>
                </a:extLst>
              </p:cNvPr>
              <p:cNvSpPr txBox="1"/>
              <p:nvPr/>
            </p:nvSpPr>
            <p:spPr>
              <a:xfrm>
                <a:off x="1574613" y="4277677"/>
                <a:ext cx="3736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A21FCB75-57F2-6B4B-B6D4-2E51392F06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4613" y="4277677"/>
                <a:ext cx="373628" cy="276999"/>
              </a:xfrm>
              <a:prstGeom prst="rect">
                <a:avLst/>
              </a:prstGeom>
              <a:blipFill>
                <a:blip r:embed="rId15"/>
                <a:stretch>
                  <a:fillRect l="-13333" r="-3333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Oval 85">
            <a:extLst>
              <a:ext uri="{FF2B5EF4-FFF2-40B4-BE49-F238E27FC236}">
                <a16:creationId xmlns:a16="http://schemas.microsoft.com/office/drawing/2014/main" id="{C7225347-B004-2F47-8149-F9A678833807}"/>
              </a:ext>
            </a:extLst>
          </p:cNvPr>
          <p:cNvSpPr/>
          <p:nvPr/>
        </p:nvSpPr>
        <p:spPr>
          <a:xfrm>
            <a:off x="8067027" y="1054880"/>
            <a:ext cx="1728788" cy="482972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111C7B60-146D-7C49-AE2F-67EB5ACFE4E2}"/>
              </a:ext>
            </a:extLst>
          </p:cNvPr>
          <p:cNvCxnSpPr>
            <a:cxnSpLocks/>
          </p:cNvCxnSpPr>
          <p:nvPr/>
        </p:nvCxnSpPr>
        <p:spPr>
          <a:xfrm flipH="1">
            <a:off x="7024504" y="1413529"/>
            <a:ext cx="1142054" cy="6142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B7A097B4-96AB-5B49-B870-C1FACE0D83D2}"/>
              </a:ext>
            </a:extLst>
          </p:cNvPr>
          <p:cNvCxnSpPr>
            <a:cxnSpLocks/>
          </p:cNvCxnSpPr>
          <p:nvPr/>
        </p:nvCxnSpPr>
        <p:spPr>
          <a:xfrm flipH="1">
            <a:off x="8386763" y="1576042"/>
            <a:ext cx="331640" cy="73783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CADC76E4-CC05-974D-9737-328F5B01EFE9}"/>
              </a:ext>
            </a:extLst>
          </p:cNvPr>
          <p:cNvCxnSpPr>
            <a:cxnSpLocks/>
          </p:cNvCxnSpPr>
          <p:nvPr/>
        </p:nvCxnSpPr>
        <p:spPr>
          <a:xfrm>
            <a:off x="9458325" y="1561172"/>
            <a:ext cx="705531" cy="6741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D65B81CE-AB0E-8F4C-9BB4-A473BDD2C31D}"/>
              </a:ext>
            </a:extLst>
          </p:cNvPr>
          <p:cNvCxnSpPr>
            <a:cxnSpLocks/>
          </p:cNvCxnSpPr>
          <p:nvPr/>
        </p:nvCxnSpPr>
        <p:spPr>
          <a:xfrm>
            <a:off x="9797354" y="1413529"/>
            <a:ext cx="1526024" cy="4005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Oval 106">
            <a:extLst>
              <a:ext uri="{FF2B5EF4-FFF2-40B4-BE49-F238E27FC236}">
                <a16:creationId xmlns:a16="http://schemas.microsoft.com/office/drawing/2014/main" id="{E5A97693-7980-8048-90E4-0742CD872138}"/>
              </a:ext>
            </a:extLst>
          </p:cNvPr>
          <p:cNvSpPr/>
          <p:nvPr/>
        </p:nvSpPr>
        <p:spPr>
          <a:xfrm>
            <a:off x="6459979" y="2111847"/>
            <a:ext cx="1076643" cy="542215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983A2BA5-38F6-9B41-9D65-F467C840EA86}"/>
              </a:ext>
            </a:extLst>
          </p:cNvPr>
          <p:cNvSpPr/>
          <p:nvPr/>
        </p:nvSpPr>
        <p:spPr>
          <a:xfrm>
            <a:off x="9625534" y="2400465"/>
            <a:ext cx="1076643" cy="5422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0D11F92F-18CC-5F49-A9E5-F8FEF8B76FC5}"/>
                  </a:ext>
                </a:extLst>
              </p:cNvPr>
              <p:cNvSpPr/>
              <p:nvPr/>
            </p:nvSpPr>
            <p:spPr>
              <a:xfrm>
                <a:off x="7791289" y="2343499"/>
                <a:ext cx="1394217" cy="68974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0D11F92F-18CC-5F49-A9E5-F8FEF8B76F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1289" y="2343499"/>
                <a:ext cx="1394217" cy="689742"/>
              </a:xfrm>
              <a:prstGeom prst="ellipse">
                <a:avLst/>
              </a:prstGeom>
              <a:blipFill>
                <a:blip r:embed="rId1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3A3D12D0-9524-5244-865E-3FB35B4E64CB}"/>
                  </a:ext>
                </a:extLst>
              </p:cNvPr>
              <p:cNvSpPr/>
              <p:nvPr/>
            </p:nvSpPr>
            <p:spPr>
              <a:xfrm>
                <a:off x="10985081" y="1895708"/>
                <a:ext cx="1076643" cy="542215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3A3D12D0-9524-5244-865E-3FB35B4E64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5081" y="1895708"/>
                <a:ext cx="1076643" cy="542215"/>
              </a:xfrm>
              <a:prstGeom prst="ellipse">
                <a:avLst/>
              </a:prstGeom>
              <a:blipFill>
                <a:blip r:embed="rId1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ADE06B88-5EB9-E941-99AB-D2D46618547D}"/>
              </a:ext>
            </a:extLst>
          </p:cNvPr>
          <p:cNvCxnSpPr>
            <a:cxnSpLocks/>
          </p:cNvCxnSpPr>
          <p:nvPr/>
        </p:nvCxnSpPr>
        <p:spPr>
          <a:xfrm flipH="1">
            <a:off x="5991988" y="2521133"/>
            <a:ext cx="544736" cy="2841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592A0D34-9286-6847-AA3B-8DE51A1D2F2E}"/>
              </a:ext>
            </a:extLst>
          </p:cNvPr>
          <p:cNvCxnSpPr>
            <a:cxnSpLocks/>
          </p:cNvCxnSpPr>
          <p:nvPr/>
        </p:nvCxnSpPr>
        <p:spPr>
          <a:xfrm flipH="1">
            <a:off x="6207366" y="2606401"/>
            <a:ext cx="568662" cy="8009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8D157BAD-C517-2B49-BAD7-377C9F5923FC}"/>
              </a:ext>
            </a:extLst>
          </p:cNvPr>
          <p:cNvCxnSpPr>
            <a:cxnSpLocks/>
          </p:cNvCxnSpPr>
          <p:nvPr/>
        </p:nvCxnSpPr>
        <p:spPr>
          <a:xfrm flipH="1">
            <a:off x="6842129" y="2653318"/>
            <a:ext cx="194544" cy="7320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3F21784C-D3B2-8B4F-B5FC-37D7108EEC12}"/>
              </a:ext>
            </a:extLst>
          </p:cNvPr>
          <p:cNvCxnSpPr>
            <a:cxnSpLocks/>
          </p:cNvCxnSpPr>
          <p:nvPr/>
        </p:nvCxnSpPr>
        <p:spPr>
          <a:xfrm>
            <a:off x="7366031" y="2618573"/>
            <a:ext cx="416309" cy="8923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Oval 116">
            <a:extLst>
              <a:ext uri="{FF2B5EF4-FFF2-40B4-BE49-F238E27FC236}">
                <a16:creationId xmlns:a16="http://schemas.microsoft.com/office/drawing/2014/main" id="{9E2EB0A7-82BE-3A4D-AF4C-1131EE464155}"/>
              </a:ext>
            </a:extLst>
          </p:cNvPr>
          <p:cNvSpPr/>
          <p:nvPr/>
        </p:nvSpPr>
        <p:spPr>
          <a:xfrm>
            <a:off x="7472283" y="3518577"/>
            <a:ext cx="694275" cy="58314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14DFBD9B-49EA-8941-812E-EE9DBCBB212D}"/>
              </a:ext>
            </a:extLst>
          </p:cNvPr>
          <p:cNvSpPr/>
          <p:nvPr/>
        </p:nvSpPr>
        <p:spPr>
          <a:xfrm>
            <a:off x="6531303" y="3485133"/>
            <a:ext cx="694275" cy="58314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Oval 121">
                <a:extLst>
                  <a:ext uri="{FF2B5EF4-FFF2-40B4-BE49-F238E27FC236}">
                    <a16:creationId xmlns:a16="http://schemas.microsoft.com/office/drawing/2014/main" id="{B950B928-B08F-FA4D-8639-878213CF86A3}"/>
                  </a:ext>
                </a:extLst>
              </p:cNvPr>
              <p:cNvSpPr/>
              <p:nvPr/>
            </p:nvSpPr>
            <p:spPr>
              <a:xfrm>
                <a:off x="5755733" y="3495491"/>
                <a:ext cx="694275" cy="58314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3,</m:t>
                      </m:r>
                    </m:oMath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2" name="Oval 121">
                <a:extLst>
                  <a:ext uri="{FF2B5EF4-FFF2-40B4-BE49-F238E27FC236}">
                    <a16:creationId xmlns:a16="http://schemas.microsoft.com/office/drawing/2014/main" id="{B950B928-B08F-FA4D-8639-878213CF86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5733" y="3495491"/>
                <a:ext cx="694275" cy="583149"/>
              </a:xfrm>
              <a:prstGeom prst="ellipse">
                <a:avLst/>
              </a:prstGeom>
              <a:blipFill>
                <a:blip r:embed="rId18"/>
                <a:stretch>
                  <a:fillRect b="-1224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B80EAF62-6A74-BC44-A38D-4789B856867E}"/>
                  </a:ext>
                </a:extLst>
              </p:cNvPr>
              <p:cNvSpPr/>
              <p:nvPr/>
            </p:nvSpPr>
            <p:spPr>
              <a:xfrm>
                <a:off x="5495866" y="2805079"/>
                <a:ext cx="694275" cy="58314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1,</m:t>
                      </m:r>
                    </m:oMath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B80EAF62-6A74-BC44-A38D-4789B85686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5866" y="2805079"/>
                <a:ext cx="694275" cy="583149"/>
              </a:xfrm>
              <a:prstGeom prst="ellipse">
                <a:avLst/>
              </a:prstGeom>
              <a:blipFill>
                <a:blip r:embed="rId19"/>
                <a:stretch>
                  <a:fillRect b="-11224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6AF9F15E-DED0-E949-8CBC-6D664601DCBA}"/>
              </a:ext>
            </a:extLst>
          </p:cNvPr>
          <p:cNvCxnSpPr>
            <a:cxnSpLocks/>
          </p:cNvCxnSpPr>
          <p:nvPr/>
        </p:nvCxnSpPr>
        <p:spPr>
          <a:xfrm flipH="1">
            <a:off x="7065249" y="4017633"/>
            <a:ext cx="471373" cy="7026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Oval 127">
            <a:extLst>
              <a:ext uri="{FF2B5EF4-FFF2-40B4-BE49-F238E27FC236}">
                <a16:creationId xmlns:a16="http://schemas.microsoft.com/office/drawing/2014/main" id="{A0B66E87-88B7-A04F-A32B-5928CE8DFC70}"/>
              </a:ext>
            </a:extLst>
          </p:cNvPr>
          <p:cNvSpPr>
            <a:spLocks noChangeAspect="1"/>
          </p:cNvSpPr>
          <p:nvPr/>
        </p:nvSpPr>
        <p:spPr>
          <a:xfrm>
            <a:off x="6727461" y="4771921"/>
            <a:ext cx="457200" cy="4572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AE3FDE38-857D-5640-84DD-8A9C8980D6D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465656" y="4767156"/>
                <a:ext cx="457200" cy="4572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AE3FDE38-857D-5640-84DD-8A9C8980D6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5656" y="4767156"/>
                <a:ext cx="457200" cy="457200"/>
              </a:xfrm>
              <a:prstGeom prst="ellipse">
                <a:avLst/>
              </a:prstGeom>
              <a:blipFill>
                <a:blip r:embed="rId20"/>
                <a:stretch>
                  <a:fillRect l="-259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5F03693F-5766-F643-906E-483748D372C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185971" y="4809362"/>
                <a:ext cx="457200" cy="4572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5F03693F-5766-F643-906E-483748D372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5971" y="4809362"/>
                <a:ext cx="457200" cy="457200"/>
              </a:xfrm>
              <a:prstGeom prst="ellipse">
                <a:avLst/>
              </a:prstGeom>
              <a:blipFill>
                <a:blip r:embed="rId21"/>
                <a:stretch>
                  <a:fillRect l="-779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47F7244A-6014-6E41-B954-C65631D8DF2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938453" y="4718868"/>
                <a:ext cx="687081" cy="687081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47F7244A-6014-6E41-B954-C65631D8DF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8453" y="4718868"/>
                <a:ext cx="687081" cy="687081"/>
              </a:xfrm>
              <a:prstGeom prst="ellipse">
                <a:avLst/>
              </a:prstGeom>
              <a:blipFill>
                <a:blip r:embed="rId2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86C3C6BC-7568-E74F-845F-E9A1CC6A12C8}"/>
              </a:ext>
            </a:extLst>
          </p:cNvPr>
          <p:cNvCxnSpPr>
            <a:cxnSpLocks/>
          </p:cNvCxnSpPr>
          <p:nvPr/>
        </p:nvCxnSpPr>
        <p:spPr>
          <a:xfrm flipH="1">
            <a:off x="7718607" y="4143770"/>
            <a:ext cx="53702" cy="5204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F9FD7456-EC2D-874A-825D-C68AAE470598}"/>
              </a:ext>
            </a:extLst>
          </p:cNvPr>
          <p:cNvCxnSpPr>
            <a:cxnSpLocks/>
          </p:cNvCxnSpPr>
          <p:nvPr/>
        </p:nvCxnSpPr>
        <p:spPr>
          <a:xfrm>
            <a:off x="8070568" y="4098965"/>
            <a:ext cx="482015" cy="6213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C331B52D-8C73-2141-9943-8CE625BB0894}"/>
              </a:ext>
            </a:extLst>
          </p:cNvPr>
          <p:cNvCxnSpPr>
            <a:cxnSpLocks/>
          </p:cNvCxnSpPr>
          <p:nvPr/>
        </p:nvCxnSpPr>
        <p:spPr>
          <a:xfrm>
            <a:off x="8200258" y="3867037"/>
            <a:ext cx="966796" cy="7971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60FCD9C5-0658-5C4A-86EE-EDD0578A946C}"/>
              </a:ext>
            </a:extLst>
          </p:cNvPr>
          <p:cNvCxnSpPr>
            <a:cxnSpLocks/>
          </p:cNvCxnSpPr>
          <p:nvPr/>
        </p:nvCxnSpPr>
        <p:spPr>
          <a:xfrm flipH="1">
            <a:off x="9420085" y="2973118"/>
            <a:ext cx="445823" cy="5377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ACC8C392-6B31-1D42-85A5-A362D0CC4440}"/>
              </a:ext>
            </a:extLst>
          </p:cNvPr>
          <p:cNvCxnSpPr>
            <a:cxnSpLocks/>
          </p:cNvCxnSpPr>
          <p:nvPr/>
        </p:nvCxnSpPr>
        <p:spPr>
          <a:xfrm flipH="1">
            <a:off x="10113498" y="2984513"/>
            <a:ext cx="177310" cy="58417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4FDCD2B7-152B-BC4D-BB03-338334E6D6CE}"/>
              </a:ext>
            </a:extLst>
          </p:cNvPr>
          <p:cNvCxnSpPr>
            <a:cxnSpLocks/>
          </p:cNvCxnSpPr>
          <p:nvPr/>
        </p:nvCxnSpPr>
        <p:spPr>
          <a:xfrm>
            <a:off x="10549970" y="3006664"/>
            <a:ext cx="344285" cy="5914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704DD6B7-F153-594D-9753-4ECACF1A8F29}"/>
              </a:ext>
            </a:extLst>
          </p:cNvPr>
          <p:cNvCxnSpPr>
            <a:cxnSpLocks/>
          </p:cNvCxnSpPr>
          <p:nvPr/>
        </p:nvCxnSpPr>
        <p:spPr>
          <a:xfrm>
            <a:off x="10730836" y="2857181"/>
            <a:ext cx="792566" cy="6537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Oval 147">
            <a:extLst>
              <a:ext uri="{FF2B5EF4-FFF2-40B4-BE49-F238E27FC236}">
                <a16:creationId xmlns:a16="http://schemas.microsoft.com/office/drawing/2014/main" id="{827F7AEF-055D-7645-B788-01CE6D6AE33F}"/>
              </a:ext>
            </a:extLst>
          </p:cNvPr>
          <p:cNvSpPr/>
          <p:nvPr/>
        </p:nvSpPr>
        <p:spPr>
          <a:xfrm>
            <a:off x="9797354" y="3649406"/>
            <a:ext cx="694275" cy="58314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Oval 148">
                <a:extLst>
                  <a:ext uri="{FF2B5EF4-FFF2-40B4-BE49-F238E27FC236}">
                    <a16:creationId xmlns:a16="http://schemas.microsoft.com/office/drawing/2014/main" id="{431BBF08-0D12-184D-A846-741CACC514FB}"/>
                  </a:ext>
                </a:extLst>
              </p:cNvPr>
              <p:cNvSpPr/>
              <p:nvPr/>
            </p:nvSpPr>
            <p:spPr>
              <a:xfrm>
                <a:off x="10522445" y="3678541"/>
                <a:ext cx="874007" cy="56262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14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15</m:t>
                          </m:r>
                        </m:sub>
                      </m:sSub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16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9" name="Oval 148">
                <a:extLst>
                  <a:ext uri="{FF2B5EF4-FFF2-40B4-BE49-F238E27FC236}">
                    <a16:creationId xmlns:a16="http://schemas.microsoft.com/office/drawing/2014/main" id="{431BBF08-0D12-184D-A846-741CACC514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22445" y="3678541"/>
                <a:ext cx="874007" cy="562622"/>
              </a:xfrm>
              <a:prstGeom prst="ellipse">
                <a:avLst/>
              </a:prstGeom>
              <a:blipFill>
                <a:blip r:embed="rId2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0" name="Oval 149">
            <a:extLst>
              <a:ext uri="{FF2B5EF4-FFF2-40B4-BE49-F238E27FC236}">
                <a16:creationId xmlns:a16="http://schemas.microsoft.com/office/drawing/2014/main" id="{57210AA5-CE15-6046-AAF8-4BFDDE75CBE4}"/>
              </a:ext>
            </a:extLst>
          </p:cNvPr>
          <p:cNvSpPr/>
          <p:nvPr/>
        </p:nvSpPr>
        <p:spPr>
          <a:xfrm>
            <a:off x="11493405" y="3539870"/>
            <a:ext cx="694275" cy="58314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Oval 153">
                <a:extLst>
                  <a:ext uri="{FF2B5EF4-FFF2-40B4-BE49-F238E27FC236}">
                    <a16:creationId xmlns:a16="http://schemas.microsoft.com/office/drawing/2014/main" id="{271A5EE8-5ED8-3A4E-B8F3-FA3409777DF6}"/>
                  </a:ext>
                </a:extLst>
              </p:cNvPr>
              <p:cNvSpPr/>
              <p:nvPr/>
            </p:nvSpPr>
            <p:spPr>
              <a:xfrm>
                <a:off x="8997364" y="3595714"/>
                <a:ext cx="694275" cy="58314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4" name="Oval 153">
                <a:extLst>
                  <a:ext uri="{FF2B5EF4-FFF2-40B4-BE49-F238E27FC236}">
                    <a16:creationId xmlns:a16="http://schemas.microsoft.com/office/drawing/2014/main" id="{271A5EE8-5ED8-3A4E-B8F3-FA3409777D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7364" y="3595714"/>
                <a:ext cx="694275" cy="583149"/>
              </a:xfrm>
              <a:prstGeom prst="ellipse">
                <a:avLst/>
              </a:prstGeom>
              <a:blipFill>
                <a:blip r:embed="rId2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7" name="Oval 86">
            <a:extLst>
              <a:ext uri="{FF2B5EF4-FFF2-40B4-BE49-F238E27FC236}">
                <a16:creationId xmlns:a16="http://schemas.microsoft.com/office/drawing/2014/main" id="{419B41AE-BFD4-7F4F-BC7C-CA75DBB778EC}"/>
              </a:ext>
            </a:extLst>
          </p:cNvPr>
          <p:cNvSpPr/>
          <p:nvPr/>
        </p:nvSpPr>
        <p:spPr>
          <a:xfrm>
            <a:off x="4354346" y="2676743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408D41E7-04FA-A040-B670-0E467CB120B0}"/>
              </a:ext>
            </a:extLst>
          </p:cNvPr>
          <p:cNvSpPr/>
          <p:nvPr/>
        </p:nvSpPr>
        <p:spPr>
          <a:xfrm>
            <a:off x="5036273" y="3201029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B32FE30C-8FD3-AC42-9C2C-A3D64B799077}"/>
                  </a:ext>
                </a:extLst>
              </p:cNvPr>
              <p:cNvSpPr txBox="1"/>
              <p:nvPr/>
            </p:nvSpPr>
            <p:spPr>
              <a:xfrm>
                <a:off x="4317850" y="2391697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B32FE30C-8FD3-AC42-9C2C-A3D64B7990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7850" y="2391697"/>
                <a:ext cx="281167" cy="276999"/>
              </a:xfrm>
              <a:prstGeom prst="rect">
                <a:avLst/>
              </a:prstGeom>
              <a:blipFill>
                <a:blip r:embed="rId25"/>
                <a:stretch>
                  <a:fillRect l="-17391" r="-4348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3" name="Oval 92">
            <a:extLst>
              <a:ext uri="{FF2B5EF4-FFF2-40B4-BE49-F238E27FC236}">
                <a16:creationId xmlns:a16="http://schemas.microsoft.com/office/drawing/2014/main" id="{C2C64F3B-9F45-4144-B973-95F08006A85F}"/>
              </a:ext>
            </a:extLst>
          </p:cNvPr>
          <p:cNvSpPr/>
          <p:nvPr/>
        </p:nvSpPr>
        <p:spPr>
          <a:xfrm>
            <a:off x="2499161" y="3618094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0FBB6B63-6015-F94B-B7C1-F9ADA55919B3}"/>
              </a:ext>
            </a:extLst>
          </p:cNvPr>
          <p:cNvSpPr/>
          <p:nvPr/>
        </p:nvSpPr>
        <p:spPr>
          <a:xfrm>
            <a:off x="3316117" y="3881667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197427BF-60A5-784D-9602-99A3ECCE38D1}"/>
                  </a:ext>
                </a:extLst>
              </p:cNvPr>
              <p:cNvSpPr txBox="1"/>
              <p:nvPr/>
            </p:nvSpPr>
            <p:spPr>
              <a:xfrm>
                <a:off x="4955537" y="2901110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197427BF-60A5-784D-9602-99A3ECCE38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5537" y="2901110"/>
                <a:ext cx="281167" cy="276999"/>
              </a:xfrm>
              <a:prstGeom prst="rect">
                <a:avLst/>
              </a:prstGeom>
              <a:blipFill>
                <a:blip r:embed="rId26"/>
                <a:stretch>
                  <a:fillRect l="-17391" r="-4348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23E77E97-DE80-5F41-A364-34BA897B6E88}"/>
                  </a:ext>
                </a:extLst>
              </p:cNvPr>
              <p:cNvSpPr txBox="1"/>
              <p:nvPr/>
            </p:nvSpPr>
            <p:spPr>
              <a:xfrm>
                <a:off x="2431873" y="3691883"/>
                <a:ext cx="3736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23E77E97-DE80-5F41-A364-34BA897B6E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1873" y="3691883"/>
                <a:ext cx="373628" cy="276999"/>
              </a:xfrm>
              <a:prstGeom prst="rect">
                <a:avLst/>
              </a:prstGeom>
              <a:blipFill>
                <a:blip r:embed="rId27"/>
                <a:stretch>
                  <a:fillRect l="-12903" r="-3226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73DDCF26-FAF0-B84D-892C-D6DAD0D72F54}"/>
                  </a:ext>
                </a:extLst>
              </p:cNvPr>
              <p:cNvSpPr txBox="1"/>
              <p:nvPr/>
            </p:nvSpPr>
            <p:spPr>
              <a:xfrm>
                <a:off x="3284357" y="3958577"/>
                <a:ext cx="3736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73DDCF26-FAF0-B84D-892C-D6DAD0D72F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4357" y="3958577"/>
                <a:ext cx="373628" cy="276999"/>
              </a:xfrm>
              <a:prstGeom prst="rect">
                <a:avLst/>
              </a:prstGeom>
              <a:blipFill>
                <a:blip r:embed="rId28"/>
                <a:stretch>
                  <a:fillRect l="-16667" r="-3333" b="-2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0C038AC0-5001-2243-B00D-8BFBA4354FC1}"/>
              </a:ext>
            </a:extLst>
          </p:cNvPr>
          <p:cNvSpPr txBox="1"/>
          <p:nvPr/>
        </p:nvSpPr>
        <p:spPr>
          <a:xfrm>
            <a:off x="10288930" y="5985080"/>
            <a:ext cx="8740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BPQ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D2FF36C7-1866-E442-9D32-032704CF3AB8}"/>
              </a:ext>
            </a:extLst>
          </p:cNvPr>
          <p:cNvSpPr txBox="1"/>
          <p:nvPr/>
        </p:nvSpPr>
        <p:spPr>
          <a:xfrm>
            <a:off x="3178312" y="3754550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00B0F0"/>
                </a:solidFill>
              </a:rPr>
              <a:t>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CD0287C1-A57C-8048-BDCE-DD6C4CD72147}"/>
                  </a:ext>
                </a:extLst>
              </p:cNvPr>
              <p:cNvSpPr txBox="1"/>
              <p:nvPr/>
            </p:nvSpPr>
            <p:spPr>
              <a:xfrm>
                <a:off x="1113298" y="5405949"/>
                <a:ext cx="3736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CD0287C1-A57C-8048-BDCE-DD6C4CD721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3298" y="5405949"/>
                <a:ext cx="373628" cy="276999"/>
              </a:xfrm>
              <a:prstGeom prst="rect">
                <a:avLst/>
              </a:prstGeom>
              <a:blipFill>
                <a:blip r:embed="rId29"/>
                <a:stretch>
                  <a:fillRect l="-13333" r="-3333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CD76E888-A5D8-A348-8392-2600829E884B}"/>
                  </a:ext>
                </a:extLst>
              </p:cNvPr>
              <p:cNvSpPr txBox="1"/>
              <p:nvPr/>
            </p:nvSpPr>
            <p:spPr>
              <a:xfrm>
                <a:off x="1364637" y="5026667"/>
                <a:ext cx="3736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CD76E888-A5D8-A348-8392-2600829E88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4637" y="5026667"/>
                <a:ext cx="373628" cy="276999"/>
              </a:xfrm>
              <a:prstGeom prst="rect">
                <a:avLst/>
              </a:prstGeom>
              <a:blipFill>
                <a:blip r:embed="rId30"/>
                <a:stretch>
                  <a:fillRect l="-12903" r="-3226" b="-2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43FE456F-CBC2-484E-8765-C633300C9CF9}"/>
                  </a:ext>
                </a:extLst>
              </p:cNvPr>
              <p:cNvSpPr txBox="1"/>
              <p:nvPr/>
            </p:nvSpPr>
            <p:spPr>
              <a:xfrm>
                <a:off x="837350" y="5698708"/>
                <a:ext cx="3736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16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43FE456F-CBC2-484E-8765-C633300C9C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350" y="5698708"/>
                <a:ext cx="373628" cy="276999"/>
              </a:xfrm>
              <a:prstGeom prst="rect">
                <a:avLst/>
              </a:prstGeom>
              <a:blipFill>
                <a:blip r:embed="rId31"/>
                <a:stretch>
                  <a:fillRect l="-13333" r="-3333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6" name="Oval 105">
            <a:extLst>
              <a:ext uri="{FF2B5EF4-FFF2-40B4-BE49-F238E27FC236}">
                <a16:creationId xmlns:a16="http://schemas.microsoft.com/office/drawing/2014/main" id="{D8B6A722-109D-FC4F-BBC8-91AF778F426A}"/>
              </a:ext>
            </a:extLst>
          </p:cNvPr>
          <p:cNvSpPr/>
          <p:nvPr/>
        </p:nvSpPr>
        <p:spPr>
          <a:xfrm>
            <a:off x="1281371" y="5068243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527BC7A2-2EB5-7545-B6FA-41D43994FE51}"/>
              </a:ext>
            </a:extLst>
          </p:cNvPr>
          <p:cNvSpPr/>
          <p:nvPr/>
        </p:nvSpPr>
        <p:spPr>
          <a:xfrm>
            <a:off x="1119441" y="5377808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A9F62DDF-34AA-F942-98BC-41B12BD1F203}"/>
              </a:ext>
            </a:extLst>
          </p:cNvPr>
          <p:cNvSpPr/>
          <p:nvPr/>
        </p:nvSpPr>
        <p:spPr>
          <a:xfrm>
            <a:off x="857499" y="5630222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1" name="Picture 100">
            <a:extLst>
              <a:ext uri="{FF2B5EF4-FFF2-40B4-BE49-F238E27FC236}">
                <a16:creationId xmlns:a16="http://schemas.microsoft.com/office/drawing/2014/main" id="{AF72439E-8388-4359-821B-8073EE9B8D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5149" y="2810100"/>
            <a:ext cx="323208" cy="28793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6CCB0EE-A487-4812-A177-F6CF2541B404}"/>
              </a:ext>
            </a:extLst>
          </p:cNvPr>
          <p:cNvSpPr txBox="1"/>
          <p:nvPr/>
        </p:nvSpPr>
        <p:spPr>
          <a:xfrm>
            <a:off x="7391530" y="1916165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3A3A45E0-BD5F-4734-B714-D1A998B9A1C4}"/>
              </a:ext>
            </a:extLst>
          </p:cNvPr>
          <p:cNvSpPr txBox="1"/>
          <p:nvPr/>
        </p:nvSpPr>
        <p:spPr>
          <a:xfrm>
            <a:off x="9719181" y="2095108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AB54C0EB-1902-4E62-A1FB-7B42E772C806}"/>
              </a:ext>
            </a:extLst>
          </p:cNvPr>
          <p:cNvSpPr txBox="1"/>
          <p:nvPr/>
        </p:nvSpPr>
        <p:spPr>
          <a:xfrm>
            <a:off x="10936466" y="1280656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10DDE948-51BB-48A6-9940-8E5D57775A8C}"/>
              </a:ext>
            </a:extLst>
          </p:cNvPr>
          <p:cNvSpPr/>
          <p:nvPr/>
        </p:nvSpPr>
        <p:spPr>
          <a:xfrm>
            <a:off x="2731633" y="2987372"/>
            <a:ext cx="1188720" cy="1188720"/>
          </a:xfrm>
          <a:prstGeom prst="ellipse">
            <a:avLst/>
          </a:prstGeom>
          <a:noFill/>
          <a:ln w="28575">
            <a:solidFill>
              <a:srgbClr val="FF00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7FD715B6-8788-4B79-80D9-432661DA0DD3}"/>
              </a:ext>
            </a:extLst>
          </p:cNvPr>
          <p:cNvSpPr/>
          <p:nvPr/>
        </p:nvSpPr>
        <p:spPr>
          <a:xfrm>
            <a:off x="2557460" y="2850297"/>
            <a:ext cx="1463040" cy="1463040"/>
          </a:xfrm>
          <a:prstGeom prst="ellipse">
            <a:avLst/>
          </a:prstGeom>
          <a:noFill/>
          <a:ln w="158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2" name="Pentagon 131">
            <a:extLst>
              <a:ext uri="{FF2B5EF4-FFF2-40B4-BE49-F238E27FC236}">
                <a16:creationId xmlns:a16="http://schemas.microsoft.com/office/drawing/2014/main" id="{A1509AEE-DC82-A94E-961B-6FB3DDEF9659}"/>
              </a:ext>
            </a:extLst>
          </p:cNvPr>
          <p:cNvSpPr/>
          <p:nvPr/>
        </p:nvSpPr>
        <p:spPr>
          <a:xfrm flipH="1">
            <a:off x="7848730" y="5844938"/>
            <a:ext cx="1888188" cy="660720"/>
          </a:xfrm>
          <a:prstGeom prst="homePlat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 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76E37895-641D-F547-AFEC-A511FDD77CFD}"/>
                  </a:ext>
                </a:extLst>
              </p:cNvPr>
              <p:cNvSpPr txBox="1"/>
              <p:nvPr/>
            </p:nvSpPr>
            <p:spPr>
              <a:xfrm>
                <a:off x="8067027" y="5967910"/>
                <a:ext cx="565508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 smtClean="0">
                              <a:solidFill>
                                <a:srgbClr val="C756FB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solidFill>
                                <a:srgbClr val="C756FB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200" b="0" i="1" smtClean="0">
                              <a:solidFill>
                                <a:srgbClr val="C756FB"/>
                              </a:solidFill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</m:oMath>
                  </m:oMathPara>
                </a14:m>
                <a:endParaRPr lang="en-US" sz="2200" dirty="0">
                  <a:solidFill>
                    <a:srgbClr val="C756FB"/>
                  </a:solidFill>
                </a:endParaRPr>
              </a:p>
            </p:txBody>
          </p:sp>
        </mc:Choice>
        <mc:Fallback xmlns=""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76E37895-641D-F547-AFEC-A511FDD77C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7027" y="5967910"/>
                <a:ext cx="565508" cy="430887"/>
              </a:xfrm>
              <a:prstGeom prst="rect">
                <a:avLst/>
              </a:prstGeom>
              <a:blipFill>
                <a:blip r:embed="rId32"/>
                <a:stretch>
                  <a:fillRect b="-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8660ECE0-35DA-6F4E-AC05-B71EB033FE84}"/>
                  </a:ext>
                </a:extLst>
              </p:cNvPr>
              <p:cNvSpPr txBox="1"/>
              <p:nvPr/>
            </p:nvSpPr>
            <p:spPr>
              <a:xfrm>
                <a:off x="8967589" y="6003763"/>
                <a:ext cx="56550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8660ECE0-35DA-6F4E-AC05-B71EB033FE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7589" y="6003763"/>
                <a:ext cx="565508" cy="369332"/>
              </a:xfrm>
              <a:prstGeom prst="rect">
                <a:avLst/>
              </a:prstGeom>
              <a:blipFill>
                <a:blip r:embed="rId33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30086946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Rectangle 126">
            <a:extLst>
              <a:ext uri="{FF2B5EF4-FFF2-40B4-BE49-F238E27FC236}">
                <a16:creationId xmlns:a16="http://schemas.microsoft.com/office/drawing/2014/main" id="{F4476B8A-8A3F-4E11-8CB2-34918039D9D8}"/>
              </a:ext>
            </a:extLst>
          </p:cNvPr>
          <p:cNvSpPr>
            <a:spLocks/>
          </p:cNvSpPr>
          <p:nvPr/>
        </p:nvSpPr>
        <p:spPr>
          <a:xfrm>
            <a:off x="553294" y="3772760"/>
            <a:ext cx="2498923" cy="219514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8C4F378-CD67-8A4D-8ECD-19659C8AE35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651687" y="-80924"/>
                <a:ext cx="9094807" cy="1028777"/>
              </a:xfrm>
            </p:spPr>
            <p:txBody>
              <a:bodyPr/>
              <a:lstStyle/>
              <a:p>
                <a:pPr algn="ctr"/>
                <a:r>
                  <a:rPr lang="en-US" dirty="0"/>
                  <a:t>Example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-NN query in PR-</a:t>
                </a:r>
                <a:r>
                  <a:rPr lang="en-US" dirty="0" err="1"/>
                  <a:t>QuadTree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8C4F378-CD67-8A4D-8ECD-19659C8AE3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651687" y="-80924"/>
                <a:ext cx="9094807" cy="1028777"/>
              </a:xfrm>
              <a:blipFill>
                <a:blip r:embed="rId2"/>
                <a:stretch>
                  <a:fillRect l="-2232" t="-2469" r="-2371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1F1C8300-1158-AF44-8587-F337DADDBF57}"/>
              </a:ext>
            </a:extLst>
          </p:cNvPr>
          <p:cNvSpPr>
            <a:spLocks/>
          </p:cNvSpPr>
          <p:nvPr/>
        </p:nvSpPr>
        <p:spPr>
          <a:xfrm>
            <a:off x="577892" y="1561172"/>
            <a:ext cx="4919659" cy="44381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D4EBE64-0189-9448-AD5F-4A307EE4A47B}"/>
              </a:ext>
            </a:extLst>
          </p:cNvPr>
          <p:cNvSpPr txBox="1"/>
          <p:nvPr/>
        </p:nvSpPr>
        <p:spPr>
          <a:xfrm>
            <a:off x="122102" y="6077415"/>
            <a:ext cx="993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(-16, -16)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3367344-D2C2-644E-AF60-07580BC0BED4}"/>
              </a:ext>
            </a:extLst>
          </p:cNvPr>
          <p:cNvSpPr txBox="1"/>
          <p:nvPr/>
        </p:nvSpPr>
        <p:spPr>
          <a:xfrm>
            <a:off x="5205516" y="6077414"/>
            <a:ext cx="993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(16, -16)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4DEBC0-56B6-454A-91F8-B1862EE00F41}"/>
              </a:ext>
            </a:extLst>
          </p:cNvPr>
          <p:cNvSpPr txBox="1"/>
          <p:nvPr/>
        </p:nvSpPr>
        <p:spPr>
          <a:xfrm>
            <a:off x="5291008" y="1245144"/>
            <a:ext cx="993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(16, 16)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ED43F1C-2803-F74C-9651-112D2BD647D0}"/>
              </a:ext>
            </a:extLst>
          </p:cNvPr>
          <p:cNvSpPr txBox="1"/>
          <p:nvPr/>
        </p:nvSpPr>
        <p:spPr>
          <a:xfrm>
            <a:off x="133565" y="1245143"/>
            <a:ext cx="993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(-16, 16)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0765131-9447-4C44-931A-43E1B93BBEEB}"/>
              </a:ext>
            </a:extLst>
          </p:cNvPr>
          <p:cNvCxnSpPr>
            <a:cxnSpLocks/>
            <a:stCxn id="4" idx="0"/>
            <a:endCxn id="4" idx="2"/>
          </p:cNvCxnSpPr>
          <p:nvPr/>
        </p:nvCxnSpPr>
        <p:spPr>
          <a:xfrm>
            <a:off x="3037722" y="1561172"/>
            <a:ext cx="0" cy="4438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D3FBAC7-85B5-3C47-B35C-27A955D16F67}"/>
              </a:ext>
            </a:extLst>
          </p:cNvPr>
          <p:cNvCxnSpPr>
            <a:cxnSpLocks/>
          </p:cNvCxnSpPr>
          <p:nvPr/>
        </p:nvCxnSpPr>
        <p:spPr>
          <a:xfrm>
            <a:off x="577892" y="3769113"/>
            <a:ext cx="491965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8A41387-28C5-DE48-841A-2335B26C1D70}"/>
              </a:ext>
            </a:extLst>
          </p:cNvPr>
          <p:cNvCxnSpPr>
            <a:cxnSpLocks/>
          </p:cNvCxnSpPr>
          <p:nvPr/>
        </p:nvCxnSpPr>
        <p:spPr>
          <a:xfrm>
            <a:off x="577891" y="2772938"/>
            <a:ext cx="24598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9BEDA4F-10D7-7C49-9BFB-35FB3C88EF64}"/>
              </a:ext>
            </a:extLst>
          </p:cNvPr>
          <p:cNvCxnSpPr>
            <a:cxnSpLocks/>
          </p:cNvCxnSpPr>
          <p:nvPr/>
        </p:nvCxnSpPr>
        <p:spPr>
          <a:xfrm>
            <a:off x="1807802" y="1576042"/>
            <a:ext cx="0" cy="22042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89CC8C9-62FD-CE44-A725-64BA847FCAAD}"/>
              </a:ext>
            </a:extLst>
          </p:cNvPr>
          <p:cNvCxnSpPr>
            <a:cxnSpLocks/>
          </p:cNvCxnSpPr>
          <p:nvPr/>
        </p:nvCxnSpPr>
        <p:spPr>
          <a:xfrm>
            <a:off x="1807802" y="3713356"/>
            <a:ext cx="0" cy="228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FADBD58-BAB1-D649-B8BE-8DED6819B1CF}"/>
              </a:ext>
            </a:extLst>
          </p:cNvPr>
          <p:cNvCxnSpPr>
            <a:cxnSpLocks/>
          </p:cNvCxnSpPr>
          <p:nvPr/>
        </p:nvCxnSpPr>
        <p:spPr>
          <a:xfrm>
            <a:off x="585326" y="4832193"/>
            <a:ext cx="24598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13D531F-986D-BE47-A6B8-ABF050F2A526}"/>
              </a:ext>
            </a:extLst>
          </p:cNvPr>
          <p:cNvCxnSpPr>
            <a:cxnSpLocks/>
          </p:cNvCxnSpPr>
          <p:nvPr/>
        </p:nvCxnSpPr>
        <p:spPr>
          <a:xfrm>
            <a:off x="1807802" y="3289607"/>
            <a:ext cx="123735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FC8060C-B4EF-EC44-8115-288D4A8E64D4}"/>
              </a:ext>
            </a:extLst>
          </p:cNvPr>
          <p:cNvCxnSpPr>
            <a:cxnSpLocks/>
          </p:cNvCxnSpPr>
          <p:nvPr/>
        </p:nvCxnSpPr>
        <p:spPr>
          <a:xfrm>
            <a:off x="2395969" y="2772938"/>
            <a:ext cx="0" cy="10073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>
            <a:extLst>
              <a:ext uri="{FF2B5EF4-FFF2-40B4-BE49-F238E27FC236}">
                <a16:creationId xmlns:a16="http://schemas.microsoft.com/office/drawing/2014/main" id="{E435A33E-DF17-AA4F-ACF3-51283F51EF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7942" y="3485927"/>
            <a:ext cx="323208" cy="2879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C84DB4F-3C32-9E4B-9CBC-D82CA6D7D3EE}"/>
                  </a:ext>
                </a:extLst>
              </p:cNvPr>
              <p:cNvSpPr txBox="1"/>
              <p:nvPr/>
            </p:nvSpPr>
            <p:spPr>
              <a:xfrm>
                <a:off x="421311" y="777388"/>
                <a:ext cx="58632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accent5"/>
                    </a:solidFill>
                  </a:rPr>
                  <a:t>anchor = (2, 2),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chemeClr val="accent2"/>
                    </a:solidFill>
                  </a:rPr>
                  <a:t>=2,  </a:t>
                </a:r>
                <a:r>
                  <a:rPr lang="en-US" dirty="0">
                    <a:solidFill>
                      <a:srgbClr val="7030A0"/>
                    </a:solidFill>
                  </a:rPr>
                  <a:t>Bucket size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endParaRPr lang="en-US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C84DB4F-3C32-9E4B-9CBC-D82CA6D7D3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311" y="777388"/>
                <a:ext cx="5863271" cy="369332"/>
              </a:xfrm>
              <a:prstGeom prst="rect">
                <a:avLst/>
              </a:prstGeom>
              <a:blipFill>
                <a:blip r:embed="rId4"/>
                <a:stretch>
                  <a:fillRect l="-648" t="-3333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Oval 36">
            <a:extLst>
              <a:ext uri="{FF2B5EF4-FFF2-40B4-BE49-F238E27FC236}">
                <a16:creationId xmlns:a16="http://schemas.microsoft.com/office/drawing/2014/main" id="{C40E7FAC-2BA5-204B-AF7C-B13A89D2BA1C}"/>
              </a:ext>
            </a:extLst>
          </p:cNvPr>
          <p:cNvSpPr/>
          <p:nvPr/>
        </p:nvSpPr>
        <p:spPr>
          <a:xfrm>
            <a:off x="1474775" y="1839952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9BC64F6B-B4FF-CC46-9D08-E3240F04BCC4}"/>
              </a:ext>
            </a:extLst>
          </p:cNvPr>
          <p:cNvSpPr/>
          <p:nvPr/>
        </p:nvSpPr>
        <p:spPr>
          <a:xfrm>
            <a:off x="1760377" y="2258122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030A4FD8-FDCA-1240-A03A-50E44C956454}"/>
              </a:ext>
            </a:extLst>
          </p:cNvPr>
          <p:cNvSpPr/>
          <p:nvPr/>
        </p:nvSpPr>
        <p:spPr>
          <a:xfrm>
            <a:off x="943232" y="2401225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858369C6-A3CE-A549-B7E8-894D1B0E3C4F}"/>
              </a:ext>
            </a:extLst>
          </p:cNvPr>
          <p:cNvSpPr/>
          <p:nvPr/>
        </p:nvSpPr>
        <p:spPr>
          <a:xfrm>
            <a:off x="2470945" y="2401225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A8DFBF64-6A63-4941-B76D-0711BFF9E589}"/>
              </a:ext>
            </a:extLst>
          </p:cNvPr>
          <p:cNvSpPr/>
          <p:nvPr/>
        </p:nvSpPr>
        <p:spPr>
          <a:xfrm>
            <a:off x="3258965" y="2810100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3F572112-0688-6D4E-9954-5C92A9766196}"/>
              </a:ext>
            </a:extLst>
          </p:cNvPr>
          <p:cNvSpPr/>
          <p:nvPr/>
        </p:nvSpPr>
        <p:spPr>
          <a:xfrm>
            <a:off x="2489532" y="3066575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29CE63BF-5CF8-D842-864E-357C56C2EF7F}"/>
              </a:ext>
            </a:extLst>
          </p:cNvPr>
          <p:cNvSpPr/>
          <p:nvPr/>
        </p:nvSpPr>
        <p:spPr>
          <a:xfrm>
            <a:off x="2073225" y="3486601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64B5F066-3BDC-2E47-A2A2-65998B32EDA0}"/>
              </a:ext>
            </a:extLst>
          </p:cNvPr>
          <p:cNvSpPr/>
          <p:nvPr/>
        </p:nvSpPr>
        <p:spPr>
          <a:xfrm>
            <a:off x="1556555" y="4241162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06F0AC4F-8993-1441-9484-031E5E3C4383}"/>
              </a:ext>
            </a:extLst>
          </p:cNvPr>
          <p:cNvSpPr/>
          <p:nvPr/>
        </p:nvSpPr>
        <p:spPr>
          <a:xfrm>
            <a:off x="2675385" y="3408542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284C06F-6037-6F4E-9388-4ED478106D7D}"/>
              </a:ext>
            </a:extLst>
          </p:cNvPr>
          <p:cNvSpPr txBox="1"/>
          <p:nvPr/>
        </p:nvSpPr>
        <p:spPr>
          <a:xfrm>
            <a:off x="2839728" y="3765467"/>
            <a:ext cx="2054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0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DC40580-A139-C249-90A1-1AC648FC3614}"/>
              </a:ext>
            </a:extLst>
          </p:cNvPr>
          <p:cNvSpPr txBox="1"/>
          <p:nvPr/>
        </p:nvSpPr>
        <p:spPr>
          <a:xfrm>
            <a:off x="2197241" y="3759315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-4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DD1F80B-070E-5045-9A7B-C782D99A825D}"/>
              </a:ext>
            </a:extLst>
          </p:cNvPr>
          <p:cNvSpPr txBox="1"/>
          <p:nvPr/>
        </p:nvSpPr>
        <p:spPr>
          <a:xfrm>
            <a:off x="3501723" y="3759315"/>
            <a:ext cx="2054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4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383F2446-45E7-AA4E-B621-DE69374595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92812" y="3168792"/>
            <a:ext cx="215900" cy="228600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8017408E-686D-CF48-9D4A-F5D3498FBDA5}"/>
              </a:ext>
            </a:extLst>
          </p:cNvPr>
          <p:cNvSpPr txBox="1"/>
          <p:nvPr/>
        </p:nvSpPr>
        <p:spPr>
          <a:xfrm>
            <a:off x="1592398" y="3768840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-8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89434D0-EFD9-E948-AF48-D52018F7B778}"/>
              </a:ext>
            </a:extLst>
          </p:cNvPr>
          <p:cNvSpPr txBox="1"/>
          <p:nvPr/>
        </p:nvSpPr>
        <p:spPr>
          <a:xfrm>
            <a:off x="4081483" y="3779567"/>
            <a:ext cx="2054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8</a:t>
            </a: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13446AA9-C995-F048-A218-A84FE9DC843B}"/>
              </a:ext>
            </a:extLst>
          </p:cNvPr>
          <p:cNvCxnSpPr>
            <a:cxnSpLocks/>
          </p:cNvCxnSpPr>
          <p:nvPr/>
        </p:nvCxnSpPr>
        <p:spPr>
          <a:xfrm flipH="1">
            <a:off x="3349459" y="3529208"/>
            <a:ext cx="5976" cy="231559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6E462DB3-49F7-4A47-922A-63AADC96AE78}"/>
              </a:ext>
            </a:extLst>
          </p:cNvPr>
          <p:cNvCxnSpPr>
            <a:cxnSpLocks/>
          </p:cNvCxnSpPr>
          <p:nvPr/>
        </p:nvCxnSpPr>
        <p:spPr>
          <a:xfrm>
            <a:off x="3131277" y="3546821"/>
            <a:ext cx="217671" cy="3475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BCC205CA-23A5-1641-A112-80D91CF958DF}"/>
              </a:ext>
            </a:extLst>
          </p:cNvPr>
          <p:cNvSpPr txBox="1"/>
          <p:nvPr/>
        </p:nvSpPr>
        <p:spPr>
          <a:xfrm>
            <a:off x="2983049" y="3430694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00B0F0"/>
                </a:solidFill>
              </a:rPr>
              <a:t>2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359B3557-F84D-874D-BC31-BDABDB1128EF}"/>
              </a:ext>
            </a:extLst>
          </p:cNvPr>
          <p:cNvSpPr txBox="1"/>
          <p:nvPr/>
        </p:nvSpPr>
        <p:spPr>
          <a:xfrm>
            <a:off x="2778255" y="4183182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-4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B980752-22D2-A34A-A952-DA61554DFFDF}"/>
              </a:ext>
            </a:extLst>
          </p:cNvPr>
          <p:cNvSpPr txBox="1"/>
          <p:nvPr/>
        </p:nvSpPr>
        <p:spPr>
          <a:xfrm>
            <a:off x="2802066" y="4664199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-8</a:t>
            </a: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8C929720-BA9D-3C46-BCF3-253BA94B95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87662" y="2614607"/>
            <a:ext cx="215900" cy="2286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1437A734-5F5E-1F4E-AFCE-0B91124B4081}"/>
                  </a:ext>
                </a:extLst>
              </p:cNvPr>
              <p:cNvSpPr txBox="1"/>
              <p:nvPr/>
            </p:nvSpPr>
            <p:spPr>
              <a:xfrm>
                <a:off x="731650" y="2105956"/>
                <a:ext cx="27584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1437A734-5F5E-1F4E-AFCE-0B91124B40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650" y="2105956"/>
                <a:ext cx="275845" cy="276999"/>
              </a:xfrm>
              <a:prstGeom prst="rect">
                <a:avLst/>
              </a:prstGeom>
              <a:blipFill>
                <a:blip r:embed="rId7"/>
                <a:stretch>
                  <a:fillRect l="-22727" r="-4545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87D865D-922E-7D46-B0B6-3DC6B703FAF7}"/>
                  </a:ext>
                </a:extLst>
              </p:cNvPr>
              <p:cNvSpPr txBox="1"/>
              <p:nvPr/>
            </p:nvSpPr>
            <p:spPr>
              <a:xfrm>
                <a:off x="1255534" y="1629692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87D865D-922E-7D46-B0B6-3DC6B703FA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5534" y="1629692"/>
                <a:ext cx="281167" cy="276999"/>
              </a:xfrm>
              <a:prstGeom prst="rect">
                <a:avLst/>
              </a:prstGeom>
              <a:blipFill>
                <a:blip r:embed="rId8"/>
                <a:stretch>
                  <a:fillRect l="-17391" r="-4348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BB3CD07-D837-F44C-A472-66C908F6DB16}"/>
                  </a:ext>
                </a:extLst>
              </p:cNvPr>
              <p:cNvSpPr txBox="1"/>
              <p:nvPr/>
            </p:nvSpPr>
            <p:spPr>
              <a:xfrm>
                <a:off x="1898473" y="1958313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BB3CD07-D837-F44C-A472-66C908F6DB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8473" y="1958313"/>
                <a:ext cx="281167" cy="276999"/>
              </a:xfrm>
              <a:prstGeom prst="rect">
                <a:avLst/>
              </a:prstGeom>
              <a:blipFill>
                <a:blip r:embed="rId9"/>
                <a:stretch>
                  <a:fillRect l="-16667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4A56388C-2791-C543-86A1-29F83A27FAD6}"/>
                  </a:ext>
                </a:extLst>
              </p:cNvPr>
              <p:cNvSpPr txBox="1"/>
              <p:nvPr/>
            </p:nvSpPr>
            <p:spPr>
              <a:xfrm>
                <a:off x="2379493" y="2110708"/>
                <a:ext cx="27943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4A56388C-2791-C543-86A1-29F83A27FA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9493" y="2110708"/>
                <a:ext cx="279435" cy="276999"/>
              </a:xfrm>
              <a:prstGeom prst="rect">
                <a:avLst/>
              </a:prstGeom>
              <a:blipFill>
                <a:blip r:embed="rId10"/>
                <a:stretch>
                  <a:fillRect l="-17391" r="-4348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23C3719B-A6AF-164F-90D4-CEF73935F3C9}"/>
                  </a:ext>
                </a:extLst>
              </p:cNvPr>
              <p:cNvSpPr txBox="1"/>
              <p:nvPr/>
            </p:nvSpPr>
            <p:spPr>
              <a:xfrm>
                <a:off x="3236751" y="2467902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23C3719B-A6AF-164F-90D4-CEF73935F3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6751" y="2467902"/>
                <a:ext cx="281167" cy="276999"/>
              </a:xfrm>
              <a:prstGeom prst="rect">
                <a:avLst/>
              </a:prstGeom>
              <a:blipFill>
                <a:blip r:embed="rId11"/>
                <a:stretch>
                  <a:fillRect l="-17391" r="-4348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CB576CCD-353B-A64A-A8B6-79C729DF5242}"/>
                  </a:ext>
                </a:extLst>
              </p:cNvPr>
              <p:cNvSpPr txBox="1"/>
              <p:nvPr/>
            </p:nvSpPr>
            <p:spPr>
              <a:xfrm>
                <a:off x="2603329" y="2834619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CB576CCD-353B-A64A-A8B6-79C729DF52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3329" y="2834619"/>
                <a:ext cx="281167" cy="276999"/>
              </a:xfrm>
              <a:prstGeom prst="rect">
                <a:avLst/>
              </a:prstGeom>
              <a:blipFill>
                <a:blip r:embed="rId12"/>
                <a:stretch>
                  <a:fillRect l="-17391" r="-4348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1EE9049A-08B4-3D4B-842B-844CD7B49850}"/>
                  </a:ext>
                </a:extLst>
              </p:cNvPr>
              <p:cNvSpPr txBox="1"/>
              <p:nvPr/>
            </p:nvSpPr>
            <p:spPr>
              <a:xfrm>
                <a:off x="2755729" y="3401371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1EE9049A-08B4-3D4B-842B-844CD7B498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5729" y="3401371"/>
                <a:ext cx="281167" cy="276999"/>
              </a:xfrm>
              <a:prstGeom prst="rect">
                <a:avLst/>
              </a:prstGeom>
              <a:blipFill>
                <a:blip r:embed="rId13"/>
                <a:stretch>
                  <a:fillRect l="-17391" r="-4348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3BC46F4D-80C4-8045-966E-89D8A837A63B}"/>
                  </a:ext>
                </a:extLst>
              </p:cNvPr>
              <p:cNvSpPr txBox="1"/>
              <p:nvPr/>
            </p:nvSpPr>
            <p:spPr>
              <a:xfrm>
                <a:off x="1979430" y="3510907"/>
                <a:ext cx="3736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3BC46F4D-80C4-8045-966E-89D8A837A6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9430" y="3510907"/>
                <a:ext cx="373628" cy="276999"/>
              </a:xfrm>
              <a:prstGeom prst="rect">
                <a:avLst/>
              </a:prstGeom>
              <a:blipFill>
                <a:blip r:embed="rId14"/>
                <a:stretch>
                  <a:fillRect l="-17241" r="-3448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A21FCB75-57F2-6B4B-B6D4-2E51392F06B3}"/>
                  </a:ext>
                </a:extLst>
              </p:cNvPr>
              <p:cNvSpPr txBox="1"/>
              <p:nvPr/>
            </p:nvSpPr>
            <p:spPr>
              <a:xfrm>
                <a:off x="1574613" y="4277677"/>
                <a:ext cx="3736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A21FCB75-57F2-6B4B-B6D4-2E51392F06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4613" y="4277677"/>
                <a:ext cx="373628" cy="276999"/>
              </a:xfrm>
              <a:prstGeom prst="rect">
                <a:avLst/>
              </a:prstGeom>
              <a:blipFill>
                <a:blip r:embed="rId15"/>
                <a:stretch>
                  <a:fillRect l="-13333" r="-3333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Oval 85">
            <a:extLst>
              <a:ext uri="{FF2B5EF4-FFF2-40B4-BE49-F238E27FC236}">
                <a16:creationId xmlns:a16="http://schemas.microsoft.com/office/drawing/2014/main" id="{C7225347-B004-2F47-8149-F9A678833807}"/>
              </a:ext>
            </a:extLst>
          </p:cNvPr>
          <p:cNvSpPr/>
          <p:nvPr/>
        </p:nvSpPr>
        <p:spPr>
          <a:xfrm>
            <a:off x="8067027" y="1054880"/>
            <a:ext cx="1728788" cy="482972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111C7B60-146D-7C49-AE2F-67EB5ACFE4E2}"/>
              </a:ext>
            </a:extLst>
          </p:cNvPr>
          <p:cNvCxnSpPr>
            <a:cxnSpLocks/>
          </p:cNvCxnSpPr>
          <p:nvPr/>
        </p:nvCxnSpPr>
        <p:spPr>
          <a:xfrm flipH="1">
            <a:off x="7024504" y="1413529"/>
            <a:ext cx="1142054" cy="6142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B7A097B4-96AB-5B49-B870-C1FACE0D83D2}"/>
              </a:ext>
            </a:extLst>
          </p:cNvPr>
          <p:cNvCxnSpPr>
            <a:cxnSpLocks/>
          </p:cNvCxnSpPr>
          <p:nvPr/>
        </p:nvCxnSpPr>
        <p:spPr>
          <a:xfrm flipH="1">
            <a:off x="8386763" y="1576042"/>
            <a:ext cx="331640" cy="73783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CADC76E4-CC05-974D-9737-328F5B01EFE9}"/>
              </a:ext>
            </a:extLst>
          </p:cNvPr>
          <p:cNvCxnSpPr>
            <a:cxnSpLocks/>
          </p:cNvCxnSpPr>
          <p:nvPr/>
        </p:nvCxnSpPr>
        <p:spPr>
          <a:xfrm>
            <a:off x="9458325" y="1561172"/>
            <a:ext cx="705531" cy="6741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D65B81CE-AB0E-8F4C-9BB4-A473BDD2C31D}"/>
              </a:ext>
            </a:extLst>
          </p:cNvPr>
          <p:cNvCxnSpPr>
            <a:cxnSpLocks/>
          </p:cNvCxnSpPr>
          <p:nvPr/>
        </p:nvCxnSpPr>
        <p:spPr>
          <a:xfrm>
            <a:off x="9797354" y="1413529"/>
            <a:ext cx="1526024" cy="4005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Oval 106">
            <a:extLst>
              <a:ext uri="{FF2B5EF4-FFF2-40B4-BE49-F238E27FC236}">
                <a16:creationId xmlns:a16="http://schemas.microsoft.com/office/drawing/2014/main" id="{E5A97693-7980-8048-90E4-0742CD872138}"/>
              </a:ext>
            </a:extLst>
          </p:cNvPr>
          <p:cNvSpPr/>
          <p:nvPr/>
        </p:nvSpPr>
        <p:spPr>
          <a:xfrm>
            <a:off x="6459979" y="2111847"/>
            <a:ext cx="1076643" cy="542215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983A2BA5-38F6-9B41-9D65-F467C840EA86}"/>
              </a:ext>
            </a:extLst>
          </p:cNvPr>
          <p:cNvSpPr/>
          <p:nvPr/>
        </p:nvSpPr>
        <p:spPr>
          <a:xfrm>
            <a:off x="9625534" y="2400465"/>
            <a:ext cx="1076643" cy="5422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0D11F92F-18CC-5F49-A9E5-F8FEF8B76FC5}"/>
                  </a:ext>
                </a:extLst>
              </p:cNvPr>
              <p:cNvSpPr/>
              <p:nvPr/>
            </p:nvSpPr>
            <p:spPr>
              <a:xfrm>
                <a:off x="7791289" y="2343499"/>
                <a:ext cx="1394217" cy="68974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0D11F92F-18CC-5F49-A9E5-F8FEF8B76F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1289" y="2343499"/>
                <a:ext cx="1394217" cy="689742"/>
              </a:xfrm>
              <a:prstGeom prst="ellipse">
                <a:avLst/>
              </a:prstGeom>
              <a:blipFill>
                <a:blip r:embed="rId1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3A3D12D0-9524-5244-865E-3FB35B4E64CB}"/>
                  </a:ext>
                </a:extLst>
              </p:cNvPr>
              <p:cNvSpPr/>
              <p:nvPr/>
            </p:nvSpPr>
            <p:spPr>
              <a:xfrm>
                <a:off x="10985081" y="1895708"/>
                <a:ext cx="1076643" cy="542215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3A3D12D0-9524-5244-865E-3FB35B4E64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5081" y="1895708"/>
                <a:ext cx="1076643" cy="542215"/>
              </a:xfrm>
              <a:prstGeom prst="ellipse">
                <a:avLst/>
              </a:prstGeom>
              <a:blipFill>
                <a:blip r:embed="rId1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ADE06B88-5EB9-E941-99AB-D2D46618547D}"/>
              </a:ext>
            </a:extLst>
          </p:cNvPr>
          <p:cNvCxnSpPr>
            <a:cxnSpLocks/>
          </p:cNvCxnSpPr>
          <p:nvPr/>
        </p:nvCxnSpPr>
        <p:spPr>
          <a:xfrm flipH="1">
            <a:off x="5991988" y="2521133"/>
            <a:ext cx="544736" cy="2841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592A0D34-9286-6847-AA3B-8DE51A1D2F2E}"/>
              </a:ext>
            </a:extLst>
          </p:cNvPr>
          <p:cNvCxnSpPr>
            <a:cxnSpLocks/>
          </p:cNvCxnSpPr>
          <p:nvPr/>
        </p:nvCxnSpPr>
        <p:spPr>
          <a:xfrm flipH="1">
            <a:off x="6207366" y="2606401"/>
            <a:ext cx="568662" cy="8009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8D157BAD-C517-2B49-BAD7-377C9F5923FC}"/>
              </a:ext>
            </a:extLst>
          </p:cNvPr>
          <p:cNvCxnSpPr>
            <a:cxnSpLocks/>
          </p:cNvCxnSpPr>
          <p:nvPr/>
        </p:nvCxnSpPr>
        <p:spPr>
          <a:xfrm flipH="1">
            <a:off x="6842129" y="2653318"/>
            <a:ext cx="194544" cy="7320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3F21784C-D3B2-8B4F-B5FC-37D7108EEC12}"/>
              </a:ext>
            </a:extLst>
          </p:cNvPr>
          <p:cNvCxnSpPr>
            <a:cxnSpLocks/>
          </p:cNvCxnSpPr>
          <p:nvPr/>
        </p:nvCxnSpPr>
        <p:spPr>
          <a:xfrm>
            <a:off x="7366031" y="2618573"/>
            <a:ext cx="416309" cy="8923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Oval 116">
            <a:extLst>
              <a:ext uri="{FF2B5EF4-FFF2-40B4-BE49-F238E27FC236}">
                <a16:creationId xmlns:a16="http://schemas.microsoft.com/office/drawing/2014/main" id="{9E2EB0A7-82BE-3A4D-AF4C-1131EE464155}"/>
              </a:ext>
            </a:extLst>
          </p:cNvPr>
          <p:cNvSpPr/>
          <p:nvPr/>
        </p:nvSpPr>
        <p:spPr>
          <a:xfrm>
            <a:off x="7472283" y="3518577"/>
            <a:ext cx="694275" cy="58314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14DFBD9B-49EA-8941-812E-EE9DBCBB212D}"/>
              </a:ext>
            </a:extLst>
          </p:cNvPr>
          <p:cNvSpPr/>
          <p:nvPr/>
        </p:nvSpPr>
        <p:spPr>
          <a:xfrm>
            <a:off x="6531303" y="3485133"/>
            <a:ext cx="694275" cy="58314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Oval 121">
                <a:extLst>
                  <a:ext uri="{FF2B5EF4-FFF2-40B4-BE49-F238E27FC236}">
                    <a16:creationId xmlns:a16="http://schemas.microsoft.com/office/drawing/2014/main" id="{B950B928-B08F-FA4D-8639-878213CF86A3}"/>
                  </a:ext>
                </a:extLst>
              </p:cNvPr>
              <p:cNvSpPr/>
              <p:nvPr/>
            </p:nvSpPr>
            <p:spPr>
              <a:xfrm>
                <a:off x="5755733" y="3495491"/>
                <a:ext cx="694275" cy="58314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3,</m:t>
                      </m:r>
                    </m:oMath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2" name="Oval 121">
                <a:extLst>
                  <a:ext uri="{FF2B5EF4-FFF2-40B4-BE49-F238E27FC236}">
                    <a16:creationId xmlns:a16="http://schemas.microsoft.com/office/drawing/2014/main" id="{B950B928-B08F-FA4D-8639-878213CF86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5733" y="3495491"/>
                <a:ext cx="694275" cy="583149"/>
              </a:xfrm>
              <a:prstGeom prst="ellipse">
                <a:avLst/>
              </a:prstGeom>
              <a:blipFill>
                <a:blip r:embed="rId18"/>
                <a:stretch>
                  <a:fillRect b="-1224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B80EAF62-6A74-BC44-A38D-4789B856867E}"/>
                  </a:ext>
                </a:extLst>
              </p:cNvPr>
              <p:cNvSpPr/>
              <p:nvPr/>
            </p:nvSpPr>
            <p:spPr>
              <a:xfrm>
                <a:off x="5495866" y="2805079"/>
                <a:ext cx="694275" cy="58314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1,</m:t>
                      </m:r>
                    </m:oMath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B80EAF62-6A74-BC44-A38D-4789B85686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5866" y="2805079"/>
                <a:ext cx="694275" cy="583149"/>
              </a:xfrm>
              <a:prstGeom prst="ellipse">
                <a:avLst/>
              </a:prstGeom>
              <a:blipFill>
                <a:blip r:embed="rId19"/>
                <a:stretch>
                  <a:fillRect b="-11224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6AF9F15E-DED0-E949-8CBC-6D664601DCBA}"/>
              </a:ext>
            </a:extLst>
          </p:cNvPr>
          <p:cNvCxnSpPr>
            <a:cxnSpLocks/>
          </p:cNvCxnSpPr>
          <p:nvPr/>
        </p:nvCxnSpPr>
        <p:spPr>
          <a:xfrm flipH="1">
            <a:off x="7065249" y="4017633"/>
            <a:ext cx="471373" cy="7026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Oval 127">
            <a:extLst>
              <a:ext uri="{FF2B5EF4-FFF2-40B4-BE49-F238E27FC236}">
                <a16:creationId xmlns:a16="http://schemas.microsoft.com/office/drawing/2014/main" id="{A0B66E87-88B7-A04F-A32B-5928CE8DFC70}"/>
              </a:ext>
            </a:extLst>
          </p:cNvPr>
          <p:cNvSpPr>
            <a:spLocks noChangeAspect="1"/>
          </p:cNvSpPr>
          <p:nvPr/>
        </p:nvSpPr>
        <p:spPr>
          <a:xfrm>
            <a:off x="6727461" y="4771921"/>
            <a:ext cx="457200" cy="4572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AE3FDE38-857D-5640-84DD-8A9C8980D6D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465656" y="4767156"/>
                <a:ext cx="457200" cy="4572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AE3FDE38-857D-5640-84DD-8A9C8980D6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5656" y="4767156"/>
                <a:ext cx="457200" cy="457200"/>
              </a:xfrm>
              <a:prstGeom prst="ellipse">
                <a:avLst/>
              </a:prstGeom>
              <a:blipFill>
                <a:blip r:embed="rId20"/>
                <a:stretch>
                  <a:fillRect l="-259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5F03693F-5766-F643-906E-483748D372C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185971" y="4809362"/>
                <a:ext cx="457200" cy="4572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5F03693F-5766-F643-906E-483748D372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5971" y="4809362"/>
                <a:ext cx="457200" cy="457200"/>
              </a:xfrm>
              <a:prstGeom prst="ellipse">
                <a:avLst/>
              </a:prstGeom>
              <a:blipFill>
                <a:blip r:embed="rId21"/>
                <a:stretch>
                  <a:fillRect l="-779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47F7244A-6014-6E41-B954-C65631D8DF2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938453" y="4718868"/>
                <a:ext cx="687081" cy="687081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47F7244A-6014-6E41-B954-C65631D8DF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8453" y="4718868"/>
                <a:ext cx="687081" cy="687081"/>
              </a:xfrm>
              <a:prstGeom prst="ellipse">
                <a:avLst/>
              </a:prstGeom>
              <a:blipFill>
                <a:blip r:embed="rId2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86C3C6BC-7568-E74F-845F-E9A1CC6A12C8}"/>
              </a:ext>
            </a:extLst>
          </p:cNvPr>
          <p:cNvCxnSpPr>
            <a:cxnSpLocks/>
          </p:cNvCxnSpPr>
          <p:nvPr/>
        </p:nvCxnSpPr>
        <p:spPr>
          <a:xfrm flipH="1">
            <a:off x="7718607" y="4143770"/>
            <a:ext cx="53702" cy="5204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F9FD7456-EC2D-874A-825D-C68AAE470598}"/>
              </a:ext>
            </a:extLst>
          </p:cNvPr>
          <p:cNvCxnSpPr>
            <a:cxnSpLocks/>
          </p:cNvCxnSpPr>
          <p:nvPr/>
        </p:nvCxnSpPr>
        <p:spPr>
          <a:xfrm>
            <a:off x="8070568" y="4098965"/>
            <a:ext cx="482015" cy="6213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C331B52D-8C73-2141-9943-8CE625BB0894}"/>
              </a:ext>
            </a:extLst>
          </p:cNvPr>
          <p:cNvCxnSpPr>
            <a:cxnSpLocks/>
          </p:cNvCxnSpPr>
          <p:nvPr/>
        </p:nvCxnSpPr>
        <p:spPr>
          <a:xfrm>
            <a:off x="8200258" y="3867037"/>
            <a:ext cx="966796" cy="7971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60FCD9C5-0658-5C4A-86EE-EDD0578A946C}"/>
              </a:ext>
            </a:extLst>
          </p:cNvPr>
          <p:cNvCxnSpPr>
            <a:cxnSpLocks/>
          </p:cNvCxnSpPr>
          <p:nvPr/>
        </p:nvCxnSpPr>
        <p:spPr>
          <a:xfrm flipH="1">
            <a:off x="9420085" y="2973118"/>
            <a:ext cx="445823" cy="5377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ACC8C392-6B31-1D42-85A5-A362D0CC4440}"/>
              </a:ext>
            </a:extLst>
          </p:cNvPr>
          <p:cNvCxnSpPr>
            <a:cxnSpLocks/>
          </p:cNvCxnSpPr>
          <p:nvPr/>
        </p:nvCxnSpPr>
        <p:spPr>
          <a:xfrm flipH="1">
            <a:off x="10113498" y="2984513"/>
            <a:ext cx="177310" cy="58417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4FDCD2B7-152B-BC4D-BB03-338334E6D6CE}"/>
              </a:ext>
            </a:extLst>
          </p:cNvPr>
          <p:cNvCxnSpPr>
            <a:cxnSpLocks/>
          </p:cNvCxnSpPr>
          <p:nvPr/>
        </p:nvCxnSpPr>
        <p:spPr>
          <a:xfrm>
            <a:off x="10549970" y="3006664"/>
            <a:ext cx="344285" cy="5914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704DD6B7-F153-594D-9753-4ECACF1A8F29}"/>
              </a:ext>
            </a:extLst>
          </p:cNvPr>
          <p:cNvCxnSpPr>
            <a:cxnSpLocks/>
          </p:cNvCxnSpPr>
          <p:nvPr/>
        </p:nvCxnSpPr>
        <p:spPr>
          <a:xfrm>
            <a:off x="10730836" y="2857181"/>
            <a:ext cx="792566" cy="6537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Oval 147">
            <a:extLst>
              <a:ext uri="{FF2B5EF4-FFF2-40B4-BE49-F238E27FC236}">
                <a16:creationId xmlns:a16="http://schemas.microsoft.com/office/drawing/2014/main" id="{827F7AEF-055D-7645-B788-01CE6D6AE33F}"/>
              </a:ext>
            </a:extLst>
          </p:cNvPr>
          <p:cNvSpPr/>
          <p:nvPr/>
        </p:nvSpPr>
        <p:spPr>
          <a:xfrm>
            <a:off x="9797354" y="3649406"/>
            <a:ext cx="694275" cy="58314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Oval 148">
                <a:extLst>
                  <a:ext uri="{FF2B5EF4-FFF2-40B4-BE49-F238E27FC236}">
                    <a16:creationId xmlns:a16="http://schemas.microsoft.com/office/drawing/2014/main" id="{431BBF08-0D12-184D-A846-741CACC514FB}"/>
                  </a:ext>
                </a:extLst>
              </p:cNvPr>
              <p:cNvSpPr/>
              <p:nvPr/>
            </p:nvSpPr>
            <p:spPr>
              <a:xfrm>
                <a:off x="10522445" y="3678541"/>
                <a:ext cx="874007" cy="56262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14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15</m:t>
                          </m:r>
                        </m:sub>
                      </m:sSub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16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9" name="Oval 148">
                <a:extLst>
                  <a:ext uri="{FF2B5EF4-FFF2-40B4-BE49-F238E27FC236}">
                    <a16:creationId xmlns:a16="http://schemas.microsoft.com/office/drawing/2014/main" id="{431BBF08-0D12-184D-A846-741CACC514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22445" y="3678541"/>
                <a:ext cx="874007" cy="562622"/>
              </a:xfrm>
              <a:prstGeom prst="ellipse">
                <a:avLst/>
              </a:prstGeom>
              <a:blipFill>
                <a:blip r:embed="rId2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0" name="Oval 149">
            <a:extLst>
              <a:ext uri="{FF2B5EF4-FFF2-40B4-BE49-F238E27FC236}">
                <a16:creationId xmlns:a16="http://schemas.microsoft.com/office/drawing/2014/main" id="{57210AA5-CE15-6046-AAF8-4BFDDE75CBE4}"/>
              </a:ext>
            </a:extLst>
          </p:cNvPr>
          <p:cNvSpPr/>
          <p:nvPr/>
        </p:nvSpPr>
        <p:spPr>
          <a:xfrm>
            <a:off x="11493405" y="3539870"/>
            <a:ext cx="694275" cy="58314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Oval 153">
                <a:extLst>
                  <a:ext uri="{FF2B5EF4-FFF2-40B4-BE49-F238E27FC236}">
                    <a16:creationId xmlns:a16="http://schemas.microsoft.com/office/drawing/2014/main" id="{271A5EE8-5ED8-3A4E-B8F3-FA3409777DF6}"/>
                  </a:ext>
                </a:extLst>
              </p:cNvPr>
              <p:cNvSpPr/>
              <p:nvPr/>
            </p:nvSpPr>
            <p:spPr>
              <a:xfrm>
                <a:off x="8997364" y="3595714"/>
                <a:ext cx="694275" cy="58314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4" name="Oval 153">
                <a:extLst>
                  <a:ext uri="{FF2B5EF4-FFF2-40B4-BE49-F238E27FC236}">
                    <a16:creationId xmlns:a16="http://schemas.microsoft.com/office/drawing/2014/main" id="{271A5EE8-5ED8-3A4E-B8F3-FA3409777D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7364" y="3595714"/>
                <a:ext cx="694275" cy="583149"/>
              </a:xfrm>
              <a:prstGeom prst="ellipse">
                <a:avLst/>
              </a:prstGeom>
              <a:blipFill>
                <a:blip r:embed="rId2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7" name="Oval 86">
            <a:extLst>
              <a:ext uri="{FF2B5EF4-FFF2-40B4-BE49-F238E27FC236}">
                <a16:creationId xmlns:a16="http://schemas.microsoft.com/office/drawing/2014/main" id="{419B41AE-BFD4-7F4F-BC7C-CA75DBB778EC}"/>
              </a:ext>
            </a:extLst>
          </p:cNvPr>
          <p:cNvSpPr/>
          <p:nvPr/>
        </p:nvSpPr>
        <p:spPr>
          <a:xfrm>
            <a:off x="4354346" y="2676743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408D41E7-04FA-A040-B670-0E467CB120B0}"/>
              </a:ext>
            </a:extLst>
          </p:cNvPr>
          <p:cNvSpPr/>
          <p:nvPr/>
        </p:nvSpPr>
        <p:spPr>
          <a:xfrm>
            <a:off x="5036273" y="3201029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B32FE30C-8FD3-AC42-9C2C-A3D64B799077}"/>
                  </a:ext>
                </a:extLst>
              </p:cNvPr>
              <p:cNvSpPr txBox="1"/>
              <p:nvPr/>
            </p:nvSpPr>
            <p:spPr>
              <a:xfrm>
                <a:off x="4317850" y="2391697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B32FE30C-8FD3-AC42-9C2C-A3D64B7990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7850" y="2391697"/>
                <a:ext cx="281167" cy="276999"/>
              </a:xfrm>
              <a:prstGeom prst="rect">
                <a:avLst/>
              </a:prstGeom>
              <a:blipFill>
                <a:blip r:embed="rId25"/>
                <a:stretch>
                  <a:fillRect l="-17391" r="-4348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3" name="Oval 92">
            <a:extLst>
              <a:ext uri="{FF2B5EF4-FFF2-40B4-BE49-F238E27FC236}">
                <a16:creationId xmlns:a16="http://schemas.microsoft.com/office/drawing/2014/main" id="{C2C64F3B-9F45-4144-B973-95F08006A85F}"/>
              </a:ext>
            </a:extLst>
          </p:cNvPr>
          <p:cNvSpPr/>
          <p:nvPr/>
        </p:nvSpPr>
        <p:spPr>
          <a:xfrm>
            <a:off x="2499161" y="3618094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0FBB6B63-6015-F94B-B7C1-F9ADA55919B3}"/>
              </a:ext>
            </a:extLst>
          </p:cNvPr>
          <p:cNvSpPr/>
          <p:nvPr/>
        </p:nvSpPr>
        <p:spPr>
          <a:xfrm>
            <a:off x="3316117" y="3881667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197427BF-60A5-784D-9602-99A3ECCE38D1}"/>
                  </a:ext>
                </a:extLst>
              </p:cNvPr>
              <p:cNvSpPr txBox="1"/>
              <p:nvPr/>
            </p:nvSpPr>
            <p:spPr>
              <a:xfrm>
                <a:off x="4955537" y="2901110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197427BF-60A5-784D-9602-99A3ECCE38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5537" y="2901110"/>
                <a:ext cx="281167" cy="276999"/>
              </a:xfrm>
              <a:prstGeom prst="rect">
                <a:avLst/>
              </a:prstGeom>
              <a:blipFill>
                <a:blip r:embed="rId26"/>
                <a:stretch>
                  <a:fillRect l="-17391" r="-4348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23E77E97-DE80-5F41-A364-34BA897B6E88}"/>
                  </a:ext>
                </a:extLst>
              </p:cNvPr>
              <p:cNvSpPr txBox="1"/>
              <p:nvPr/>
            </p:nvSpPr>
            <p:spPr>
              <a:xfrm>
                <a:off x="2431873" y="3691883"/>
                <a:ext cx="3736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23E77E97-DE80-5F41-A364-34BA897B6E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1873" y="3691883"/>
                <a:ext cx="373628" cy="276999"/>
              </a:xfrm>
              <a:prstGeom prst="rect">
                <a:avLst/>
              </a:prstGeom>
              <a:blipFill>
                <a:blip r:embed="rId27"/>
                <a:stretch>
                  <a:fillRect l="-12903" r="-3226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73DDCF26-FAF0-B84D-892C-D6DAD0D72F54}"/>
                  </a:ext>
                </a:extLst>
              </p:cNvPr>
              <p:cNvSpPr txBox="1"/>
              <p:nvPr/>
            </p:nvSpPr>
            <p:spPr>
              <a:xfrm>
                <a:off x="3284357" y="3958577"/>
                <a:ext cx="3736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73DDCF26-FAF0-B84D-892C-D6DAD0D72F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4357" y="3958577"/>
                <a:ext cx="373628" cy="276999"/>
              </a:xfrm>
              <a:prstGeom prst="rect">
                <a:avLst/>
              </a:prstGeom>
              <a:blipFill>
                <a:blip r:embed="rId28"/>
                <a:stretch>
                  <a:fillRect l="-16667" r="-3333" b="-2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0C038AC0-5001-2243-B00D-8BFBA4354FC1}"/>
              </a:ext>
            </a:extLst>
          </p:cNvPr>
          <p:cNvSpPr txBox="1"/>
          <p:nvPr/>
        </p:nvSpPr>
        <p:spPr>
          <a:xfrm>
            <a:off x="10288930" y="5985080"/>
            <a:ext cx="8740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BPQ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D2FF36C7-1866-E442-9D32-032704CF3AB8}"/>
              </a:ext>
            </a:extLst>
          </p:cNvPr>
          <p:cNvSpPr txBox="1"/>
          <p:nvPr/>
        </p:nvSpPr>
        <p:spPr>
          <a:xfrm>
            <a:off x="3178312" y="3754550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00B0F0"/>
                </a:solidFill>
              </a:rPr>
              <a:t>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CD0287C1-A57C-8048-BDCE-DD6C4CD72147}"/>
                  </a:ext>
                </a:extLst>
              </p:cNvPr>
              <p:cNvSpPr txBox="1"/>
              <p:nvPr/>
            </p:nvSpPr>
            <p:spPr>
              <a:xfrm>
                <a:off x="1113298" y="5405949"/>
                <a:ext cx="3736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CD0287C1-A57C-8048-BDCE-DD6C4CD721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3298" y="5405949"/>
                <a:ext cx="373628" cy="276999"/>
              </a:xfrm>
              <a:prstGeom prst="rect">
                <a:avLst/>
              </a:prstGeom>
              <a:blipFill>
                <a:blip r:embed="rId29"/>
                <a:stretch>
                  <a:fillRect l="-13333" r="-3333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CD76E888-A5D8-A348-8392-2600829E884B}"/>
                  </a:ext>
                </a:extLst>
              </p:cNvPr>
              <p:cNvSpPr txBox="1"/>
              <p:nvPr/>
            </p:nvSpPr>
            <p:spPr>
              <a:xfrm>
                <a:off x="1364637" y="5026667"/>
                <a:ext cx="3736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CD76E888-A5D8-A348-8392-2600829E88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4637" y="5026667"/>
                <a:ext cx="373628" cy="276999"/>
              </a:xfrm>
              <a:prstGeom prst="rect">
                <a:avLst/>
              </a:prstGeom>
              <a:blipFill>
                <a:blip r:embed="rId30"/>
                <a:stretch>
                  <a:fillRect l="-12903" r="-3226" b="-2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43FE456F-CBC2-484E-8765-C633300C9CF9}"/>
                  </a:ext>
                </a:extLst>
              </p:cNvPr>
              <p:cNvSpPr txBox="1"/>
              <p:nvPr/>
            </p:nvSpPr>
            <p:spPr>
              <a:xfrm>
                <a:off x="837350" y="5698708"/>
                <a:ext cx="3736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16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43FE456F-CBC2-484E-8765-C633300C9C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350" y="5698708"/>
                <a:ext cx="373628" cy="276999"/>
              </a:xfrm>
              <a:prstGeom prst="rect">
                <a:avLst/>
              </a:prstGeom>
              <a:blipFill>
                <a:blip r:embed="rId31"/>
                <a:stretch>
                  <a:fillRect l="-13333" r="-3333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6" name="Oval 105">
            <a:extLst>
              <a:ext uri="{FF2B5EF4-FFF2-40B4-BE49-F238E27FC236}">
                <a16:creationId xmlns:a16="http://schemas.microsoft.com/office/drawing/2014/main" id="{D8B6A722-109D-FC4F-BBC8-91AF778F426A}"/>
              </a:ext>
            </a:extLst>
          </p:cNvPr>
          <p:cNvSpPr/>
          <p:nvPr/>
        </p:nvSpPr>
        <p:spPr>
          <a:xfrm>
            <a:off x="1281371" y="5068243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527BC7A2-2EB5-7545-B6FA-41D43994FE51}"/>
              </a:ext>
            </a:extLst>
          </p:cNvPr>
          <p:cNvSpPr/>
          <p:nvPr/>
        </p:nvSpPr>
        <p:spPr>
          <a:xfrm>
            <a:off x="1119441" y="5377808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A9F62DDF-34AA-F942-98BC-41B12BD1F203}"/>
              </a:ext>
            </a:extLst>
          </p:cNvPr>
          <p:cNvSpPr/>
          <p:nvPr/>
        </p:nvSpPr>
        <p:spPr>
          <a:xfrm>
            <a:off x="857499" y="5630222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1" name="Picture 100">
            <a:extLst>
              <a:ext uri="{FF2B5EF4-FFF2-40B4-BE49-F238E27FC236}">
                <a16:creationId xmlns:a16="http://schemas.microsoft.com/office/drawing/2014/main" id="{AF72439E-8388-4359-821B-8073EE9B8D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5149" y="2810100"/>
            <a:ext cx="323208" cy="28793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6CCB0EE-A487-4812-A177-F6CF2541B404}"/>
              </a:ext>
            </a:extLst>
          </p:cNvPr>
          <p:cNvSpPr txBox="1"/>
          <p:nvPr/>
        </p:nvSpPr>
        <p:spPr>
          <a:xfrm>
            <a:off x="7391530" y="1916165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3A3A45E0-BD5F-4734-B714-D1A998B9A1C4}"/>
              </a:ext>
            </a:extLst>
          </p:cNvPr>
          <p:cNvSpPr txBox="1"/>
          <p:nvPr/>
        </p:nvSpPr>
        <p:spPr>
          <a:xfrm>
            <a:off x="9719181" y="2095108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AB54C0EB-1902-4E62-A1FB-7B42E772C806}"/>
              </a:ext>
            </a:extLst>
          </p:cNvPr>
          <p:cNvSpPr txBox="1"/>
          <p:nvPr/>
        </p:nvSpPr>
        <p:spPr>
          <a:xfrm>
            <a:off x="10936466" y="1280656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10DDE948-51BB-48A6-9940-8E5D57775A8C}"/>
              </a:ext>
            </a:extLst>
          </p:cNvPr>
          <p:cNvSpPr/>
          <p:nvPr/>
        </p:nvSpPr>
        <p:spPr>
          <a:xfrm>
            <a:off x="2731633" y="2987372"/>
            <a:ext cx="1188720" cy="1188720"/>
          </a:xfrm>
          <a:prstGeom prst="ellipse">
            <a:avLst/>
          </a:prstGeom>
          <a:noFill/>
          <a:ln w="28575">
            <a:solidFill>
              <a:srgbClr val="FF00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7FD715B6-8788-4B79-80D9-432661DA0DD3}"/>
              </a:ext>
            </a:extLst>
          </p:cNvPr>
          <p:cNvSpPr/>
          <p:nvPr/>
        </p:nvSpPr>
        <p:spPr>
          <a:xfrm>
            <a:off x="2557460" y="2850297"/>
            <a:ext cx="1463040" cy="1463040"/>
          </a:xfrm>
          <a:prstGeom prst="ellipse">
            <a:avLst/>
          </a:prstGeom>
          <a:noFill/>
          <a:ln w="158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0D20F86D-E828-4070-83C4-DC399DBC9E34}"/>
              </a:ext>
            </a:extLst>
          </p:cNvPr>
          <p:cNvSpPr txBox="1"/>
          <p:nvPr/>
        </p:nvSpPr>
        <p:spPr>
          <a:xfrm>
            <a:off x="9008315" y="3314971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F0ADE52F-A6EB-4A3B-8F62-83548F01949A}"/>
              </a:ext>
            </a:extLst>
          </p:cNvPr>
          <p:cNvSpPr txBox="1"/>
          <p:nvPr/>
        </p:nvSpPr>
        <p:spPr>
          <a:xfrm>
            <a:off x="10959448" y="3326241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0AFF202B-04D5-4704-B0FC-1CB96B69AFDC}"/>
              </a:ext>
            </a:extLst>
          </p:cNvPr>
          <p:cNvSpPr txBox="1"/>
          <p:nvPr/>
        </p:nvSpPr>
        <p:spPr>
          <a:xfrm>
            <a:off x="11762621" y="3112691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138" name="Pentagon 137">
            <a:extLst>
              <a:ext uri="{FF2B5EF4-FFF2-40B4-BE49-F238E27FC236}">
                <a16:creationId xmlns:a16="http://schemas.microsoft.com/office/drawing/2014/main" id="{7EC8B29B-5CC2-144E-98FD-3455EB0AC4B6}"/>
              </a:ext>
            </a:extLst>
          </p:cNvPr>
          <p:cNvSpPr/>
          <p:nvPr/>
        </p:nvSpPr>
        <p:spPr>
          <a:xfrm flipH="1">
            <a:off x="7848730" y="5844938"/>
            <a:ext cx="1888188" cy="660720"/>
          </a:xfrm>
          <a:prstGeom prst="homePlat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 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89F6FBE9-01C7-6744-B6FC-CFDCD3E4931B}"/>
                  </a:ext>
                </a:extLst>
              </p:cNvPr>
              <p:cNvSpPr txBox="1"/>
              <p:nvPr/>
            </p:nvSpPr>
            <p:spPr>
              <a:xfrm>
                <a:off x="8067027" y="5967910"/>
                <a:ext cx="565508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 smtClean="0">
                              <a:solidFill>
                                <a:srgbClr val="C756FB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solidFill>
                                <a:srgbClr val="C756FB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200" b="0" i="1" smtClean="0">
                              <a:solidFill>
                                <a:srgbClr val="C756FB"/>
                              </a:solidFill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</m:oMath>
                  </m:oMathPara>
                </a14:m>
                <a:endParaRPr lang="en-US" sz="2200" dirty="0">
                  <a:solidFill>
                    <a:srgbClr val="C756FB"/>
                  </a:solidFill>
                </a:endParaRPr>
              </a:p>
            </p:txBody>
          </p:sp>
        </mc:Choice>
        <mc:Fallback xmlns="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89F6FBE9-01C7-6744-B6FC-CFDCD3E493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7027" y="5967910"/>
                <a:ext cx="565508" cy="430887"/>
              </a:xfrm>
              <a:prstGeom prst="rect">
                <a:avLst/>
              </a:prstGeom>
              <a:blipFill>
                <a:blip r:embed="rId32"/>
                <a:stretch>
                  <a:fillRect b="-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015143A9-95B0-4949-84FB-8CA8165497B2}"/>
                  </a:ext>
                </a:extLst>
              </p:cNvPr>
              <p:cNvSpPr txBox="1"/>
              <p:nvPr/>
            </p:nvSpPr>
            <p:spPr>
              <a:xfrm>
                <a:off x="8967589" y="6003763"/>
                <a:ext cx="56550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015143A9-95B0-4949-84FB-8CA8165497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7589" y="6003763"/>
                <a:ext cx="565508" cy="369332"/>
              </a:xfrm>
              <a:prstGeom prst="rect">
                <a:avLst/>
              </a:prstGeom>
              <a:blipFill>
                <a:blip r:embed="rId33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74664825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Rectangle 126">
            <a:extLst>
              <a:ext uri="{FF2B5EF4-FFF2-40B4-BE49-F238E27FC236}">
                <a16:creationId xmlns:a16="http://schemas.microsoft.com/office/drawing/2014/main" id="{F4476B8A-8A3F-4E11-8CB2-34918039D9D8}"/>
              </a:ext>
            </a:extLst>
          </p:cNvPr>
          <p:cNvSpPr>
            <a:spLocks/>
          </p:cNvSpPr>
          <p:nvPr/>
        </p:nvSpPr>
        <p:spPr>
          <a:xfrm>
            <a:off x="553295" y="4841718"/>
            <a:ext cx="1265994" cy="1126185"/>
          </a:xfrm>
          <a:prstGeom prst="rect">
            <a:avLst/>
          </a:prstGeom>
          <a:solidFill>
            <a:schemeClr val="accent2">
              <a:lumMod val="75000"/>
              <a:alpha val="53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8C4F378-CD67-8A4D-8ECD-19659C8AE35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651687" y="-80924"/>
                <a:ext cx="9094807" cy="1028777"/>
              </a:xfrm>
            </p:spPr>
            <p:txBody>
              <a:bodyPr/>
              <a:lstStyle/>
              <a:p>
                <a:pPr algn="ctr"/>
                <a:r>
                  <a:rPr lang="en-US" dirty="0"/>
                  <a:t>Example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-NN query in PR-</a:t>
                </a:r>
                <a:r>
                  <a:rPr lang="en-US" dirty="0" err="1"/>
                  <a:t>QuadTree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8C4F378-CD67-8A4D-8ECD-19659C8AE3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651687" y="-80924"/>
                <a:ext cx="9094807" cy="1028777"/>
              </a:xfrm>
              <a:blipFill>
                <a:blip r:embed="rId2"/>
                <a:stretch>
                  <a:fillRect l="-2232" t="-2469" r="-2371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1F1C8300-1158-AF44-8587-F337DADDBF57}"/>
              </a:ext>
            </a:extLst>
          </p:cNvPr>
          <p:cNvSpPr>
            <a:spLocks/>
          </p:cNvSpPr>
          <p:nvPr/>
        </p:nvSpPr>
        <p:spPr>
          <a:xfrm>
            <a:off x="577892" y="1561172"/>
            <a:ext cx="4919659" cy="44381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D4EBE64-0189-9448-AD5F-4A307EE4A47B}"/>
              </a:ext>
            </a:extLst>
          </p:cNvPr>
          <p:cNvSpPr txBox="1"/>
          <p:nvPr/>
        </p:nvSpPr>
        <p:spPr>
          <a:xfrm>
            <a:off x="122102" y="6077415"/>
            <a:ext cx="993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(-16, -16)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3367344-D2C2-644E-AF60-07580BC0BED4}"/>
              </a:ext>
            </a:extLst>
          </p:cNvPr>
          <p:cNvSpPr txBox="1"/>
          <p:nvPr/>
        </p:nvSpPr>
        <p:spPr>
          <a:xfrm>
            <a:off x="5205516" y="6077414"/>
            <a:ext cx="993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(16, -16)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4DEBC0-56B6-454A-91F8-B1862EE00F41}"/>
              </a:ext>
            </a:extLst>
          </p:cNvPr>
          <p:cNvSpPr txBox="1"/>
          <p:nvPr/>
        </p:nvSpPr>
        <p:spPr>
          <a:xfrm>
            <a:off x="5291008" y="1245144"/>
            <a:ext cx="993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(16, 16)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ED43F1C-2803-F74C-9651-112D2BD647D0}"/>
              </a:ext>
            </a:extLst>
          </p:cNvPr>
          <p:cNvSpPr txBox="1"/>
          <p:nvPr/>
        </p:nvSpPr>
        <p:spPr>
          <a:xfrm>
            <a:off x="133565" y="1245143"/>
            <a:ext cx="993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(-16, 16)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0765131-9447-4C44-931A-43E1B93BBEEB}"/>
              </a:ext>
            </a:extLst>
          </p:cNvPr>
          <p:cNvCxnSpPr>
            <a:cxnSpLocks/>
            <a:stCxn id="4" idx="0"/>
            <a:endCxn id="4" idx="2"/>
          </p:cNvCxnSpPr>
          <p:nvPr/>
        </p:nvCxnSpPr>
        <p:spPr>
          <a:xfrm>
            <a:off x="3037722" y="1561172"/>
            <a:ext cx="0" cy="4438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D3FBAC7-85B5-3C47-B35C-27A955D16F67}"/>
              </a:ext>
            </a:extLst>
          </p:cNvPr>
          <p:cNvCxnSpPr>
            <a:cxnSpLocks/>
          </p:cNvCxnSpPr>
          <p:nvPr/>
        </p:nvCxnSpPr>
        <p:spPr>
          <a:xfrm>
            <a:off x="577892" y="3769113"/>
            <a:ext cx="491965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8A41387-28C5-DE48-841A-2335B26C1D70}"/>
              </a:ext>
            </a:extLst>
          </p:cNvPr>
          <p:cNvCxnSpPr>
            <a:cxnSpLocks/>
          </p:cNvCxnSpPr>
          <p:nvPr/>
        </p:nvCxnSpPr>
        <p:spPr>
          <a:xfrm>
            <a:off x="577891" y="2772938"/>
            <a:ext cx="24598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9BEDA4F-10D7-7C49-9BFB-35FB3C88EF64}"/>
              </a:ext>
            </a:extLst>
          </p:cNvPr>
          <p:cNvCxnSpPr>
            <a:cxnSpLocks/>
          </p:cNvCxnSpPr>
          <p:nvPr/>
        </p:nvCxnSpPr>
        <p:spPr>
          <a:xfrm>
            <a:off x="1807802" y="1576042"/>
            <a:ext cx="0" cy="22042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89CC8C9-62FD-CE44-A725-64BA847FCAAD}"/>
              </a:ext>
            </a:extLst>
          </p:cNvPr>
          <p:cNvCxnSpPr>
            <a:cxnSpLocks/>
          </p:cNvCxnSpPr>
          <p:nvPr/>
        </p:nvCxnSpPr>
        <p:spPr>
          <a:xfrm>
            <a:off x="1807802" y="3713356"/>
            <a:ext cx="0" cy="228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FADBD58-BAB1-D649-B8BE-8DED6819B1CF}"/>
              </a:ext>
            </a:extLst>
          </p:cNvPr>
          <p:cNvCxnSpPr>
            <a:cxnSpLocks/>
          </p:cNvCxnSpPr>
          <p:nvPr/>
        </p:nvCxnSpPr>
        <p:spPr>
          <a:xfrm>
            <a:off x="585326" y="4832193"/>
            <a:ext cx="24598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13D531F-986D-BE47-A6B8-ABF050F2A526}"/>
              </a:ext>
            </a:extLst>
          </p:cNvPr>
          <p:cNvCxnSpPr>
            <a:cxnSpLocks/>
          </p:cNvCxnSpPr>
          <p:nvPr/>
        </p:nvCxnSpPr>
        <p:spPr>
          <a:xfrm>
            <a:off x="1807802" y="3289607"/>
            <a:ext cx="123735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FC8060C-B4EF-EC44-8115-288D4A8E64D4}"/>
              </a:ext>
            </a:extLst>
          </p:cNvPr>
          <p:cNvCxnSpPr>
            <a:cxnSpLocks/>
          </p:cNvCxnSpPr>
          <p:nvPr/>
        </p:nvCxnSpPr>
        <p:spPr>
          <a:xfrm>
            <a:off x="2395969" y="2772938"/>
            <a:ext cx="0" cy="10073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>
            <a:extLst>
              <a:ext uri="{FF2B5EF4-FFF2-40B4-BE49-F238E27FC236}">
                <a16:creationId xmlns:a16="http://schemas.microsoft.com/office/drawing/2014/main" id="{E435A33E-DF17-AA4F-ACF3-51283F51EF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7942" y="3485927"/>
            <a:ext cx="323208" cy="2879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C84DB4F-3C32-9E4B-9CBC-D82CA6D7D3EE}"/>
                  </a:ext>
                </a:extLst>
              </p:cNvPr>
              <p:cNvSpPr txBox="1"/>
              <p:nvPr/>
            </p:nvSpPr>
            <p:spPr>
              <a:xfrm>
                <a:off x="421311" y="777388"/>
                <a:ext cx="58632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accent5"/>
                    </a:solidFill>
                  </a:rPr>
                  <a:t>anchor = (2, 2),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chemeClr val="accent2"/>
                    </a:solidFill>
                  </a:rPr>
                  <a:t>=2,  </a:t>
                </a:r>
                <a:r>
                  <a:rPr lang="en-US" dirty="0">
                    <a:solidFill>
                      <a:srgbClr val="7030A0"/>
                    </a:solidFill>
                  </a:rPr>
                  <a:t>Bucket size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endParaRPr lang="en-US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C84DB4F-3C32-9E4B-9CBC-D82CA6D7D3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311" y="777388"/>
                <a:ext cx="5863271" cy="369332"/>
              </a:xfrm>
              <a:prstGeom prst="rect">
                <a:avLst/>
              </a:prstGeom>
              <a:blipFill>
                <a:blip r:embed="rId4"/>
                <a:stretch>
                  <a:fillRect l="-648" t="-3333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Oval 36">
            <a:extLst>
              <a:ext uri="{FF2B5EF4-FFF2-40B4-BE49-F238E27FC236}">
                <a16:creationId xmlns:a16="http://schemas.microsoft.com/office/drawing/2014/main" id="{C40E7FAC-2BA5-204B-AF7C-B13A89D2BA1C}"/>
              </a:ext>
            </a:extLst>
          </p:cNvPr>
          <p:cNvSpPr/>
          <p:nvPr/>
        </p:nvSpPr>
        <p:spPr>
          <a:xfrm>
            <a:off x="1474775" y="1839952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9BC64F6B-B4FF-CC46-9D08-E3240F04BCC4}"/>
              </a:ext>
            </a:extLst>
          </p:cNvPr>
          <p:cNvSpPr/>
          <p:nvPr/>
        </p:nvSpPr>
        <p:spPr>
          <a:xfrm>
            <a:off x="1760377" y="2258122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030A4FD8-FDCA-1240-A03A-50E44C956454}"/>
              </a:ext>
            </a:extLst>
          </p:cNvPr>
          <p:cNvSpPr/>
          <p:nvPr/>
        </p:nvSpPr>
        <p:spPr>
          <a:xfrm>
            <a:off x="943232" y="2401225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858369C6-A3CE-A549-B7E8-894D1B0E3C4F}"/>
              </a:ext>
            </a:extLst>
          </p:cNvPr>
          <p:cNvSpPr/>
          <p:nvPr/>
        </p:nvSpPr>
        <p:spPr>
          <a:xfrm>
            <a:off x="2470945" y="2401225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A8DFBF64-6A63-4941-B76D-0711BFF9E589}"/>
              </a:ext>
            </a:extLst>
          </p:cNvPr>
          <p:cNvSpPr/>
          <p:nvPr/>
        </p:nvSpPr>
        <p:spPr>
          <a:xfrm>
            <a:off x="3258965" y="2810100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3F572112-0688-6D4E-9954-5C92A9766196}"/>
              </a:ext>
            </a:extLst>
          </p:cNvPr>
          <p:cNvSpPr/>
          <p:nvPr/>
        </p:nvSpPr>
        <p:spPr>
          <a:xfrm>
            <a:off x="2489532" y="3066575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29CE63BF-5CF8-D842-864E-357C56C2EF7F}"/>
              </a:ext>
            </a:extLst>
          </p:cNvPr>
          <p:cNvSpPr/>
          <p:nvPr/>
        </p:nvSpPr>
        <p:spPr>
          <a:xfrm>
            <a:off x="2073225" y="3486601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64B5F066-3BDC-2E47-A2A2-65998B32EDA0}"/>
              </a:ext>
            </a:extLst>
          </p:cNvPr>
          <p:cNvSpPr/>
          <p:nvPr/>
        </p:nvSpPr>
        <p:spPr>
          <a:xfrm>
            <a:off x="1556555" y="4241162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06F0AC4F-8993-1441-9484-031E5E3C4383}"/>
              </a:ext>
            </a:extLst>
          </p:cNvPr>
          <p:cNvSpPr/>
          <p:nvPr/>
        </p:nvSpPr>
        <p:spPr>
          <a:xfrm>
            <a:off x="2675385" y="3408542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284C06F-6037-6F4E-9388-4ED478106D7D}"/>
              </a:ext>
            </a:extLst>
          </p:cNvPr>
          <p:cNvSpPr txBox="1"/>
          <p:nvPr/>
        </p:nvSpPr>
        <p:spPr>
          <a:xfrm>
            <a:off x="2839728" y="3765467"/>
            <a:ext cx="2054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0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DC40580-A139-C249-90A1-1AC648FC3614}"/>
              </a:ext>
            </a:extLst>
          </p:cNvPr>
          <p:cNvSpPr txBox="1"/>
          <p:nvPr/>
        </p:nvSpPr>
        <p:spPr>
          <a:xfrm>
            <a:off x="2197241" y="3759315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-4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DD1F80B-070E-5045-9A7B-C782D99A825D}"/>
              </a:ext>
            </a:extLst>
          </p:cNvPr>
          <p:cNvSpPr txBox="1"/>
          <p:nvPr/>
        </p:nvSpPr>
        <p:spPr>
          <a:xfrm>
            <a:off x="3501723" y="3759315"/>
            <a:ext cx="2054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4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383F2446-45E7-AA4E-B621-DE69374595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92812" y="3168792"/>
            <a:ext cx="215900" cy="228600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8017408E-686D-CF48-9D4A-F5D3498FBDA5}"/>
              </a:ext>
            </a:extLst>
          </p:cNvPr>
          <p:cNvSpPr txBox="1"/>
          <p:nvPr/>
        </p:nvSpPr>
        <p:spPr>
          <a:xfrm>
            <a:off x="1592398" y="3768840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-8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89434D0-EFD9-E948-AF48-D52018F7B778}"/>
              </a:ext>
            </a:extLst>
          </p:cNvPr>
          <p:cNvSpPr txBox="1"/>
          <p:nvPr/>
        </p:nvSpPr>
        <p:spPr>
          <a:xfrm>
            <a:off x="4081483" y="3779567"/>
            <a:ext cx="2054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8</a:t>
            </a: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13446AA9-C995-F048-A218-A84FE9DC843B}"/>
              </a:ext>
            </a:extLst>
          </p:cNvPr>
          <p:cNvCxnSpPr>
            <a:cxnSpLocks/>
          </p:cNvCxnSpPr>
          <p:nvPr/>
        </p:nvCxnSpPr>
        <p:spPr>
          <a:xfrm flipH="1">
            <a:off x="3349459" y="3529208"/>
            <a:ext cx="5976" cy="231559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6E462DB3-49F7-4A47-922A-63AADC96AE78}"/>
              </a:ext>
            </a:extLst>
          </p:cNvPr>
          <p:cNvCxnSpPr>
            <a:cxnSpLocks/>
          </p:cNvCxnSpPr>
          <p:nvPr/>
        </p:nvCxnSpPr>
        <p:spPr>
          <a:xfrm>
            <a:off x="3131277" y="3546821"/>
            <a:ext cx="217671" cy="3475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BCC205CA-23A5-1641-A112-80D91CF958DF}"/>
              </a:ext>
            </a:extLst>
          </p:cNvPr>
          <p:cNvSpPr txBox="1"/>
          <p:nvPr/>
        </p:nvSpPr>
        <p:spPr>
          <a:xfrm>
            <a:off x="2983049" y="3430694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00B0F0"/>
                </a:solidFill>
              </a:rPr>
              <a:t>2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359B3557-F84D-874D-BC31-BDABDB1128EF}"/>
              </a:ext>
            </a:extLst>
          </p:cNvPr>
          <p:cNvSpPr txBox="1"/>
          <p:nvPr/>
        </p:nvSpPr>
        <p:spPr>
          <a:xfrm>
            <a:off x="2778255" y="4183182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-4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B980752-22D2-A34A-A952-DA61554DFFDF}"/>
              </a:ext>
            </a:extLst>
          </p:cNvPr>
          <p:cNvSpPr txBox="1"/>
          <p:nvPr/>
        </p:nvSpPr>
        <p:spPr>
          <a:xfrm>
            <a:off x="2802066" y="4664199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-8</a:t>
            </a: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8C929720-BA9D-3C46-BCF3-253BA94B95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87662" y="2614607"/>
            <a:ext cx="215900" cy="2286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1437A734-5F5E-1F4E-AFCE-0B91124B4081}"/>
                  </a:ext>
                </a:extLst>
              </p:cNvPr>
              <p:cNvSpPr txBox="1"/>
              <p:nvPr/>
            </p:nvSpPr>
            <p:spPr>
              <a:xfrm>
                <a:off x="731650" y="2105956"/>
                <a:ext cx="27584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1437A734-5F5E-1F4E-AFCE-0B91124B40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650" y="2105956"/>
                <a:ext cx="275845" cy="276999"/>
              </a:xfrm>
              <a:prstGeom prst="rect">
                <a:avLst/>
              </a:prstGeom>
              <a:blipFill>
                <a:blip r:embed="rId7"/>
                <a:stretch>
                  <a:fillRect l="-22727" r="-4545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87D865D-922E-7D46-B0B6-3DC6B703FAF7}"/>
                  </a:ext>
                </a:extLst>
              </p:cNvPr>
              <p:cNvSpPr txBox="1"/>
              <p:nvPr/>
            </p:nvSpPr>
            <p:spPr>
              <a:xfrm>
                <a:off x="1255534" y="1629692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87D865D-922E-7D46-B0B6-3DC6B703FA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5534" y="1629692"/>
                <a:ext cx="281167" cy="276999"/>
              </a:xfrm>
              <a:prstGeom prst="rect">
                <a:avLst/>
              </a:prstGeom>
              <a:blipFill>
                <a:blip r:embed="rId8"/>
                <a:stretch>
                  <a:fillRect l="-17391" r="-4348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BB3CD07-D837-F44C-A472-66C908F6DB16}"/>
                  </a:ext>
                </a:extLst>
              </p:cNvPr>
              <p:cNvSpPr txBox="1"/>
              <p:nvPr/>
            </p:nvSpPr>
            <p:spPr>
              <a:xfrm>
                <a:off x="1898473" y="1958313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BB3CD07-D837-F44C-A472-66C908F6DB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8473" y="1958313"/>
                <a:ext cx="281167" cy="276999"/>
              </a:xfrm>
              <a:prstGeom prst="rect">
                <a:avLst/>
              </a:prstGeom>
              <a:blipFill>
                <a:blip r:embed="rId9"/>
                <a:stretch>
                  <a:fillRect l="-16667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4A56388C-2791-C543-86A1-29F83A27FAD6}"/>
                  </a:ext>
                </a:extLst>
              </p:cNvPr>
              <p:cNvSpPr txBox="1"/>
              <p:nvPr/>
            </p:nvSpPr>
            <p:spPr>
              <a:xfrm>
                <a:off x="2379493" y="2110708"/>
                <a:ext cx="27943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4A56388C-2791-C543-86A1-29F83A27FA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9493" y="2110708"/>
                <a:ext cx="279435" cy="276999"/>
              </a:xfrm>
              <a:prstGeom prst="rect">
                <a:avLst/>
              </a:prstGeom>
              <a:blipFill>
                <a:blip r:embed="rId10"/>
                <a:stretch>
                  <a:fillRect l="-17391" r="-4348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23C3719B-A6AF-164F-90D4-CEF73935F3C9}"/>
                  </a:ext>
                </a:extLst>
              </p:cNvPr>
              <p:cNvSpPr txBox="1"/>
              <p:nvPr/>
            </p:nvSpPr>
            <p:spPr>
              <a:xfrm>
                <a:off x="3236751" y="2467902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23C3719B-A6AF-164F-90D4-CEF73935F3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6751" y="2467902"/>
                <a:ext cx="281167" cy="276999"/>
              </a:xfrm>
              <a:prstGeom prst="rect">
                <a:avLst/>
              </a:prstGeom>
              <a:blipFill>
                <a:blip r:embed="rId11"/>
                <a:stretch>
                  <a:fillRect l="-17391" r="-4348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CB576CCD-353B-A64A-A8B6-79C729DF5242}"/>
                  </a:ext>
                </a:extLst>
              </p:cNvPr>
              <p:cNvSpPr txBox="1"/>
              <p:nvPr/>
            </p:nvSpPr>
            <p:spPr>
              <a:xfrm>
                <a:off x="2603329" y="2834619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CB576CCD-353B-A64A-A8B6-79C729DF52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3329" y="2834619"/>
                <a:ext cx="281167" cy="276999"/>
              </a:xfrm>
              <a:prstGeom prst="rect">
                <a:avLst/>
              </a:prstGeom>
              <a:blipFill>
                <a:blip r:embed="rId12"/>
                <a:stretch>
                  <a:fillRect l="-17391" r="-4348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1EE9049A-08B4-3D4B-842B-844CD7B49850}"/>
                  </a:ext>
                </a:extLst>
              </p:cNvPr>
              <p:cNvSpPr txBox="1"/>
              <p:nvPr/>
            </p:nvSpPr>
            <p:spPr>
              <a:xfrm>
                <a:off x="2755729" y="3401371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1EE9049A-08B4-3D4B-842B-844CD7B498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5729" y="3401371"/>
                <a:ext cx="281167" cy="276999"/>
              </a:xfrm>
              <a:prstGeom prst="rect">
                <a:avLst/>
              </a:prstGeom>
              <a:blipFill>
                <a:blip r:embed="rId13"/>
                <a:stretch>
                  <a:fillRect l="-17391" r="-4348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3BC46F4D-80C4-8045-966E-89D8A837A63B}"/>
                  </a:ext>
                </a:extLst>
              </p:cNvPr>
              <p:cNvSpPr txBox="1"/>
              <p:nvPr/>
            </p:nvSpPr>
            <p:spPr>
              <a:xfrm>
                <a:off x="1979430" y="3510907"/>
                <a:ext cx="3736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3BC46F4D-80C4-8045-966E-89D8A837A6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9430" y="3510907"/>
                <a:ext cx="373628" cy="276999"/>
              </a:xfrm>
              <a:prstGeom prst="rect">
                <a:avLst/>
              </a:prstGeom>
              <a:blipFill>
                <a:blip r:embed="rId14"/>
                <a:stretch>
                  <a:fillRect l="-17241" r="-3448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A21FCB75-57F2-6B4B-B6D4-2E51392F06B3}"/>
                  </a:ext>
                </a:extLst>
              </p:cNvPr>
              <p:cNvSpPr txBox="1"/>
              <p:nvPr/>
            </p:nvSpPr>
            <p:spPr>
              <a:xfrm>
                <a:off x="1574613" y="4277677"/>
                <a:ext cx="3736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A21FCB75-57F2-6B4B-B6D4-2E51392F06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4613" y="4277677"/>
                <a:ext cx="373628" cy="276999"/>
              </a:xfrm>
              <a:prstGeom prst="rect">
                <a:avLst/>
              </a:prstGeom>
              <a:blipFill>
                <a:blip r:embed="rId15"/>
                <a:stretch>
                  <a:fillRect l="-13333" r="-3333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Oval 85">
            <a:extLst>
              <a:ext uri="{FF2B5EF4-FFF2-40B4-BE49-F238E27FC236}">
                <a16:creationId xmlns:a16="http://schemas.microsoft.com/office/drawing/2014/main" id="{C7225347-B004-2F47-8149-F9A678833807}"/>
              </a:ext>
            </a:extLst>
          </p:cNvPr>
          <p:cNvSpPr/>
          <p:nvPr/>
        </p:nvSpPr>
        <p:spPr>
          <a:xfrm>
            <a:off x="8067027" y="1054880"/>
            <a:ext cx="1728788" cy="482972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111C7B60-146D-7C49-AE2F-67EB5ACFE4E2}"/>
              </a:ext>
            </a:extLst>
          </p:cNvPr>
          <p:cNvCxnSpPr>
            <a:cxnSpLocks/>
          </p:cNvCxnSpPr>
          <p:nvPr/>
        </p:nvCxnSpPr>
        <p:spPr>
          <a:xfrm flipH="1">
            <a:off x="7024504" y="1413529"/>
            <a:ext cx="1142054" cy="6142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B7A097B4-96AB-5B49-B870-C1FACE0D83D2}"/>
              </a:ext>
            </a:extLst>
          </p:cNvPr>
          <p:cNvCxnSpPr>
            <a:cxnSpLocks/>
          </p:cNvCxnSpPr>
          <p:nvPr/>
        </p:nvCxnSpPr>
        <p:spPr>
          <a:xfrm flipH="1">
            <a:off x="8386763" y="1576042"/>
            <a:ext cx="331640" cy="73783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CADC76E4-CC05-974D-9737-328F5B01EFE9}"/>
              </a:ext>
            </a:extLst>
          </p:cNvPr>
          <p:cNvCxnSpPr>
            <a:cxnSpLocks/>
          </p:cNvCxnSpPr>
          <p:nvPr/>
        </p:nvCxnSpPr>
        <p:spPr>
          <a:xfrm>
            <a:off x="9458325" y="1561172"/>
            <a:ext cx="705531" cy="6741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D65B81CE-AB0E-8F4C-9BB4-A473BDD2C31D}"/>
              </a:ext>
            </a:extLst>
          </p:cNvPr>
          <p:cNvCxnSpPr>
            <a:cxnSpLocks/>
          </p:cNvCxnSpPr>
          <p:nvPr/>
        </p:nvCxnSpPr>
        <p:spPr>
          <a:xfrm>
            <a:off x="9797354" y="1413529"/>
            <a:ext cx="1526024" cy="4005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Oval 106">
            <a:extLst>
              <a:ext uri="{FF2B5EF4-FFF2-40B4-BE49-F238E27FC236}">
                <a16:creationId xmlns:a16="http://schemas.microsoft.com/office/drawing/2014/main" id="{E5A97693-7980-8048-90E4-0742CD872138}"/>
              </a:ext>
            </a:extLst>
          </p:cNvPr>
          <p:cNvSpPr/>
          <p:nvPr/>
        </p:nvSpPr>
        <p:spPr>
          <a:xfrm>
            <a:off x="6459979" y="2111847"/>
            <a:ext cx="1076643" cy="542215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983A2BA5-38F6-9B41-9D65-F467C840EA86}"/>
              </a:ext>
            </a:extLst>
          </p:cNvPr>
          <p:cNvSpPr/>
          <p:nvPr/>
        </p:nvSpPr>
        <p:spPr>
          <a:xfrm>
            <a:off x="9625534" y="2400465"/>
            <a:ext cx="1076643" cy="542215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0D11F92F-18CC-5F49-A9E5-F8FEF8B76FC5}"/>
                  </a:ext>
                </a:extLst>
              </p:cNvPr>
              <p:cNvSpPr/>
              <p:nvPr/>
            </p:nvSpPr>
            <p:spPr>
              <a:xfrm>
                <a:off x="7791289" y="2343499"/>
                <a:ext cx="1394217" cy="68974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0D11F92F-18CC-5F49-A9E5-F8FEF8B76F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1289" y="2343499"/>
                <a:ext cx="1394217" cy="689742"/>
              </a:xfrm>
              <a:prstGeom prst="ellipse">
                <a:avLst/>
              </a:prstGeom>
              <a:blipFill>
                <a:blip r:embed="rId1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3A3D12D0-9524-5244-865E-3FB35B4E64CB}"/>
                  </a:ext>
                </a:extLst>
              </p:cNvPr>
              <p:cNvSpPr/>
              <p:nvPr/>
            </p:nvSpPr>
            <p:spPr>
              <a:xfrm>
                <a:off x="10985081" y="1895708"/>
                <a:ext cx="1076643" cy="542215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3A3D12D0-9524-5244-865E-3FB35B4E64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5081" y="1895708"/>
                <a:ext cx="1076643" cy="542215"/>
              </a:xfrm>
              <a:prstGeom prst="ellipse">
                <a:avLst/>
              </a:prstGeom>
              <a:blipFill>
                <a:blip r:embed="rId1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ADE06B88-5EB9-E941-99AB-D2D46618547D}"/>
              </a:ext>
            </a:extLst>
          </p:cNvPr>
          <p:cNvCxnSpPr>
            <a:cxnSpLocks/>
          </p:cNvCxnSpPr>
          <p:nvPr/>
        </p:nvCxnSpPr>
        <p:spPr>
          <a:xfrm flipH="1">
            <a:off x="5991988" y="2521133"/>
            <a:ext cx="544736" cy="2841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592A0D34-9286-6847-AA3B-8DE51A1D2F2E}"/>
              </a:ext>
            </a:extLst>
          </p:cNvPr>
          <p:cNvCxnSpPr>
            <a:cxnSpLocks/>
          </p:cNvCxnSpPr>
          <p:nvPr/>
        </p:nvCxnSpPr>
        <p:spPr>
          <a:xfrm flipH="1">
            <a:off x="6207366" y="2606401"/>
            <a:ext cx="568662" cy="8009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8D157BAD-C517-2B49-BAD7-377C9F5923FC}"/>
              </a:ext>
            </a:extLst>
          </p:cNvPr>
          <p:cNvCxnSpPr>
            <a:cxnSpLocks/>
          </p:cNvCxnSpPr>
          <p:nvPr/>
        </p:nvCxnSpPr>
        <p:spPr>
          <a:xfrm flipH="1">
            <a:off x="6842129" y="2653318"/>
            <a:ext cx="194544" cy="7320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3F21784C-D3B2-8B4F-B5FC-37D7108EEC12}"/>
              </a:ext>
            </a:extLst>
          </p:cNvPr>
          <p:cNvCxnSpPr>
            <a:cxnSpLocks/>
          </p:cNvCxnSpPr>
          <p:nvPr/>
        </p:nvCxnSpPr>
        <p:spPr>
          <a:xfrm>
            <a:off x="7366031" y="2618573"/>
            <a:ext cx="416309" cy="8923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Oval 116">
            <a:extLst>
              <a:ext uri="{FF2B5EF4-FFF2-40B4-BE49-F238E27FC236}">
                <a16:creationId xmlns:a16="http://schemas.microsoft.com/office/drawing/2014/main" id="{9E2EB0A7-82BE-3A4D-AF4C-1131EE464155}"/>
              </a:ext>
            </a:extLst>
          </p:cNvPr>
          <p:cNvSpPr/>
          <p:nvPr/>
        </p:nvSpPr>
        <p:spPr>
          <a:xfrm>
            <a:off x="7472283" y="3518577"/>
            <a:ext cx="694275" cy="58314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14DFBD9B-49EA-8941-812E-EE9DBCBB212D}"/>
              </a:ext>
            </a:extLst>
          </p:cNvPr>
          <p:cNvSpPr/>
          <p:nvPr/>
        </p:nvSpPr>
        <p:spPr>
          <a:xfrm>
            <a:off x="6531303" y="3485133"/>
            <a:ext cx="694275" cy="58314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Oval 121">
                <a:extLst>
                  <a:ext uri="{FF2B5EF4-FFF2-40B4-BE49-F238E27FC236}">
                    <a16:creationId xmlns:a16="http://schemas.microsoft.com/office/drawing/2014/main" id="{B950B928-B08F-FA4D-8639-878213CF86A3}"/>
                  </a:ext>
                </a:extLst>
              </p:cNvPr>
              <p:cNvSpPr/>
              <p:nvPr/>
            </p:nvSpPr>
            <p:spPr>
              <a:xfrm>
                <a:off x="5755733" y="3495491"/>
                <a:ext cx="694275" cy="58314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3,</m:t>
                      </m:r>
                    </m:oMath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2" name="Oval 121">
                <a:extLst>
                  <a:ext uri="{FF2B5EF4-FFF2-40B4-BE49-F238E27FC236}">
                    <a16:creationId xmlns:a16="http://schemas.microsoft.com/office/drawing/2014/main" id="{B950B928-B08F-FA4D-8639-878213CF86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5733" y="3495491"/>
                <a:ext cx="694275" cy="583149"/>
              </a:xfrm>
              <a:prstGeom prst="ellipse">
                <a:avLst/>
              </a:prstGeom>
              <a:blipFill>
                <a:blip r:embed="rId18"/>
                <a:stretch>
                  <a:fillRect b="-1224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B80EAF62-6A74-BC44-A38D-4789B856867E}"/>
                  </a:ext>
                </a:extLst>
              </p:cNvPr>
              <p:cNvSpPr/>
              <p:nvPr/>
            </p:nvSpPr>
            <p:spPr>
              <a:xfrm>
                <a:off x="5495866" y="2805079"/>
                <a:ext cx="694275" cy="58314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1,</m:t>
                      </m:r>
                    </m:oMath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B80EAF62-6A74-BC44-A38D-4789B85686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5866" y="2805079"/>
                <a:ext cx="694275" cy="583149"/>
              </a:xfrm>
              <a:prstGeom prst="ellipse">
                <a:avLst/>
              </a:prstGeom>
              <a:blipFill>
                <a:blip r:embed="rId19"/>
                <a:stretch>
                  <a:fillRect b="-11224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6AF9F15E-DED0-E949-8CBC-6D664601DCBA}"/>
              </a:ext>
            </a:extLst>
          </p:cNvPr>
          <p:cNvCxnSpPr>
            <a:cxnSpLocks/>
          </p:cNvCxnSpPr>
          <p:nvPr/>
        </p:nvCxnSpPr>
        <p:spPr>
          <a:xfrm flipH="1">
            <a:off x="7065249" y="4017633"/>
            <a:ext cx="471373" cy="7026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Oval 127">
            <a:extLst>
              <a:ext uri="{FF2B5EF4-FFF2-40B4-BE49-F238E27FC236}">
                <a16:creationId xmlns:a16="http://schemas.microsoft.com/office/drawing/2014/main" id="{A0B66E87-88B7-A04F-A32B-5928CE8DFC70}"/>
              </a:ext>
            </a:extLst>
          </p:cNvPr>
          <p:cNvSpPr>
            <a:spLocks noChangeAspect="1"/>
          </p:cNvSpPr>
          <p:nvPr/>
        </p:nvSpPr>
        <p:spPr>
          <a:xfrm>
            <a:off x="6727461" y="4771921"/>
            <a:ext cx="457200" cy="4572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AE3FDE38-857D-5640-84DD-8A9C8980D6D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465656" y="4767156"/>
                <a:ext cx="457200" cy="4572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AE3FDE38-857D-5640-84DD-8A9C8980D6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5656" y="4767156"/>
                <a:ext cx="457200" cy="457200"/>
              </a:xfrm>
              <a:prstGeom prst="ellipse">
                <a:avLst/>
              </a:prstGeom>
              <a:blipFill>
                <a:blip r:embed="rId20"/>
                <a:stretch>
                  <a:fillRect l="-259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5F03693F-5766-F643-906E-483748D372C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185971" y="4809362"/>
                <a:ext cx="457200" cy="4572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5F03693F-5766-F643-906E-483748D372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5971" y="4809362"/>
                <a:ext cx="457200" cy="457200"/>
              </a:xfrm>
              <a:prstGeom prst="ellipse">
                <a:avLst/>
              </a:prstGeom>
              <a:blipFill>
                <a:blip r:embed="rId21"/>
                <a:stretch>
                  <a:fillRect l="-779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47F7244A-6014-6E41-B954-C65631D8DF2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938453" y="4718868"/>
                <a:ext cx="687081" cy="687081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47F7244A-6014-6E41-B954-C65631D8DF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8453" y="4718868"/>
                <a:ext cx="687081" cy="687081"/>
              </a:xfrm>
              <a:prstGeom prst="ellipse">
                <a:avLst/>
              </a:prstGeom>
              <a:blipFill>
                <a:blip r:embed="rId2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86C3C6BC-7568-E74F-845F-E9A1CC6A12C8}"/>
              </a:ext>
            </a:extLst>
          </p:cNvPr>
          <p:cNvCxnSpPr>
            <a:cxnSpLocks/>
          </p:cNvCxnSpPr>
          <p:nvPr/>
        </p:nvCxnSpPr>
        <p:spPr>
          <a:xfrm flipH="1">
            <a:off x="7718607" y="4143770"/>
            <a:ext cx="53702" cy="5204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F9FD7456-EC2D-874A-825D-C68AAE470598}"/>
              </a:ext>
            </a:extLst>
          </p:cNvPr>
          <p:cNvCxnSpPr>
            <a:cxnSpLocks/>
          </p:cNvCxnSpPr>
          <p:nvPr/>
        </p:nvCxnSpPr>
        <p:spPr>
          <a:xfrm>
            <a:off x="8070568" y="4098965"/>
            <a:ext cx="482015" cy="6213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C331B52D-8C73-2141-9943-8CE625BB0894}"/>
              </a:ext>
            </a:extLst>
          </p:cNvPr>
          <p:cNvCxnSpPr>
            <a:cxnSpLocks/>
          </p:cNvCxnSpPr>
          <p:nvPr/>
        </p:nvCxnSpPr>
        <p:spPr>
          <a:xfrm>
            <a:off x="8200258" y="3867037"/>
            <a:ext cx="966796" cy="7971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60FCD9C5-0658-5C4A-86EE-EDD0578A946C}"/>
              </a:ext>
            </a:extLst>
          </p:cNvPr>
          <p:cNvCxnSpPr>
            <a:cxnSpLocks/>
          </p:cNvCxnSpPr>
          <p:nvPr/>
        </p:nvCxnSpPr>
        <p:spPr>
          <a:xfrm flipH="1">
            <a:off x="9420085" y="2973118"/>
            <a:ext cx="445823" cy="5377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ACC8C392-6B31-1D42-85A5-A362D0CC4440}"/>
              </a:ext>
            </a:extLst>
          </p:cNvPr>
          <p:cNvCxnSpPr>
            <a:cxnSpLocks/>
          </p:cNvCxnSpPr>
          <p:nvPr/>
        </p:nvCxnSpPr>
        <p:spPr>
          <a:xfrm flipH="1">
            <a:off x="10113498" y="2984513"/>
            <a:ext cx="177310" cy="58417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4FDCD2B7-152B-BC4D-BB03-338334E6D6CE}"/>
              </a:ext>
            </a:extLst>
          </p:cNvPr>
          <p:cNvCxnSpPr>
            <a:cxnSpLocks/>
          </p:cNvCxnSpPr>
          <p:nvPr/>
        </p:nvCxnSpPr>
        <p:spPr>
          <a:xfrm>
            <a:off x="10549970" y="3006664"/>
            <a:ext cx="344285" cy="5914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704DD6B7-F153-594D-9753-4ECACF1A8F29}"/>
              </a:ext>
            </a:extLst>
          </p:cNvPr>
          <p:cNvCxnSpPr>
            <a:cxnSpLocks/>
          </p:cNvCxnSpPr>
          <p:nvPr/>
        </p:nvCxnSpPr>
        <p:spPr>
          <a:xfrm>
            <a:off x="10730836" y="2857181"/>
            <a:ext cx="792566" cy="6537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Oval 147">
            <a:extLst>
              <a:ext uri="{FF2B5EF4-FFF2-40B4-BE49-F238E27FC236}">
                <a16:creationId xmlns:a16="http://schemas.microsoft.com/office/drawing/2014/main" id="{827F7AEF-055D-7645-B788-01CE6D6AE33F}"/>
              </a:ext>
            </a:extLst>
          </p:cNvPr>
          <p:cNvSpPr/>
          <p:nvPr/>
        </p:nvSpPr>
        <p:spPr>
          <a:xfrm>
            <a:off x="9797354" y="3649406"/>
            <a:ext cx="694275" cy="58314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Oval 148">
                <a:extLst>
                  <a:ext uri="{FF2B5EF4-FFF2-40B4-BE49-F238E27FC236}">
                    <a16:creationId xmlns:a16="http://schemas.microsoft.com/office/drawing/2014/main" id="{431BBF08-0D12-184D-A846-741CACC514FB}"/>
                  </a:ext>
                </a:extLst>
              </p:cNvPr>
              <p:cNvSpPr/>
              <p:nvPr/>
            </p:nvSpPr>
            <p:spPr>
              <a:xfrm>
                <a:off x="10522445" y="3678541"/>
                <a:ext cx="874007" cy="562622"/>
              </a:xfrm>
              <a:prstGeom prst="ellipse">
                <a:avLst/>
              </a:prstGeom>
              <a:solidFill>
                <a:schemeClr val="accent2">
                  <a:alpha val="9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14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15</m:t>
                          </m:r>
                        </m:sub>
                      </m:sSub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16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9" name="Oval 148">
                <a:extLst>
                  <a:ext uri="{FF2B5EF4-FFF2-40B4-BE49-F238E27FC236}">
                    <a16:creationId xmlns:a16="http://schemas.microsoft.com/office/drawing/2014/main" id="{431BBF08-0D12-184D-A846-741CACC514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22445" y="3678541"/>
                <a:ext cx="874007" cy="562622"/>
              </a:xfrm>
              <a:prstGeom prst="ellipse">
                <a:avLst/>
              </a:prstGeom>
              <a:blipFill>
                <a:blip r:embed="rId2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0" name="Oval 149">
            <a:extLst>
              <a:ext uri="{FF2B5EF4-FFF2-40B4-BE49-F238E27FC236}">
                <a16:creationId xmlns:a16="http://schemas.microsoft.com/office/drawing/2014/main" id="{57210AA5-CE15-6046-AAF8-4BFDDE75CBE4}"/>
              </a:ext>
            </a:extLst>
          </p:cNvPr>
          <p:cNvSpPr/>
          <p:nvPr/>
        </p:nvSpPr>
        <p:spPr>
          <a:xfrm>
            <a:off x="11493405" y="3539870"/>
            <a:ext cx="694275" cy="583149"/>
          </a:xfrm>
          <a:prstGeom prst="ellipse">
            <a:avLst/>
          </a:prstGeom>
          <a:solidFill>
            <a:schemeClr val="accent2">
              <a:alpha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Oval 153">
                <a:extLst>
                  <a:ext uri="{FF2B5EF4-FFF2-40B4-BE49-F238E27FC236}">
                    <a16:creationId xmlns:a16="http://schemas.microsoft.com/office/drawing/2014/main" id="{271A5EE8-5ED8-3A4E-B8F3-FA3409777DF6}"/>
                  </a:ext>
                </a:extLst>
              </p:cNvPr>
              <p:cNvSpPr/>
              <p:nvPr/>
            </p:nvSpPr>
            <p:spPr>
              <a:xfrm>
                <a:off x="8997364" y="3595714"/>
                <a:ext cx="694275" cy="583149"/>
              </a:xfrm>
              <a:prstGeom prst="ellipse">
                <a:avLst/>
              </a:prstGeom>
              <a:solidFill>
                <a:schemeClr val="accent2">
                  <a:alpha val="9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4" name="Oval 153">
                <a:extLst>
                  <a:ext uri="{FF2B5EF4-FFF2-40B4-BE49-F238E27FC236}">
                    <a16:creationId xmlns:a16="http://schemas.microsoft.com/office/drawing/2014/main" id="{271A5EE8-5ED8-3A4E-B8F3-FA3409777D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7364" y="3595714"/>
                <a:ext cx="694275" cy="583149"/>
              </a:xfrm>
              <a:prstGeom prst="ellipse">
                <a:avLst/>
              </a:prstGeom>
              <a:blipFill>
                <a:blip r:embed="rId2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7" name="Oval 86">
            <a:extLst>
              <a:ext uri="{FF2B5EF4-FFF2-40B4-BE49-F238E27FC236}">
                <a16:creationId xmlns:a16="http://schemas.microsoft.com/office/drawing/2014/main" id="{419B41AE-BFD4-7F4F-BC7C-CA75DBB778EC}"/>
              </a:ext>
            </a:extLst>
          </p:cNvPr>
          <p:cNvSpPr/>
          <p:nvPr/>
        </p:nvSpPr>
        <p:spPr>
          <a:xfrm>
            <a:off x="4354346" y="2676743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408D41E7-04FA-A040-B670-0E467CB120B0}"/>
              </a:ext>
            </a:extLst>
          </p:cNvPr>
          <p:cNvSpPr/>
          <p:nvPr/>
        </p:nvSpPr>
        <p:spPr>
          <a:xfrm>
            <a:off x="5036273" y="3201029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B32FE30C-8FD3-AC42-9C2C-A3D64B799077}"/>
                  </a:ext>
                </a:extLst>
              </p:cNvPr>
              <p:cNvSpPr txBox="1"/>
              <p:nvPr/>
            </p:nvSpPr>
            <p:spPr>
              <a:xfrm>
                <a:off x="4317850" y="2391697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B32FE30C-8FD3-AC42-9C2C-A3D64B7990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7850" y="2391697"/>
                <a:ext cx="281167" cy="276999"/>
              </a:xfrm>
              <a:prstGeom prst="rect">
                <a:avLst/>
              </a:prstGeom>
              <a:blipFill>
                <a:blip r:embed="rId25"/>
                <a:stretch>
                  <a:fillRect l="-17391" r="-4348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3" name="Oval 92">
            <a:extLst>
              <a:ext uri="{FF2B5EF4-FFF2-40B4-BE49-F238E27FC236}">
                <a16:creationId xmlns:a16="http://schemas.microsoft.com/office/drawing/2014/main" id="{C2C64F3B-9F45-4144-B973-95F08006A85F}"/>
              </a:ext>
            </a:extLst>
          </p:cNvPr>
          <p:cNvSpPr/>
          <p:nvPr/>
        </p:nvSpPr>
        <p:spPr>
          <a:xfrm>
            <a:off x="2499161" y="3618094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0FBB6B63-6015-F94B-B7C1-F9ADA55919B3}"/>
              </a:ext>
            </a:extLst>
          </p:cNvPr>
          <p:cNvSpPr/>
          <p:nvPr/>
        </p:nvSpPr>
        <p:spPr>
          <a:xfrm>
            <a:off x="3316117" y="3881667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197427BF-60A5-784D-9602-99A3ECCE38D1}"/>
                  </a:ext>
                </a:extLst>
              </p:cNvPr>
              <p:cNvSpPr txBox="1"/>
              <p:nvPr/>
            </p:nvSpPr>
            <p:spPr>
              <a:xfrm>
                <a:off x="4955537" y="2901110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197427BF-60A5-784D-9602-99A3ECCE38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5537" y="2901110"/>
                <a:ext cx="281167" cy="276999"/>
              </a:xfrm>
              <a:prstGeom prst="rect">
                <a:avLst/>
              </a:prstGeom>
              <a:blipFill>
                <a:blip r:embed="rId26"/>
                <a:stretch>
                  <a:fillRect l="-17391" r="-4348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23E77E97-DE80-5F41-A364-34BA897B6E88}"/>
                  </a:ext>
                </a:extLst>
              </p:cNvPr>
              <p:cNvSpPr txBox="1"/>
              <p:nvPr/>
            </p:nvSpPr>
            <p:spPr>
              <a:xfrm>
                <a:off x="2431873" y="3691883"/>
                <a:ext cx="3736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23E77E97-DE80-5F41-A364-34BA897B6E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1873" y="3691883"/>
                <a:ext cx="373628" cy="276999"/>
              </a:xfrm>
              <a:prstGeom prst="rect">
                <a:avLst/>
              </a:prstGeom>
              <a:blipFill>
                <a:blip r:embed="rId27"/>
                <a:stretch>
                  <a:fillRect l="-12903" r="-3226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73DDCF26-FAF0-B84D-892C-D6DAD0D72F54}"/>
                  </a:ext>
                </a:extLst>
              </p:cNvPr>
              <p:cNvSpPr txBox="1"/>
              <p:nvPr/>
            </p:nvSpPr>
            <p:spPr>
              <a:xfrm>
                <a:off x="3284357" y="3958577"/>
                <a:ext cx="3736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73DDCF26-FAF0-B84D-892C-D6DAD0D72F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4357" y="3958577"/>
                <a:ext cx="373628" cy="276999"/>
              </a:xfrm>
              <a:prstGeom prst="rect">
                <a:avLst/>
              </a:prstGeom>
              <a:blipFill>
                <a:blip r:embed="rId28"/>
                <a:stretch>
                  <a:fillRect l="-16667" r="-3333" b="-2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0C038AC0-5001-2243-B00D-8BFBA4354FC1}"/>
              </a:ext>
            </a:extLst>
          </p:cNvPr>
          <p:cNvSpPr txBox="1"/>
          <p:nvPr/>
        </p:nvSpPr>
        <p:spPr>
          <a:xfrm>
            <a:off x="10288930" y="5985080"/>
            <a:ext cx="8740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BPQ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D2FF36C7-1866-E442-9D32-032704CF3AB8}"/>
              </a:ext>
            </a:extLst>
          </p:cNvPr>
          <p:cNvSpPr txBox="1"/>
          <p:nvPr/>
        </p:nvSpPr>
        <p:spPr>
          <a:xfrm>
            <a:off x="3178312" y="3754550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00B0F0"/>
                </a:solidFill>
              </a:rPr>
              <a:t>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CD0287C1-A57C-8048-BDCE-DD6C4CD72147}"/>
                  </a:ext>
                </a:extLst>
              </p:cNvPr>
              <p:cNvSpPr txBox="1"/>
              <p:nvPr/>
            </p:nvSpPr>
            <p:spPr>
              <a:xfrm>
                <a:off x="1113298" y="5405949"/>
                <a:ext cx="3736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CD0287C1-A57C-8048-BDCE-DD6C4CD721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3298" y="5405949"/>
                <a:ext cx="373628" cy="276999"/>
              </a:xfrm>
              <a:prstGeom prst="rect">
                <a:avLst/>
              </a:prstGeom>
              <a:blipFill>
                <a:blip r:embed="rId29"/>
                <a:stretch>
                  <a:fillRect l="-13333" r="-3333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CD76E888-A5D8-A348-8392-2600829E884B}"/>
                  </a:ext>
                </a:extLst>
              </p:cNvPr>
              <p:cNvSpPr txBox="1"/>
              <p:nvPr/>
            </p:nvSpPr>
            <p:spPr>
              <a:xfrm>
                <a:off x="1364637" y="5026667"/>
                <a:ext cx="3736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CD76E888-A5D8-A348-8392-2600829E88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4637" y="5026667"/>
                <a:ext cx="373628" cy="276999"/>
              </a:xfrm>
              <a:prstGeom prst="rect">
                <a:avLst/>
              </a:prstGeom>
              <a:blipFill>
                <a:blip r:embed="rId30"/>
                <a:stretch>
                  <a:fillRect l="-12903" r="-3226" b="-2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43FE456F-CBC2-484E-8765-C633300C9CF9}"/>
                  </a:ext>
                </a:extLst>
              </p:cNvPr>
              <p:cNvSpPr txBox="1"/>
              <p:nvPr/>
            </p:nvSpPr>
            <p:spPr>
              <a:xfrm>
                <a:off x="837350" y="5698708"/>
                <a:ext cx="3736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16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43FE456F-CBC2-484E-8765-C633300C9C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350" y="5698708"/>
                <a:ext cx="373628" cy="276999"/>
              </a:xfrm>
              <a:prstGeom prst="rect">
                <a:avLst/>
              </a:prstGeom>
              <a:blipFill>
                <a:blip r:embed="rId31"/>
                <a:stretch>
                  <a:fillRect l="-13333" r="-3333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6" name="Oval 105">
            <a:extLst>
              <a:ext uri="{FF2B5EF4-FFF2-40B4-BE49-F238E27FC236}">
                <a16:creationId xmlns:a16="http://schemas.microsoft.com/office/drawing/2014/main" id="{D8B6A722-109D-FC4F-BBC8-91AF778F426A}"/>
              </a:ext>
            </a:extLst>
          </p:cNvPr>
          <p:cNvSpPr/>
          <p:nvPr/>
        </p:nvSpPr>
        <p:spPr>
          <a:xfrm>
            <a:off x="1281371" y="5068243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527BC7A2-2EB5-7545-B6FA-41D43994FE51}"/>
              </a:ext>
            </a:extLst>
          </p:cNvPr>
          <p:cNvSpPr/>
          <p:nvPr/>
        </p:nvSpPr>
        <p:spPr>
          <a:xfrm>
            <a:off x="1119441" y="5377808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A9F62DDF-34AA-F942-98BC-41B12BD1F203}"/>
              </a:ext>
            </a:extLst>
          </p:cNvPr>
          <p:cNvSpPr/>
          <p:nvPr/>
        </p:nvSpPr>
        <p:spPr>
          <a:xfrm>
            <a:off x="857499" y="5630222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1" name="Picture 100">
            <a:extLst>
              <a:ext uri="{FF2B5EF4-FFF2-40B4-BE49-F238E27FC236}">
                <a16:creationId xmlns:a16="http://schemas.microsoft.com/office/drawing/2014/main" id="{AF72439E-8388-4359-821B-8073EE9B8D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5149" y="2810100"/>
            <a:ext cx="323208" cy="28793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6CCB0EE-A487-4812-A177-F6CF2541B404}"/>
              </a:ext>
            </a:extLst>
          </p:cNvPr>
          <p:cNvSpPr txBox="1"/>
          <p:nvPr/>
        </p:nvSpPr>
        <p:spPr>
          <a:xfrm>
            <a:off x="7391530" y="1916165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3A3A45E0-BD5F-4734-B714-D1A998B9A1C4}"/>
              </a:ext>
            </a:extLst>
          </p:cNvPr>
          <p:cNvSpPr txBox="1"/>
          <p:nvPr/>
        </p:nvSpPr>
        <p:spPr>
          <a:xfrm>
            <a:off x="9719181" y="2095108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AB54C0EB-1902-4E62-A1FB-7B42E772C806}"/>
              </a:ext>
            </a:extLst>
          </p:cNvPr>
          <p:cNvSpPr txBox="1"/>
          <p:nvPr/>
        </p:nvSpPr>
        <p:spPr>
          <a:xfrm>
            <a:off x="10936466" y="1280656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10DDE948-51BB-48A6-9940-8E5D57775A8C}"/>
              </a:ext>
            </a:extLst>
          </p:cNvPr>
          <p:cNvSpPr/>
          <p:nvPr/>
        </p:nvSpPr>
        <p:spPr>
          <a:xfrm>
            <a:off x="2731633" y="2987372"/>
            <a:ext cx="1188720" cy="1188720"/>
          </a:xfrm>
          <a:prstGeom prst="ellipse">
            <a:avLst/>
          </a:prstGeom>
          <a:noFill/>
          <a:ln w="28575">
            <a:solidFill>
              <a:srgbClr val="FF00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7FD715B6-8788-4B79-80D9-432661DA0DD3}"/>
              </a:ext>
            </a:extLst>
          </p:cNvPr>
          <p:cNvSpPr/>
          <p:nvPr/>
        </p:nvSpPr>
        <p:spPr>
          <a:xfrm>
            <a:off x="2557460" y="2850297"/>
            <a:ext cx="1463040" cy="1463040"/>
          </a:xfrm>
          <a:prstGeom prst="ellipse">
            <a:avLst/>
          </a:prstGeom>
          <a:noFill/>
          <a:ln w="158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0D20F86D-E828-4070-83C4-DC399DBC9E34}"/>
              </a:ext>
            </a:extLst>
          </p:cNvPr>
          <p:cNvSpPr txBox="1"/>
          <p:nvPr/>
        </p:nvSpPr>
        <p:spPr>
          <a:xfrm>
            <a:off x="9008315" y="3314971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F0ADE52F-A6EB-4A3B-8F62-83548F01949A}"/>
              </a:ext>
            </a:extLst>
          </p:cNvPr>
          <p:cNvSpPr txBox="1"/>
          <p:nvPr/>
        </p:nvSpPr>
        <p:spPr>
          <a:xfrm>
            <a:off x="10959448" y="3326241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0AFF202B-04D5-4704-B0FC-1CB96B69AFDC}"/>
              </a:ext>
            </a:extLst>
          </p:cNvPr>
          <p:cNvSpPr txBox="1"/>
          <p:nvPr/>
        </p:nvSpPr>
        <p:spPr>
          <a:xfrm>
            <a:off x="11762621" y="3112691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23EAA239-4ABC-42E7-AF66-3D6CFB6EBF47}"/>
              </a:ext>
            </a:extLst>
          </p:cNvPr>
          <p:cNvSpPr>
            <a:spLocks/>
          </p:cNvSpPr>
          <p:nvPr/>
        </p:nvSpPr>
        <p:spPr>
          <a:xfrm>
            <a:off x="530492" y="3737403"/>
            <a:ext cx="1265994" cy="1126185"/>
          </a:xfrm>
          <a:prstGeom prst="rect">
            <a:avLst/>
          </a:prstGeom>
          <a:solidFill>
            <a:schemeClr val="accent2">
              <a:lumMod val="75000"/>
              <a:alpha val="53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5F633C82-40F5-441A-9D13-04D0A19F706E}"/>
              </a:ext>
            </a:extLst>
          </p:cNvPr>
          <p:cNvSpPr>
            <a:spLocks/>
          </p:cNvSpPr>
          <p:nvPr/>
        </p:nvSpPr>
        <p:spPr>
          <a:xfrm>
            <a:off x="1799311" y="4849224"/>
            <a:ext cx="1265994" cy="1126185"/>
          </a:xfrm>
          <a:prstGeom prst="rect">
            <a:avLst/>
          </a:prstGeom>
          <a:solidFill>
            <a:schemeClr val="accent2">
              <a:lumMod val="75000"/>
              <a:alpha val="53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CE1953-6743-4BFA-80C0-82ECBADF072F}"/>
              </a:ext>
            </a:extLst>
          </p:cNvPr>
          <p:cNvSpPr txBox="1"/>
          <p:nvPr/>
        </p:nvSpPr>
        <p:spPr>
          <a:xfrm>
            <a:off x="3572526" y="4351958"/>
            <a:ext cx="192990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None</a:t>
            </a:r>
            <a:r>
              <a:rPr lang="en-US" dirty="0">
                <a:solidFill>
                  <a:schemeClr val="accent2"/>
                </a:solidFill>
              </a:rPr>
              <a:t> of these are close enough to contribute to the range, so let’s skip through them fast…. </a:t>
            </a:r>
          </a:p>
        </p:txBody>
      </p:sp>
    </p:spTree>
    <p:extLst>
      <p:ext uri="{BB962C8B-B14F-4D97-AF65-F5344CB8AC3E}">
        <p14:creationId xmlns:p14="http://schemas.microsoft.com/office/powerpoint/2010/main" val="3620205988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C1814A2-6C91-4126-AF6B-3EE0373B601F}"/>
              </a:ext>
            </a:extLst>
          </p:cNvPr>
          <p:cNvSpPr/>
          <p:nvPr/>
        </p:nvSpPr>
        <p:spPr>
          <a:xfrm>
            <a:off x="585326" y="3787906"/>
            <a:ext cx="2466891" cy="2218536"/>
          </a:xfrm>
          <a:prstGeom prst="rect">
            <a:avLst/>
          </a:prstGeom>
          <a:solidFill>
            <a:schemeClr val="accent6">
              <a:lumMod val="40000"/>
              <a:lumOff val="60000"/>
              <a:alpha val="5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8C4F378-CD67-8A4D-8ECD-19659C8AE35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651687" y="-80924"/>
                <a:ext cx="9094807" cy="1028777"/>
              </a:xfrm>
            </p:spPr>
            <p:txBody>
              <a:bodyPr/>
              <a:lstStyle/>
              <a:p>
                <a:pPr algn="ctr"/>
                <a:r>
                  <a:rPr lang="en-US" dirty="0"/>
                  <a:t>Example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-NN query in PR-</a:t>
                </a:r>
                <a:r>
                  <a:rPr lang="en-US" dirty="0" err="1"/>
                  <a:t>QuadTree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8C4F378-CD67-8A4D-8ECD-19659C8AE3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651687" y="-80924"/>
                <a:ext cx="9094807" cy="1028777"/>
              </a:xfrm>
              <a:blipFill>
                <a:blip r:embed="rId2"/>
                <a:stretch>
                  <a:fillRect l="-2232" t="-2469" r="-2371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1F1C8300-1158-AF44-8587-F337DADDBF57}"/>
              </a:ext>
            </a:extLst>
          </p:cNvPr>
          <p:cNvSpPr>
            <a:spLocks/>
          </p:cNvSpPr>
          <p:nvPr/>
        </p:nvSpPr>
        <p:spPr>
          <a:xfrm>
            <a:off x="577892" y="1561172"/>
            <a:ext cx="4919659" cy="44381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D4EBE64-0189-9448-AD5F-4A307EE4A47B}"/>
              </a:ext>
            </a:extLst>
          </p:cNvPr>
          <p:cNvSpPr txBox="1"/>
          <p:nvPr/>
        </p:nvSpPr>
        <p:spPr>
          <a:xfrm>
            <a:off x="122102" y="6077415"/>
            <a:ext cx="993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(-16, -16)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3367344-D2C2-644E-AF60-07580BC0BED4}"/>
              </a:ext>
            </a:extLst>
          </p:cNvPr>
          <p:cNvSpPr txBox="1"/>
          <p:nvPr/>
        </p:nvSpPr>
        <p:spPr>
          <a:xfrm>
            <a:off x="5205516" y="6077414"/>
            <a:ext cx="993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(16, -16)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4DEBC0-56B6-454A-91F8-B1862EE00F41}"/>
              </a:ext>
            </a:extLst>
          </p:cNvPr>
          <p:cNvSpPr txBox="1"/>
          <p:nvPr/>
        </p:nvSpPr>
        <p:spPr>
          <a:xfrm>
            <a:off x="5291008" y="1245144"/>
            <a:ext cx="993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(16, 16)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ED43F1C-2803-F74C-9651-112D2BD647D0}"/>
              </a:ext>
            </a:extLst>
          </p:cNvPr>
          <p:cNvSpPr txBox="1"/>
          <p:nvPr/>
        </p:nvSpPr>
        <p:spPr>
          <a:xfrm>
            <a:off x="133565" y="1245143"/>
            <a:ext cx="993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(-16, 16)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0765131-9447-4C44-931A-43E1B93BBEEB}"/>
              </a:ext>
            </a:extLst>
          </p:cNvPr>
          <p:cNvCxnSpPr>
            <a:cxnSpLocks/>
            <a:stCxn id="4" idx="0"/>
            <a:endCxn id="4" idx="2"/>
          </p:cNvCxnSpPr>
          <p:nvPr/>
        </p:nvCxnSpPr>
        <p:spPr>
          <a:xfrm>
            <a:off x="3037722" y="1561172"/>
            <a:ext cx="0" cy="4438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D3FBAC7-85B5-3C47-B35C-27A955D16F67}"/>
              </a:ext>
            </a:extLst>
          </p:cNvPr>
          <p:cNvCxnSpPr>
            <a:cxnSpLocks/>
          </p:cNvCxnSpPr>
          <p:nvPr/>
        </p:nvCxnSpPr>
        <p:spPr>
          <a:xfrm>
            <a:off x="577892" y="3769113"/>
            <a:ext cx="491965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8A41387-28C5-DE48-841A-2335B26C1D70}"/>
              </a:ext>
            </a:extLst>
          </p:cNvPr>
          <p:cNvCxnSpPr>
            <a:cxnSpLocks/>
          </p:cNvCxnSpPr>
          <p:nvPr/>
        </p:nvCxnSpPr>
        <p:spPr>
          <a:xfrm>
            <a:off x="577891" y="2772938"/>
            <a:ext cx="24598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9BEDA4F-10D7-7C49-9BFB-35FB3C88EF64}"/>
              </a:ext>
            </a:extLst>
          </p:cNvPr>
          <p:cNvCxnSpPr>
            <a:cxnSpLocks/>
          </p:cNvCxnSpPr>
          <p:nvPr/>
        </p:nvCxnSpPr>
        <p:spPr>
          <a:xfrm>
            <a:off x="1807802" y="1576042"/>
            <a:ext cx="0" cy="22042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89CC8C9-62FD-CE44-A725-64BA847FCAAD}"/>
              </a:ext>
            </a:extLst>
          </p:cNvPr>
          <p:cNvCxnSpPr>
            <a:cxnSpLocks/>
          </p:cNvCxnSpPr>
          <p:nvPr/>
        </p:nvCxnSpPr>
        <p:spPr>
          <a:xfrm>
            <a:off x="1807802" y="3713356"/>
            <a:ext cx="0" cy="228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FADBD58-BAB1-D649-B8BE-8DED6819B1CF}"/>
              </a:ext>
            </a:extLst>
          </p:cNvPr>
          <p:cNvCxnSpPr>
            <a:cxnSpLocks/>
          </p:cNvCxnSpPr>
          <p:nvPr/>
        </p:nvCxnSpPr>
        <p:spPr>
          <a:xfrm>
            <a:off x="585326" y="4832193"/>
            <a:ext cx="24598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13D531F-986D-BE47-A6B8-ABF050F2A526}"/>
              </a:ext>
            </a:extLst>
          </p:cNvPr>
          <p:cNvCxnSpPr>
            <a:cxnSpLocks/>
          </p:cNvCxnSpPr>
          <p:nvPr/>
        </p:nvCxnSpPr>
        <p:spPr>
          <a:xfrm>
            <a:off x="1807802" y="3289607"/>
            <a:ext cx="123735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FC8060C-B4EF-EC44-8115-288D4A8E64D4}"/>
              </a:ext>
            </a:extLst>
          </p:cNvPr>
          <p:cNvCxnSpPr>
            <a:cxnSpLocks/>
          </p:cNvCxnSpPr>
          <p:nvPr/>
        </p:nvCxnSpPr>
        <p:spPr>
          <a:xfrm>
            <a:off x="2395969" y="2772938"/>
            <a:ext cx="0" cy="10073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>
            <a:extLst>
              <a:ext uri="{FF2B5EF4-FFF2-40B4-BE49-F238E27FC236}">
                <a16:creationId xmlns:a16="http://schemas.microsoft.com/office/drawing/2014/main" id="{E435A33E-DF17-AA4F-ACF3-51283F51EF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7942" y="3485927"/>
            <a:ext cx="323208" cy="2879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C84DB4F-3C32-9E4B-9CBC-D82CA6D7D3EE}"/>
                  </a:ext>
                </a:extLst>
              </p:cNvPr>
              <p:cNvSpPr txBox="1"/>
              <p:nvPr/>
            </p:nvSpPr>
            <p:spPr>
              <a:xfrm>
                <a:off x="421311" y="777388"/>
                <a:ext cx="58632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accent5"/>
                    </a:solidFill>
                  </a:rPr>
                  <a:t>anchor = (2, 2),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chemeClr val="accent2"/>
                    </a:solidFill>
                  </a:rPr>
                  <a:t>=2,  </a:t>
                </a:r>
                <a:r>
                  <a:rPr lang="en-US" dirty="0">
                    <a:solidFill>
                      <a:srgbClr val="7030A0"/>
                    </a:solidFill>
                  </a:rPr>
                  <a:t>Bucket size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endParaRPr lang="en-US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C84DB4F-3C32-9E4B-9CBC-D82CA6D7D3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311" y="777388"/>
                <a:ext cx="5863271" cy="369332"/>
              </a:xfrm>
              <a:prstGeom prst="rect">
                <a:avLst/>
              </a:prstGeom>
              <a:blipFill>
                <a:blip r:embed="rId4"/>
                <a:stretch>
                  <a:fillRect l="-648" t="-3333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Oval 36">
            <a:extLst>
              <a:ext uri="{FF2B5EF4-FFF2-40B4-BE49-F238E27FC236}">
                <a16:creationId xmlns:a16="http://schemas.microsoft.com/office/drawing/2014/main" id="{C40E7FAC-2BA5-204B-AF7C-B13A89D2BA1C}"/>
              </a:ext>
            </a:extLst>
          </p:cNvPr>
          <p:cNvSpPr/>
          <p:nvPr/>
        </p:nvSpPr>
        <p:spPr>
          <a:xfrm>
            <a:off x="1474775" y="1839952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9BC64F6B-B4FF-CC46-9D08-E3240F04BCC4}"/>
              </a:ext>
            </a:extLst>
          </p:cNvPr>
          <p:cNvSpPr/>
          <p:nvPr/>
        </p:nvSpPr>
        <p:spPr>
          <a:xfrm>
            <a:off x="1760377" y="2258122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030A4FD8-FDCA-1240-A03A-50E44C956454}"/>
              </a:ext>
            </a:extLst>
          </p:cNvPr>
          <p:cNvSpPr/>
          <p:nvPr/>
        </p:nvSpPr>
        <p:spPr>
          <a:xfrm>
            <a:off x="943232" y="2401225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858369C6-A3CE-A549-B7E8-894D1B0E3C4F}"/>
              </a:ext>
            </a:extLst>
          </p:cNvPr>
          <p:cNvSpPr/>
          <p:nvPr/>
        </p:nvSpPr>
        <p:spPr>
          <a:xfrm>
            <a:off x="2470945" y="2401225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A8DFBF64-6A63-4941-B76D-0711BFF9E589}"/>
              </a:ext>
            </a:extLst>
          </p:cNvPr>
          <p:cNvSpPr/>
          <p:nvPr/>
        </p:nvSpPr>
        <p:spPr>
          <a:xfrm>
            <a:off x="3258965" y="2810100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3F572112-0688-6D4E-9954-5C92A9766196}"/>
              </a:ext>
            </a:extLst>
          </p:cNvPr>
          <p:cNvSpPr/>
          <p:nvPr/>
        </p:nvSpPr>
        <p:spPr>
          <a:xfrm>
            <a:off x="2489532" y="3066575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29CE63BF-5CF8-D842-864E-357C56C2EF7F}"/>
              </a:ext>
            </a:extLst>
          </p:cNvPr>
          <p:cNvSpPr/>
          <p:nvPr/>
        </p:nvSpPr>
        <p:spPr>
          <a:xfrm>
            <a:off x="2073225" y="3486601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64B5F066-3BDC-2E47-A2A2-65998B32EDA0}"/>
              </a:ext>
            </a:extLst>
          </p:cNvPr>
          <p:cNvSpPr/>
          <p:nvPr/>
        </p:nvSpPr>
        <p:spPr>
          <a:xfrm>
            <a:off x="1556555" y="4241162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06F0AC4F-8993-1441-9484-031E5E3C4383}"/>
              </a:ext>
            </a:extLst>
          </p:cNvPr>
          <p:cNvSpPr/>
          <p:nvPr/>
        </p:nvSpPr>
        <p:spPr>
          <a:xfrm>
            <a:off x="2675385" y="3408542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284C06F-6037-6F4E-9388-4ED478106D7D}"/>
              </a:ext>
            </a:extLst>
          </p:cNvPr>
          <p:cNvSpPr txBox="1"/>
          <p:nvPr/>
        </p:nvSpPr>
        <p:spPr>
          <a:xfrm>
            <a:off x="2839728" y="3765467"/>
            <a:ext cx="2054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0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DC40580-A139-C249-90A1-1AC648FC3614}"/>
              </a:ext>
            </a:extLst>
          </p:cNvPr>
          <p:cNvSpPr txBox="1"/>
          <p:nvPr/>
        </p:nvSpPr>
        <p:spPr>
          <a:xfrm>
            <a:off x="2197241" y="3759315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-4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DD1F80B-070E-5045-9A7B-C782D99A825D}"/>
              </a:ext>
            </a:extLst>
          </p:cNvPr>
          <p:cNvSpPr txBox="1"/>
          <p:nvPr/>
        </p:nvSpPr>
        <p:spPr>
          <a:xfrm>
            <a:off x="3501723" y="3759315"/>
            <a:ext cx="2054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4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383F2446-45E7-AA4E-B621-DE69374595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92812" y="3168792"/>
            <a:ext cx="215900" cy="228600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8017408E-686D-CF48-9D4A-F5D3498FBDA5}"/>
              </a:ext>
            </a:extLst>
          </p:cNvPr>
          <p:cNvSpPr txBox="1"/>
          <p:nvPr/>
        </p:nvSpPr>
        <p:spPr>
          <a:xfrm>
            <a:off x="1592398" y="3768840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-8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89434D0-EFD9-E948-AF48-D52018F7B778}"/>
              </a:ext>
            </a:extLst>
          </p:cNvPr>
          <p:cNvSpPr txBox="1"/>
          <p:nvPr/>
        </p:nvSpPr>
        <p:spPr>
          <a:xfrm>
            <a:off x="4081483" y="3779567"/>
            <a:ext cx="2054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8</a:t>
            </a: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13446AA9-C995-F048-A218-A84FE9DC843B}"/>
              </a:ext>
            </a:extLst>
          </p:cNvPr>
          <p:cNvCxnSpPr>
            <a:cxnSpLocks/>
          </p:cNvCxnSpPr>
          <p:nvPr/>
        </p:nvCxnSpPr>
        <p:spPr>
          <a:xfrm flipH="1">
            <a:off x="3349459" y="3529208"/>
            <a:ext cx="5976" cy="231559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6E462DB3-49F7-4A47-922A-63AADC96AE78}"/>
              </a:ext>
            </a:extLst>
          </p:cNvPr>
          <p:cNvCxnSpPr>
            <a:cxnSpLocks/>
          </p:cNvCxnSpPr>
          <p:nvPr/>
        </p:nvCxnSpPr>
        <p:spPr>
          <a:xfrm>
            <a:off x="3131277" y="3546821"/>
            <a:ext cx="217671" cy="3475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BCC205CA-23A5-1641-A112-80D91CF958DF}"/>
              </a:ext>
            </a:extLst>
          </p:cNvPr>
          <p:cNvSpPr txBox="1"/>
          <p:nvPr/>
        </p:nvSpPr>
        <p:spPr>
          <a:xfrm>
            <a:off x="2983049" y="3430694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00B0F0"/>
                </a:solidFill>
              </a:rPr>
              <a:t>2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359B3557-F84D-874D-BC31-BDABDB1128EF}"/>
              </a:ext>
            </a:extLst>
          </p:cNvPr>
          <p:cNvSpPr txBox="1"/>
          <p:nvPr/>
        </p:nvSpPr>
        <p:spPr>
          <a:xfrm>
            <a:off x="2778255" y="4183182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-4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B980752-22D2-A34A-A952-DA61554DFFDF}"/>
              </a:ext>
            </a:extLst>
          </p:cNvPr>
          <p:cNvSpPr txBox="1"/>
          <p:nvPr/>
        </p:nvSpPr>
        <p:spPr>
          <a:xfrm>
            <a:off x="2802066" y="4664199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-8</a:t>
            </a: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8C929720-BA9D-3C46-BCF3-253BA94B95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87662" y="2614607"/>
            <a:ext cx="215900" cy="2286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1437A734-5F5E-1F4E-AFCE-0B91124B4081}"/>
                  </a:ext>
                </a:extLst>
              </p:cNvPr>
              <p:cNvSpPr txBox="1"/>
              <p:nvPr/>
            </p:nvSpPr>
            <p:spPr>
              <a:xfrm>
                <a:off x="731650" y="2105956"/>
                <a:ext cx="27584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1437A734-5F5E-1F4E-AFCE-0B91124B40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650" y="2105956"/>
                <a:ext cx="275845" cy="276999"/>
              </a:xfrm>
              <a:prstGeom prst="rect">
                <a:avLst/>
              </a:prstGeom>
              <a:blipFill>
                <a:blip r:embed="rId7"/>
                <a:stretch>
                  <a:fillRect l="-22727" r="-4545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87D865D-922E-7D46-B0B6-3DC6B703FAF7}"/>
                  </a:ext>
                </a:extLst>
              </p:cNvPr>
              <p:cNvSpPr txBox="1"/>
              <p:nvPr/>
            </p:nvSpPr>
            <p:spPr>
              <a:xfrm>
                <a:off x="1255534" y="1629692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87D865D-922E-7D46-B0B6-3DC6B703FA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5534" y="1629692"/>
                <a:ext cx="281167" cy="276999"/>
              </a:xfrm>
              <a:prstGeom prst="rect">
                <a:avLst/>
              </a:prstGeom>
              <a:blipFill>
                <a:blip r:embed="rId8"/>
                <a:stretch>
                  <a:fillRect l="-17391" r="-4348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BB3CD07-D837-F44C-A472-66C908F6DB16}"/>
                  </a:ext>
                </a:extLst>
              </p:cNvPr>
              <p:cNvSpPr txBox="1"/>
              <p:nvPr/>
            </p:nvSpPr>
            <p:spPr>
              <a:xfrm>
                <a:off x="1898473" y="1958313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BB3CD07-D837-F44C-A472-66C908F6DB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8473" y="1958313"/>
                <a:ext cx="281167" cy="276999"/>
              </a:xfrm>
              <a:prstGeom prst="rect">
                <a:avLst/>
              </a:prstGeom>
              <a:blipFill>
                <a:blip r:embed="rId9"/>
                <a:stretch>
                  <a:fillRect l="-16667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4A56388C-2791-C543-86A1-29F83A27FAD6}"/>
                  </a:ext>
                </a:extLst>
              </p:cNvPr>
              <p:cNvSpPr txBox="1"/>
              <p:nvPr/>
            </p:nvSpPr>
            <p:spPr>
              <a:xfrm>
                <a:off x="2379493" y="2110708"/>
                <a:ext cx="27943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4A56388C-2791-C543-86A1-29F83A27FA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9493" y="2110708"/>
                <a:ext cx="279435" cy="276999"/>
              </a:xfrm>
              <a:prstGeom prst="rect">
                <a:avLst/>
              </a:prstGeom>
              <a:blipFill>
                <a:blip r:embed="rId10"/>
                <a:stretch>
                  <a:fillRect l="-17391" r="-4348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23C3719B-A6AF-164F-90D4-CEF73935F3C9}"/>
                  </a:ext>
                </a:extLst>
              </p:cNvPr>
              <p:cNvSpPr txBox="1"/>
              <p:nvPr/>
            </p:nvSpPr>
            <p:spPr>
              <a:xfrm>
                <a:off x="3236751" y="2467902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23C3719B-A6AF-164F-90D4-CEF73935F3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6751" y="2467902"/>
                <a:ext cx="281167" cy="276999"/>
              </a:xfrm>
              <a:prstGeom prst="rect">
                <a:avLst/>
              </a:prstGeom>
              <a:blipFill>
                <a:blip r:embed="rId11"/>
                <a:stretch>
                  <a:fillRect l="-17391" r="-4348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CB576CCD-353B-A64A-A8B6-79C729DF5242}"/>
                  </a:ext>
                </a:extLst>
              </p:cNvPr>
              <p:cNvSpPr txBox="1"/>
              <p:nvPr/>
            </p:nvSpPr>
            <p:spPr>
              <a:xfrm>
                <a:off x="2603329" y="2834619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CB576CCD-353B-A64A-A8B6-79C729DF52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3329" y="2834619"/>
                <a:ext cx="281167" cy="276999"/>
              </a:xfrm>
              <a:prstGeom prst="rect">
                <a:avLst/>
              </a:prstGeom>
              <a:blipFill>
                <a:blip r:embed="rId12"/>
                <a:stretch>
                  <a:fillRect l="-17391" r="-4348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1EE9049A-08B4-3D4B-842B-844CD7B49850}"/>
                  </a:ext>
                </a:extLst>
              </p:cNvPr>
              <p:cNvSpPr txBox="1"/>
              <p:nvPr/>
            </p:nvSpPr>
            <p:spPr>
              <a:xfrm>
                <a:off x="2755729" y="3401371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1EE9049A-08B4-3D4B-842B-844CD7B498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5729" y="3401371"/>
                <a:ext cx="281167" cy="276999"/>
              </a:xfrm>
              <a:prstGeom prst="rect">
                <a:avLst/>
              </a:prstGeom>
              <a:blipFill>
                <a:blip r:embed="rId13"/>
                <a:stretch>
                  <a:fillRect l="-17391" r="-4348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3BC46F4D-80C4-8045-966E-89D8A837A63B}"/>
                  </a:ext>
                </a:extLst>
              </p:cNvPr>
              <p:cNvSpPr txBox="1"/>
              <p:nvPr/>
            </p:nvSpPr>
            <p:spPr>
              <a:xfrm>
                <a:off x="1979430" y="3510907"/>
                <a:ext cx="3736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3BC46F4D-80C4-8045-966E-89D8A837A6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9430" y="3510907"/>
                <a:ext cx="373628" cy="276999"/>
              </a:xfrm>
              <a:prstGeom prst="rect">
                <a:avLst/>
              </a:prstGeom>
              <a:blipFill>
                <a:blip r:embed="rId14"/>
                <a:stretch>
                  <a:fillRect l="-17241" r="-3448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A21FCB75-57F2-6B4B-B6D4-2E51392F06B3}"/>
                  </a:ext>
                </a:extLst>
              </p:cNvPr>
              <p:cNvSpPr txBox="1"/>
              <p:nvPr/>
            </p:nvSpPr>
            <p:spPr>
              <a:xfrm>
                <a:off x="1574613" y="4277677"/>
                <a:ext cx="3736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A21FCB75-57F2-6B4B-B6D4-2E51392F06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4613" y="4277677"/>
                <a:ext cx="373628" cy="276999"/>
              </a:xfrm>
              <a:prstGeom prst="rect">
                <a:avLst/>
              </a:prstGeom>
              <a:blipFill>
                <a:blip r:embed="rId15"/>
                <a:stretch>
                  <a:fillRect l="-13333" r="-3333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Oval 85">
            <a:extLst>
              <a:ext uri="{FF2B5EF4-FFF2-40B4-BE49-F238E27FC236}">
                <a16:creationId xmlns:a16="http://schemas.microsoft.com/office/drawing/2014/main" id="{C7225347-B004-2F47-8149-F9A678833807}"/>
              </a:ext>
            </a:extLst>
          </p:cNvPr>
          <p:cNvSpPr/>
          <p:nvPr/>
        </p:nvSpPr>
        <p:spPr>
          <a:xfrm>
            <a:off x="8067027" y="1054880"/>
            <a:ext cx="1728788" cy="482972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111C7B60-146D-7C49-AE2F-67EB5ACFE4E2}"/>
              </a:ext>
            </a:extLst>
          </p:cNvPr>
          <p:cNvCxnSpPr>
            <a:cxnSpLocks/>
          </p:cNvCxnSpPr>
          <p:nvPr/>
        </p:nvCxnSpPr>
        <p:spPr>
          <a:xfrm flipH="1">
            <a:off x="7024504" y="1413529"/>
            <a:ext cx="1142054" cy="6142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B7A097B4-96AB-5B49-B870-C1FACE0D83D2}"/>
              </a:ext>
            </a:extLst>
          </p:cNvPr>
          <p:cNvCxnSpPr>
            <a:cxnSpLocks/>
          </p:cNvCxnSpPr>
          <p:nvPr/>
        </p:nvCxnSpPr>
        <p:spPr>
          <a:xfrm flipH="1">
            <a:off x="8386763" y="1576042"/>
            <a:ext cx="331640" cy="73783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CADC76E4-CC05-974D-9737-328F5B01EFE9}"/>
              </a:ext>
            </a:extLst>
          </p:cNvPr>
          <p:cNvCxnSpPr>
            <a:cxnSpLocks/>
          </p:cNvCxnSpPr>
          <p:nvPr/>
        </p:nvCxnSpPr>
        <p:spPr>
          <a:xfrm>
            <a:off x="9458325" y="1561172"/>
            <a:ext cx="705531" cy="6741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D65B81CE-AB0E-8F4C-9BB4-A473BDD2C31D}"/>
              </a:ext>
            </a:extLst>
          </p:cNvPr>
          <p:cNvCxnSpPr>
            <a:cxnSpLocks/>
          </p:cNvCxnSpPr>
          <p:nvPr/>
        </p:nvCxnSpPr>
        <p:spPr>
          <a:xfrm>
            <a:off x="9797354" y="1413529"/>
            <a:ext cx="1526024" cy="4005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Oval 106">
            <a:extLst>
              <a:ext uri="{FF2B5EF4-FFF2-40B4-BE49-F238E27FC236}">
                <a16:creationId xmlns:a16="http://schemas.microsoft.com/office/drawing/2014/main" id="{E5A97693-7980-8048-90E4-0742CD872138}"/>
              </a:ext>
            </a:extLst>
          </p:cNvPr>
          <p:cNvSpPr/>
          <p:nvPr/>
        </p:nvSpPr>
        <p:spPr>
          <a:xfrm>
            <a:off x="6459979" y="2111847"/>
            <a:ext cx="1076643" cy="542215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983A2BA5-38F6-9B41-9D65-F467C840EA86}"/>
              </a:ext>
            </a:extLst>
          </p:cNvPr>
          <p:cNvSpPr/>
          <p:nvPr/>
        </p:nvSpPr>
        <p:spPr>
          <a:xfrm>
            <a:off x="9625534" y="2400465"/>
            <a:ext cx="1076643" cy="5422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0D11F92F-18CC-5F49-A9E5-F8FEF8B76FC5}"/>
                  </a:ext>
                </a:extLst>
              </p:cNvPr>
              <p:cNvSpPr/>
              <p:nvPr/>
            </p:nvSpPr>
            <p:spPr>
              <a:xfrm>
                <a:off x="7791289" y="2343499"/>
                <a:ext cx="1394217" cy="68974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0D11F92F-18CC-5F49-A9E5-F8FEF8B76F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1289" y="2343499"/>
                <a:ext cx="1394217" cy="689742"/>
              </a:xfrm>
              <a:prstGeom prst="ellipse">
                <a:avLst/>
              </a:prstGeom>
              <a:blipFill>
                <a:blip r:embed="rId1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3A3D12D0-9524-5244-865E-3FB35B4E64CB}"/>
                  </a:ext>
                </a:extLst>
              </p:cNvPr>
              <p:cNvSpPr/>
              <p:nvPr/>
            </p:nvSpPr>
            <p:spPr>
              <a:xfrm>
                <a:off x="10985081" y="1895708"/>
                <a:ext cx="1076643" cy="542215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3A3D12D0-9524-5244-865E-3FB35B4E64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5081" y="1895708"/>
                <a:ext cx="1076643" cy="542215"/>
              </a:xfrm>
              <a:prstGeom prst="ellipse">
                <a:avLst/>
              </a:prstGeom>
              <a:blipFill>
                <a:blip r:embed="rId1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ADE06B88-5EB9-E941-99AB-D2D46618547D}"/>
              </a:ext>
            </a:extLst>
          </p:cNvPr>
          <p:cNvCxnSpPr>
            <a:cxnSpLocks/>
          </p:cNvCxnSpPr>
          <p:nvPr/>
        </p:nvCxnSpPr>
        <p:spPr>
          <a:xfrm flipH="1">
            <a:off x="5991988" y="2521133"/>
            <a:ext cx="544736" cy="2841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592A0D34-9286-6847-AA3B-8DE51A1D2F2E}"/>
              </a:ext>
            </a:extLst>
          </p:cNvPr>
          <p:cNvCxnSpPr>
            <a:cxnSpLocks/>
          </p:cNvCxnSpPr>
          <p:nvPr/>
        </p:nvCxnSpPr>
        <p:spPr>
          <a:xfrm flipH="1">
            <a:off x="6207366" y="2606401"/>
            <a:ext cx="568662" cy="8009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8D157BAD-C517-2B49-BAD7-377C9F5923FC}"/>
              </a:ext>
            </a:extLst>
          </p:cNvPr>
          <p:cNvCxnSpPr>
            <a:cxnSpLocks/>
          </p:cNvCxnSpPr>
          <p:nvPr/>
        </p:nvCxnSpPr>
        <p:spPr>
          <a:xfrm flipH="1">
            <a:off x="6842129" y="2653318"/>
            <a:ext cx="194544" cy="7320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3F21784C-D3B2-8B4F-B5FC-37D7108EEC12}"/>
              </a:ext>
            </a:extLst>
          </p:cNvPr>
          <p:cNvCxnSpPr>
            <a:cxnSpLocks/>
          </p:cNvCxnSpPr>
          <p:nvPr/>
        </p:nvCxnSpPr>
        <p:spPr>
          <a:xfrm>
            <a:off x="7366031" y="2618573"/>
            <a:ext cx="416309" cy="8923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Oval 116">
            <a:extLst>
              <a:ext uri="{FF2B5EF4-FFF2-40B4-BE49-F238E27FC236}">
                <a16:creationId xmlns:a16="http://schemas.microsoft.com/office/drawing/2014/main" id="{9E2EB0A7-82BE-3A4D-AF4C-1131EE464155}"/>
              </a:ext>
            </a:extLst>
          </p:cNvPr>
          <p:cNvSpPr/>
          <p:nvPr/>
        </p:nvSpPr>
        <p:spPr>
          <a:xfrm>
            <a:off x="7472283" y="3518577"/>
            <a:ext cx="694275" cy="58314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14DFBD9B-49EA-8941-812E-EE9DBCBB212D}"/>
              </a:ext>
            </a:extLst>
          </p:cNvPr>
          <p:cNvSpPr/>
          <p:nvPr/>
        </p:nvSpPr>
        <p:spPr>
          <a:xfrm>
            <a:off x="6531303" y="3485133"/>
            <a:ext cx="694275" cy="58314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Oval 121">
                <a:extLst>
                  <a:ext uri="{FF2B5EF4-FFF2-40B4-BE49-F238E27FC236}">
                    <a16:creationId xmlns:a16="http://schemas.microsoft.com/office/drawing/2014/main" id="{B950B928-B08F-FA4D-8639-878213CF86A3}"/>
                  </a:ext>
                </a:extLst>
              </p:cNvPr>
              <p:cNvSpPr/>
              <p:nvPr/>
            </p:nvSpPr>
            <p:spPr>
              <a:xfrm>
                <a:off x="5755733" y="3495491"/>
                <a:ext cx="694275" cy="58314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3,</m:t>
                      </m:r>
                    </m:oMath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2" name="Oval 121">
                <a:extLst>
                  <a:ext uri="{FF2B5EF4-FFF2-40B4-BE49-F238E27FC236}">
                    <a16:creationId xmlns:a16="http://schemas.microsoft.com/office/drawing/2014/main" id="{B950B928-B08F-FA4D-8639-878213CF86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5733" y="3495491"/>
                <a:ext cx="694275" cy="583149"/>
              </a:xfrm>
              <a:prstGeom prst="ellipse">
                <a:avLst/>
              </a:prstGeom>
              <a:blipFill>
                <a:blip r:embed="rId18"/>
                <a:stretch>
                  <a:fillRect b="-1224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B80EAF62-6A74-BC44-A38D-4789B856867E}"/>
                  </a:ext>
                </a:extLst>
              </p:cNvPr>
              <p:cNvSpPr/>
              <p:nvPr/>
            </p:nvSpPr>
            <p:spPr>
              <a:xfrm>
                <a:off x="5495866" y="2805079"/>
                <a:ext cx="694275" cy="58314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1,</m:t>
                      </m:r>
                    </m:oMath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B80EAF62-6A74-BC44-A38D-4789B85686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5866" y="2805079"/>
                <a:ext cx="694275" cy="583149"/>
              </a:xfrm>
              <a:prstGeom prst="ellipse">
                <a:avLst/>
              </a:prstGeom>
              <a:blipFill>
                <a:blip r:embed="rId19"/>
                <a:stretch>
                  <a:fillRect b="-11224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6AF9F15E-DED0-E949-8CBC-6D664601DCBA}"/>
              </a:ext>
            </a:extLst>
          </p:cNvPr>
          <p:cNvCxnSpPr>
            <a:cxnSpLocks/>
          </p:cNvCxnSpPr>
          <p:nvPr/>
        </p:nvCxnSpPr>
        <p:spPr>
          <a:xfrm flipH="1">
            <a:off x="7065249" y="4017633"/>
            <a:ext cx="471373" cy="7026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Oval 127">
            <a:extLst>
              <a:ext uri="{FF2B5EF4-FFF2-40B4-BE49-F238E27FC236}">
                <a16:creationId xmlns:a16="http://schemas.microsoft.com/office/drawing/2014/main" id="{A0B66E87-88B7-A04F-A32B-5928CE8DFC70}"/>
              </a:ext>
            </a:extLst>
          </p:cNvPr>
          <p:cNvSpPr>
            <a:spLocks noChangeAspect="1"/>
          </p:cNvSpPr>
          <p:nvPr/>
        </p:nvSpPr>
        <p:spPr>
          <a:xfrm>
            <a:off x="6727461" y="4771921"/>
            <a:ext cx="457200" cy="4572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AE3FDE38-857D-5640-84DD-8A9C8980D6D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465656" y="4767156"/>
                <a:ext cx="457200" cy="4572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AE3FDE38-857D-5640-84DD-8A9C8980D6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5656" y="4767156"/>
                <a:ext cx="457200" cy="457200"/>
              </a:xfrm>
              <a:prstGeom prst="ellipse">
                <a:avLst/>
              </a:prstGeom>
              <a:blipFill>
                <a:blip r:embed="rId20"/>
                <a:stretch>
                  <a:fillRect l="-259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5F03693F-5766-F643-906E-483748D372C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185971" y="4809362"/>
                <a:ext cx="457200" cy="4572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5F03693F-5766-F643-906E-483748D372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5971" y="4809362"/>
                <a:ext cx="457200" cy="457200"/>
              </a:xfrm>
              <a:prstGeom prst="ellipse">
                <a:avLst/>
              </a:prstGeom>
              <a:blipFill>
                <a:blip r:embed="rId21"/>
                <a:stretch>
                  <a:fillRect l="-779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47F7244A-6014-6E41-B954-C65631D8DF2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938453" y="4718868"/>
                <a:ext cx="687081" cy="687081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47F7244A-6014-6E41-B954-C65631D8DF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8453" y="4718868"/>
                <a:ext cx="687081" cy="687081"/>
              </a:xfrm>
              <a:prstGeom prst="ellipse">
                <a:avLst/>
              </a:prstGeom>
              <a:blipFill>
                <a:blip r:embed="rId2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86C3C6BC-7568-E74F-845F-E9A1CC6A12C8}"/>
              </a:ext>
            </a:extLst>
          </p:cNvPr>
          <p:cNvCxnSpPr>
            <a:cxnSpLocks/>
          </p:cNvCxnSpPr>
          <p:nvPr/>
        </p:nvCxnSpPr>
        <p:spPr>
          <a:xfrm flipH="1">
            <a:off x="7718607" y="4143770"/>
            <a:ext cx="53702" cy="5204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F9FD7456-EC2D-874A-825D-C68AAE470598}"/>
              </a:ext>
            </a:extLst>
          </p:cNvPr>
          <p:cNvCxnSpPr>
            <a:cxnSpLocks/>
          </p:cNvCxnSpPr>
          <p:nvPr/>
        </p:nvCxnSpPr>
        <p:spPr>
          <a:xfrm>
            <a:off x="8070568" y="4098965"/>
            <a:ext cx="482015" cy="6213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C331B52D-8C73-2141-9943-8CE625BB0894}"/>
              </a:ext>
            </a:extLst>
          </p:cNvPr>
          <p:cNvCxnSpPr>
            <a:cxnSpLocks/>
          </p:cNvCxnSpPr>
          <p:nvPr/>
        </p:nvCxnSpPr>
        <p:spPr>
          <a:xfrm>
            <a:off x="8200258" y="3867037"/>
            <a:ext cx="966796" cy="7971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60FCD9C5-0658-5C4A-86EE-EDD0578A946C}"/>
              </a:ext>
            </a:extLst>
          </p:cNvPr>
          <p:cNvCxnSpPr>
            <a:cxnSpLocks/>
          </p:cNvCxnSpPr>
          <p:nvPr/>
        </p:nvCxnSpPr>
        <p:spPr>
          <a:xfrm flipH="1">
            <a:off x="9420085" y="2973118"/>
            <a:ext cx="445823" cy="5377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ACC8C392-6B31-1D42-85A5-A362D0CC4440}"/>
              </a:ext>
            </a:extLst>
          </p:cNvPr>
          <p:cNvCxnSpPr>
            <a:cxnSpLocks/>
          </p:cNvCxnSpPr>
          <p:nvPr/>
        </p:nvCxnSpPr>
        <p:spPr>
          <a:xfrm flipH="1">
            <a:off x="10113498" y="2984513"/>
            <a:ext cx="177310" cy="58417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4FDCD2B7-152B-BC4D-BB03-338334E6D6CE}"/>
              </a:ext>
            </a:extLst>
          </p:cNvPr>
          <p:cNvCxnSpPr>
            <a:cxnSpLocks/>
          </p:cNvCxnSpPr>
          <p:nvPr/>
        </p:nvCxnSpPr>
        <p:spPr>
          <a:xfrm>
            <a:off x="10549970" y="3006664"/>
            <a:ext cx="344285" cy="5914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704DD6B7-F153-594D-9753-4ECACF1A8F29}"/>
              </a:ext>
            </a:extLst>
          </p:cNvPr>
          <p:cNvCxnSpPr>
            <a:cxnSpLocks/>
          </p:cNvCxnSpPr>
          <p:nvPr/>
        </p:nvCxnSpPr>
        <p:spPr>
          <a:xfrm>
            <a:off x="10730836" y="2857181"/>
            <a:ext cx="792566" cy="6537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Oval 147">
            <a:extLst>
              <a:ext uri="{FF2B5EF4-FFF2-40B4-BE49-F238E27FC236}">
                <a16:creationId xmlns:a16="http://schemas.microsoft.com/office/drawing/2014/main" id="{827F7AEF-055D-7645-B788-01CE6D6AE33F}"/>
              </a:ext>
            </a:extLst>
          </p:cNvPr>
          <p:cNvSpPr/>
          <p:nvPr/>
        </p:nvSpPr>
        <p:spPr>
          <a:xfrm>
            <a:off x="9797354" y="3649406"/>
            <a:ext cx="694275" cy="58314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Oval 148">
                <a:extLst>
                  <a:ext uri="{FF2B5EF4-FFF2-40B4-BE49-F238E27FC236}">
                    <a16:creationId xmlns:a16="http://schemas.microsoft.com/office/drawing/2014/main" id="{431BBF08-0D12-184D-A846-741CACC514FB}"/>
                  </a:ext>
                </a:extLst>
              </p:cNvPr>
              <p:cNvSpPr/>
              <p:nvPr/>
            </p:nvSpPr>
            <p:spPr>
              <a:xfrm>
                <a:off x="10522445" y="3678541"/>
                <a:ext cx="874007" cy="562622"/>
              </a:xfrm>
              <a:prstGeom prst="ellipse">
                <a:avLst/>
              </a:prstGeom>
              <a:solidFill>
                <a:schemeClr val="tx1">
                  <a:alpha val="9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14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15</m:t>
                          </m:r>
                        </m:sub>
                      </m:sSub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16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9" name="Oval 148">
                <a:extLst>
                  <a:ext uri="{FF2B5EF4-FFF2-40B4-BE49-F238E27FC236}">
                    <a16:creationId xmlns:a16="http://schemas.microsoft.com/office/drawing/2014/main" id="{431BBF08-0D12-184D-A846-741CACC514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22445" y="3678541"/>
                <a:ext cx="874007" cy="562622"/>
              </a:xfrm>
              <a:prstGeom prst="ellipse">
                <a:avLst/>
              </a:prstGeom>
              <a:blipFill>
                <a:blip r:embed="rId2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0" name="Oval 149">
            <a:extLst>
              <a:ext uri="{FF2B5EF4-FFF2-40B4-BE49-F238E27FC236}">
                <a16:creationId xmlns:a16="http://schemas.microsoft.com/office/drawing/2014/main" id="{57210AA5-CE15-6046-AAF8-4BFDDE75CBE4}"/>
              </a:ext>
            </a:extLst>
          </p:cNvPr>
          <p:cNvSpPr/>
          <p:nvPr/>
        </p:nvSpPr>
        <p:spPr>
          <a:xfrm>
            <a:off x="11493405" y="3539870"/>
            <a:ext cx="694275" cy="58314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Oval 153">
                <a:extLst>
                  <a:ext uri="{FF2B5EF4-FFF2-40B4-BE49-F238E27FC236}">
                    <a16:creationId xmlns:a16="http://schemas.microsoft.com/office/drawing/2014/main" id="{271A5EE8-5ED8-3A4E-B8F3-FA3409777DF6}"/>
                  </a:ext>
                </a:extLst>
              </p:cNvPr>
              <p:cNvSpPr/>
              <p:nvPr/>
            </p:nvSpPr>
            <p:spPr>
              <a:xfrm>
                <a:off x="8997364" y="3595714"/>
                <a:ext cx="694275" cy="583149"/>
              </a:xfrm>
              <a:prstGeom prst="ellipse">
                <a:avLst/>
              </a:prstGeom>
              <a:solidFill>
                <a:schemeClr val="tx1">
                  <a:alpha val="9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4" name="Oval 153">
                <a:extLst>
                  <a:ext uri="{FF2B5EF4-FFF2-40B4-BE49-F238E27FC236}">
                    <a16:creationId xmlns:a16="http://schemas.microsoft.com/office/drawing/2014/main" id="{271A5EE8-5ED8-3A4E-B8F3-FA3409777D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7364" y="3595714"/>
                <a:ext cx="694275" cy="583149"/>
              </a:xfrm>
              <a:prstGeom prst="ellipse">
                <a:avLst/>
              </a:prstGeom>
              <a:blipFill>
                <a:blip r:embed="rId2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7" name="Oval 86">
            <a:extLst>
              <a:ext uri="{FF2B5EF4-FFF2-40B4-BE49-F238E27FC236}">
                <a16:creationId xmlns:a16="http://schemas.microsoft.com/office/drawing/2014/main" id="{419B41AE-BFD4-7F4F-BC7C-CA75DBB778EC}"/>
              </a:ext>
            </a:extLst>
          </p:cNvPr>
          <p:cNvSpPr/>
          <p:nvPr/>
        </p:nvSpPr>
        <p:spPr>
          <a:xfrm>
            <a:off x="4354346" y="2676743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408D41E7-04FA-A040-B670-0E467CB120B0}"/>
              </a:ext>
            </a:extLst>
          </p:cNvPr>
          <p:cNvSpPr/>
          <p:nvPr/>
        </p:nvSpPr>
        <p:spPr>
          <a:xfrm>
            <a:off x="5036273" y="3201029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B32FE30C-8FD3-AC42-9C2C-A3D64B799077}"/>
                  </a:ext>
                </a:extLst>
              </p:cNvPr>
              <p:cNvSpPr txBox="1"/>
              <p:nvPr/>
            </p:nvSpPr>
            <p:spPr>
              <a:xfrm>
                <a:off x="4317850" y="2391697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B32FE30C-8FD3-AC42-9C2C-A3D64B7990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7850" y="2391697"/>
                <a:ext cx="281167" cy="276999"/>
              </a:xfrm>
              <a:prstGeom prst="rect">
                <a:avLst/>
              </a:prstGeom>
              <a:blipFill>
                <a:blip r:embed="rId25"/>
                <a:stretch>
                  <a:fillRect l="-17391" r="-4348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3" name="Oval 92">
            <a:extLst>
              <a:ext uri="{FF2B5EF4-FFF2-40B4-BE49-F238E27FC236}">
                <a16:creationId xmlns:a16="http://schemas.microsoft.com/office/drawing/2014/main" id="{C2C64F3B-9F45-4144-B973-95F08006A85F}"/>
              </a:ext>
            </a:extLst>
          </p:cNvPr>
          <p:cNvSpPr/>
          <p:nvPr/>
        </p:nvSpPr>
        <p:spPr>
          <a:xfrm>
            <a:off x="2499161" y="3618094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0FBB6B63-6015-F94B-B7C1-F9ADA55919B3}"/>
              </a:ext>
            </a:extLst>
          </p:cNvPr>
          <p:cNvSpPr/>
          <p:nvPr/>
        </p:nvSpPr>
        <p:spPr>
          <a:xfrm>
            <a:off x="3316117" y="3881667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197427BF-60A5-784D-9602-99A3ECCE38D1}"/>
                  </a:ext>
                </a:extLst>
              </p:cNvPr>
              <p:cNvSpPr txBox="1"/>
              <p:nvPr/>
            </p:nvSpPr>
            <p:spPr>
              <a:xfrm>
                <a:off x="4955537" y="2901110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197427BF-60A5-784D-9602-99A3ECCE38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5537" y="2901110"/>
                <a:ext cx="281167" cy="276999"/>
              </a:xfrm>
              <a:prstGeom prst="rect">
                <a:avLst/>
              </a:prstGeom>
              <a:blipFill>
                <a:blip r:embed="rId26"/>
                <a:stretch>
                  <a:fillRect l="-17391" r="-4348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23E77E97-DE80-5F41-A364-34BA897B6E88}"/>
                  </a:ext>
                </a:extLst>
              </p:cNvPr>
              <p:cNvSpPr txBox="1"/>
              <p:nvPr/>
            </p:nvSpPr>
            <p:spPr>
              <a:xfrm>
                <a:off x="2431873" y="3691883"/>
                <a:ext cx="3736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23E77E97-DE80-5F41-A364-34BA897B6E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1873" y="3691883"/>
                <a:ext cx="373628" cy="276999"/>
              </a:xfrm>
              <a:prstGeom prst="rect">
                <a:avLst/>
              </a:prstGeom>
              <a:blipFill>
                <a:blip r:embed="rId27"/>
                <a:stretch>
                  <a:fillRect l="-12903" r="-3226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73DDCF26-FAF0-B84D-892C-D6DAD0D72F54}"/>
                  </a:ext>
                </a:extLst>
              </p:cNvPr>
              <p:cNvSpPr txBox="1"/>
              <p:nvPr/>
            </p:nvSpPr>
            <p:spPr>
              <a:xfrm>
                <a:off x="3284357" y="3958577"/>
                <a:ext cx="3736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73DDCF26-FAF0-B84D-892C-D6DAD0D72F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4357" y="3958577"/>
                <a:ext cx="373628" cy="276999"/>
              </a:xfrm>
              <a:prstGeom prst="rect">
                <a:avLst/>
              </a:prstGeom>
              <a:blipFill>
                <a:blip r:embed="rId28"/>
                <a:stretch>
                  <a:fillRect l="-16667" r="-3333" b="-2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0C038AC0-5001-2243-B00D-8BFBA4354FC1}"/>
              </a:ext>
            </a:extLst>
          </p:cNvPr>
          <p:cNvSpPr txBox="1"/>
          <p:nvPr/>
        </p:nvSpPr>
        <p:spPr>
          <a:xfrm>
            <a:off x="10288930" y="5985080"/>
            <a:ext cx="8740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BPQ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D2FF36C7-1866-E442-9D32-032704CF3AB8}"/>
              </a:ext>
            </a:extLst>
          </p:cNvPr>
          <p:cNvSpPr txBox="1"/>
          <p:nvPr/>
        </p:nvSpPr>
        <p:spPr>
          <a:xfrm>
            <a:off x="3178312" y="3754550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00B0F0"/>
                </a:solidFill>
              </a:rPr>
              <a:t>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CD0287C1-A57C-8048-BDCE-DD6C4CD72147}"/>
                  </a:ext>
                </a:extLst>
              </p:cNvPr>
              <p:cNvSpPr txBox="1"/>
              <p:nvPr/>
            </p:nvSpPr>
            <p:spPr>
              <a:xfrm>
                <a:off x="1113298" y="5405949"/>
                <a:ext cx="3736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CD0287C1-A57C-8048-BDCE-DD6C4CD721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3298" y="5405949"/>
                <a:ext cx="373628" cy="276999"/>
              </a:xfrm>
              <a:prstGeom prst="rect">
                <a:avLst/>
              </a:prstGeom>
              <a:blipFill>
                <a:blip r:embed="rId29"/>
                <a:stretch>
                  <a:fillRect l="-13333" r="-3333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CD76E888-A5D8-A348-8392-2600829E884B}"/>
                  </a:ext>
                </a:extLst>
              </p:cNvPr>
              <p:cNvSpPr txBox="1"/>
              <p:nvPr/>
            </p:nvSpPr>
            <p:spPr>
              <a:xfrm>
                <a:off x="1364637" y="5026667"/>
                <a:ext cx="3736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CD76E888-A5D8-A348-8392-2600829E88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4637" y="5026667"/>
                <a:ext cx="373628" cy="276999"/>
              </a:xfrm>
              <a:prstGeom prst="rect">
                <a:avLst/>
              </a:prstGeom>
              <a:blipFill>
                <a:blip r:embed="rId30"/>
                <a:stretch>
                  <a:fillRect l="-12903" r="-3226" b="-2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43FE456F-CBC2-484E-8765-C633300C9CF9}"/>
                  </a:ext>
                </a:extLst>
              </p:cNvPr>
              <p:cNvSpPr txBox="1"/>
              <p:nvPr/>
            </p:nvSpPr>
            <p:spPr>
              <a:xfrm>
                <a:off x="837350" y="5698708"/>
                <a:ext cx="3736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16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43FE456F-CBC2-484E-8765-C633300C9C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350" y="5698708"/>
                <a:ext cx="373628" cy="276999"/>
              </a:xfrm>
              <a:prstGeom prst="rect">
                <a:avLst/>
              </a:prstGeom>
              <a:blipFill>
                <a:blip r:embed="rId31"/>
                <a:stretch>
                  <a:fillRect l="-13333" r="-3333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6" name="Oval 105">
            <a:extLst>
              <a:ext uri="{FF2B5EF4-FFF2-40B4-BE49-F238E27FC236}">
                <a16:creationId xmlns:a16="http://schemas.microsoft.com/office/drawing/2014/main" id="{D8B6A722-109D-FC4F-BBC8-91AF778F426A}"/>
              </a:ext>
            </a:extLst>
          </p:cNvPr>
          <p:cNvSpPr/>
          <p:nvPr/>
        </p:nvSpPr>
        <p:spPr>
          <a:xfrm>
            <a:off x="1281371" y="5068243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527BC7A2-2EB5-7545-B6FA-41D43994FE51}"/>
              </a:ext>
            </a:extLst>
          </p:cNvPr>
          <p:cNvSpPr/>
          <p:nvPr/>
        </p:nvSpPr>
        <p:spPr>
          <a:xfrm>
            <a:off x="1119441" y="5377808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A9F62DDF-34AA-F942-98BC-41B12BD1F203}"/>
              </a:ext>
            </a:extLst>
          </p:cNvPr>
          <p:cNvSpPr/>
          <p:nvPr/>
        </p:nvSpPr>
        <p:spPr>
          <a:xfrm>
            <a:off x="857499" y="5630222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1" name="Picture 100">
            <a:extLst>
              <a:ext uri="{FF2B5EF4-FFF2-40B4-BE49-F238E27FC236}">
                <a16:creationId xmlns:a16="http://schemas.microsoft.com/office/drawing/2014/main" id="{AF72439E-8388-4359-821B-8073EE9B8D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5149" y="2810100"/>
            <a:ext cx="323208" cy="28793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6CCB0EE-A487-4812-A177-F6CF2541B404}"/>
              </a:ext>
            </a:extLst>
          </p:cNvPr>
          <p:cNvSpPr txBox="1"/>
          <p:nvPr/>
        </p:nvSpPr>
        <p:spPr>
          <a:xfrm>
            <a:off x="7391530" y="1916165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3A3A45E0-BD5F-4734-B714-D1A998B9A1C4}"/>
              </a:ext>
            </a:extLst>
          </p:cNvPr>
          <p:cNvSpPr txBox="1"/>
          <p:nvPr/>
        </p:nvSpPr>
        <p:spPr>
          <a:xfrm>
            <a:off x="9719181" y="2095108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AB54C0EB-1902-4E62-A1FB-7B42E772C806}"/>
              </a:ext>
            </a:extLst>
          </p:cNvPr>
          <p:cNvSpPr txBox="1"/>
          <p:nvPr/>
        </p:nvSpPr>
        <p:spPr>
          <a:xfrm>
            <a:off x="10936466" y="1280656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10DDE948-51BB-48A6-9940-8E5D57775A8C}"/>
              </a:ext>
            </a:extLst>
          </p:cNvPr>
          <p:cNvSpPr/>
          <p:nvPr/>
        </p:nvSpPr>
        <p:spPr>
          <a:xfrm>
            <a:off x="2731633" y="2987372"/>
            <a:ext cx="1188720" cy="1188720"/>
          </a:xfrm>
          <a:prstGeom prst="ellipse">
            <a:avLst/>
          </a:prstGeom>
          <a:noFill/>
          <a:ln w="28575">
            <a:solidFill>
              <a:srgbClr val="FF00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7FD715B6-8788-4B79-80D9-432661DA0DD3}"/>
              </a:ext>
            </a:extLst>
          </p:cNvPr>
          <p:cNvSpPr/>
          <p:nvPr/>
        </p:nvSpPr>
        <p:spPr>
          <a:xfrm>
            <a:off x="2557460" y="2850297"/>
            <a:ext cx="1463040" cy="1463040"/>
          </a:xfrm>
          <a:prstGeom prst="ellipse">
            <a:avLst/>
          </a:prstGeom>
          <a:noFill/>
          <a:ln w="158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7" name="Pentagon 126">
            <a:extLst>
              <a:ext uri="{FF2B5EF4-FFF2-40B4-BE49-F238E27FC236}">
                <a16:creationId xmlns:a16="http://schemas.microsoft.com/office/drawing/2014/main" id="{224F7546-8563-A04B-95FF-31545F5F1D3D}"/>
              </a:ext>
            </a:extLst>
          </p:cNvPr>
          <p:cNvSpPr/>
          <p:nvPr/>
        </p:nvSpPr>
        <p:spPr>
          <a:xfrm flipH="1">
            <a:off x="7848730" y="5844938"/>
            <a:ext cx="1888188" cy="660720"/>
          </a:xfrm>
          <a:prstGeom prst="homePlat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 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FE85E3E1-4609-D24C-8CA2-6470484FE9BE}"/>
                  </a:ext>
                </a:extLst>
              </p:cNvPr>
              <p:cNvSpPr txBox="1"/>
              <p:nvPr/>
            </p:nvSpPr>
            <p:spPr>
              <a:xfrm>
                <a:off x="8067027" y="5967910"/>
                <a:ext cx="565508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 smtClean="0">
                              <a:solidFill>
                                <a:srgbClr val="C756FB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solidFill>
                                <a:srgbClr val="C756FB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200" b="0" i="1" smtClean="0">
                              <a:solidFill>
                                <a:srgbClr val="C756FB"/>
                              </a:solidFill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</m:oMath>
                  </m:oMathPara>
                </a14:m>
                <a:endParaRPr lang="en-US" sz="2200" dirty="0">
                  <a:solidFill>
                    <a:srgbClr val="C756FB"/>
                  </a:solidFill>
                </a:endParaRPr>
              </a:p>
            </p:txBody>
          </p:sp>
        </mc:Choice>
        <mc:Fallback xmlns="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FE85E3E1-4609-D24C-8CA2-6470484FE9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7027" y="5967910"/>
                <a:ext cx="565508" cy="430887"/>
              </a:xfrm>
              <a:prstGeom prst="rect">
                <a:avLst/>
              </a:prstGeom>
              <a:blipFill>
                <a:blip r:embed="rId32"/>
                <a:stretch>
                  <a:fillRect b="-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35973417-3B0B-A240-9AED-E1F39212D240}"/>
                  </a:ext>
                </a:extLst>
              </p:cNvPr>
              <p:cNvSpPr txBox="1"/>
              <p:nvPr/>
            </p:nvSpPr>
            <p:spPr>
              <a:xfrm>
                <a:off x="8967589" y="6003763"/>
                <a:ext cx="56550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35973417-3B0B-A240-9AED-E1F39212D2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7589" y="6003763"/>
                <a:ext cx="565508" cy="369332"/>
              </a:xfrm>
              <a:prstGeom prst="rect">
                <a:avLst/>
              </a:prstGeom>
              <a:blipFill>
                <a:blip r:embed="rId33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17358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90472" y="439016"/>
            <a:ext cx="2429164" cy="456911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Example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773381" y="982263"/>
            <a:ext cx="120996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>
                <a:solidFill>
                  <a:srgbClr val="002060"/>
                </a:solidFill>
              </a:rPr>
              <a:t>Space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035637" y="1136940"/>
            <a:ext cx="211974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>
                <a:solidFill>
                  <a:srgbClr val="002060"/>
                </a:solidFill>
              </a:rPr>
              <a:t>PR-</a:t>
            </a:r>
            <a:r>
              <a:rPr lang="en-US" sz="2600" dirty="0" err="1">
                <a:solidFill>
                  <a:srgbClr val="002060"/>
                </a:solidFill>
              </a:rPr>
              <a:t>QuadTree</a:t>
            </a:r>
            <a:endParaRPr lang="en-US" sz="2600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98764" y="5942766"/>
                <a:ext cx="4419599" cy="3742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C756FB"/>
                    </a:solidFill>
                  </a:rPr>
                  <a:t>Suppose we select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756FB"/>
                        </a:solidFill>
                        <a:latin typeface="Cambria Math" charset="0"/>
                      </a:rPr>
                      <m:t>𝑘</m:t>
                    </m:r>
                    <m:r>
                      <a:rPr lang="en-US" b="0" i="1" smtClean="0">
                        <a:solidFill>
                          <a:srgbClr val="C756FB"/>
                        </a:solidFill>
                        <a:latin typeface="Cambria Math" charset="0"/>
                      </a:rPr>
                      <m:t>=6⇒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C756FB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C756FB"/>
                            </a:solidFill>
                            <a:latin typeface="Cambria Math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C756FB"/>
                            </a:solidFill>
                            <a:latin typeface="Cambria Math" charset="0"/>
                          </a:rPr>
                          <m:t>𝑘</m:t>
                        </m:r>
                      </m:sup>
                    </m:sSup>
                    <m:r>
                      <a:rPr lang="en-US" b="0" i="1" smtClean="0">
                        <a:solidFill>
                          <a:srgbClr val="C756FB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solidFill>
                          <a:srgbClr val="C756FB"/>
                        </a:solidFill>
                        <a:latin typeface="Cambria Math" panose="02040503050406030204" pitchFamily="18" charset="0"/>
                      </a:rPr>
                      <m:t>64</m:t>
                    </m:r>
                  </m:oMath>
                </a14:m>
                <a:r>
                  <a:rPr lang="mr-IN" dirty="0">
                    <a:solidFill>
                      <a:srgbClr val="C756FB"/>
                    </a:solidFill>
                  </a:rPr>
                  <a:t>…</a:t>
                </a:r>
                <a:endParaRPr lang="en-US" dirty="0">
                  <a:solidFill>
                    <a:srgbClr val="C756FB"/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764" y="5942766"/>
                <a:ext cx="4419599" cy="374270"/>
              </a:xfrm>
              <a:prstGeom prst="rect">
                <a:avLst/>
              </a:prstGeom>
              <a:blipFill>
                <a:blip r:embed="rId3"/>
                <a:stretch>
                  <a:fillRect l="-860" t="-10345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/>
          <p:cNvSpPr/>
          <p:nvPr/>
        </p:nvSpPr>
        <p:spPr>
          <a:xfrm>
            <a:off x="609600" y="1767929"/>
            <a:ext cx="3980872" cy="33028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0" y="3296235"/>
            <a:ext cx="6188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/>
              <a:t>(-32, 0)</a:t>
            </a:r>
            <a:endParaRPr lang="en-US" sz="1000" dirty="0"/>
          </a:p>
        </p:txBody>
      </p:sp>
      <p:sp>
        <p:nvSpPr>
          <p:cNvPr id="12" name="TextBox 11"/>
          <p:cNvSpPr txBox="1"/>
          <p:nvPr/>
        </p:nvSpPr>
        <p:spPr>
          <a:xfrm>
            <a:off x="2281381" y="5186399"/>
            <a:ext cx="6188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(0, -32)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281381" y="1506272"/>
            <a:ext cx="6188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(0, 32)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752108" y="3309957"/>
            <a:ext cx="6188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(32, 0)</a:t>
            </a:r>
          </a:p>
        </p:txBody>
      </p:sp>
      <p:sp>
        <p:nvSpPr>
          <p:cNvPr id="15" name="Oval 14"/>
          <p:cNvSpPr/>
          <p:nvPr/>
        </p:nvSpPr>
        <p:spPr>
          <a:xfrm>
            <a:off x="8321963" y="1893453"/>
            <a:ext cx="1302328" cy="51723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767782" y="5874327"/>
            <a:ext cx="29648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No stored points yet: All we have is a </a:t>
            </a:r>
            <a:r>
              <a:rPr lang="en-US" b="1" u="sng" dirty="0">
                <a:solidFill>
                  <a:schemeClr val="accent2"/>
                </a:solidFill>
              </a:rPr>
              <a:t>white</a:t>
            </a:r>
            <a:r>
              <a:rPr lang="en-US" dirty="0">
                <a:solidFill>
                  <a:schemeClr val="accent2"/>
                </a:solidFill>
              </a:rPr>
              <a:t> node!</a:t>
            </a:r>
          </a:p>
        </p:txBody>
      </p:sp>
    </p:spTree>
    <p:extLst>
      <p:ext uri="{BB962C8B-B14F-4D97-AF65-F5344CB8AC3E}">
        <p14:creationId xmlns:p14="http://schemas.microsoft.com/office/powerpoint/2010/main" val="104334167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C1814A2-6C91-4126-AF6B-3EE0373B601F}"/>
              </a:ext>
            </a:extLst>
          </p:cNvPr>
          <p:cNvSpPr/>
          <p:nvPr/>
        </p:nvSpPr>
        <p:spPr>
          <a:xfrm>
            <a:off x="585326" y="1576042"/>
            <a:ext cx="4929450" cy="4430400"/>
          </a:xfrm>
          <a:prstGeom prst="rect">
            <a:avLst/>
          </a:prstGeom>
          <a:solidFill>
            <a:schemeClr val="accent6">
              <a:lumMod val="40000"/>
              <a:lumOff val="60000"/>
              <a:alpha val="5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8C4F378-CD67-8A4D-8ECD-19659C8AE35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651687" y="-80924"/>
                <a:ext cx="9094807" cy="1028777"/>
              </a:xfrm>
            </p:spPr>
            <p:txBody>
              <a:bodyPr/>
              <a:lstStyle/>
              <a:p>
                <a:pPr algn="ctr"/>
                <a:r>
                  <a:rPr lang="en-US" dirty="0"/>
                  <a:t>Example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-NN query in PR-</a:t>
                </a:r>
                <a:r>
                  <a:rPr lang="en-US" dirty="0" err="1"/>
                  <a:t>QuadTree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8C4F378-CD67-8A4D-8ECD-19659C8AE3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651687" y="-80924"/>
                <a:ext cx="9094807" cy="1028777"/>
              </a:xfrm>
              <a:blipFill>
                <a:blip r:embed="rId2"/>
                <a:stretch>
                  <a:fillRect l="-2232" t="-2469" r="-2371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1F1C8300-1158-AF44-8587-F337DADDBF57}"/>
              </a:ext>
            </a:extLst>
          </p:cNvPr>
          <p:cNvSpPr>
            <a:spLocks/>
          </p:cNvSpPr>
          <p:nvPr/>
        </p:nvSpPr>
        <p:spPr>
          <a:xfrm>
            <a:off x="577892" y="1561172"/>
            <a:ext cx="4919659" cy="44381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D4EBE64-0189-9448-AD5F-4A307EE4A47B}"/>
              </a:ext>
            </a:extLst>
          </p:cNvPr>
          <p:cNvSpPr txBox="1"/>
          <p:nvPr/>
        </p:nvSpPr>
        <p:spPr>
          <a:xfrm>
            <a:off x="122102" y="6077415"/>
            <a:ext cx="993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(-16, -16)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3367344-D2C2-644E-AF60-07580BC0BED4}"/>
              </a:ext>
            </a:extLst>
          </p:cNvPr>
          <p:cNvSpPr txBox="1"/>
          <p:nvPr/>
        </p:nvSpPr>
        <p:spPr>
          <a:xfrm>
            <a:off x="5205516" y="6077414"/>
            <a:ext cx="993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(16, -16)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4DEBC0-56B6-454A-91F8-B1862EE00F41}"/>
              </a:ext>
            </a:extLst>
          </p:cNvPr>
          <p:cNvSpPr txBox="1"/>
          <p:nvPr/>
        </p:nvSpPr>
        <p:spPr>
          <a:xfrm>
            <a:off x="5291008" y="1245144"/>
            <a:ext cx="993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(16, 16)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ED43F1C-2803-F74C-9651-112D2BD647D0}"/>
              </a:ext>
            </a:extLst>
          </p:cNvPr>
          <p:cNvSpPr txBox="1"/>
          <p:nvPr/>
        </p:nvSpPr>
        <p:spPr>
          <a:xfrm>
            <a:off x="133565" y="1245143"/>
            <a:ext cx="993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(-16, 16)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0765131-9447-4C44-931A-43E1B93BBEEB}"/>
              </a:ext>
            </a:extLst>
          </p:cNvPr>
          <p:cNvCxnSpPr>
            <a:cxnSpLocks/>
            <a:stCxn id="4" idx="0"/>
            <a:endCxn id="4" idx="2"/>
          </p:cNvCxnSpPr>
          <p:nvPr/>
        </p:nvCxnSpPr>
        <p:spPr>
          <a:xfrm>
            <a:off x="3037722" y="1561172"/>
            <a:ext cx="0" cy="4438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D3FBAC7-85B5-3C47-B35C-27A955D16F67}"/>
              </a:ext>
            </a:extLst>
          </p:cNvPr>
          <p:cNvCxnSpPr>
            <a:cxnSpLocks/>
          </p:cNvCxnSpPr>
          <p:nvPr/>
        </p:nvCxnSpPr>
        <p:spPr>
          <a:xfrm>
            <a:off x="577892" y="3769113"/>
            <a:ext cx="491965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8A41387-28C5-DE48-841A-2335B26C1D70}"/>
              </a:ext>
            </a:extLst>
          </p:cNvPr>
          <p:cNvCxnSpPr>
            <a:cxnSpLocks/>
          </p:cNvCxnSpPr>
          <p:nvPr/>
        </p:nvCxnSpPr>
        <p:spPr>
          <a:xfrm>
            <a:off x="577891" y="2772938"/>
            <a:ext cx="24598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9BEDA4F-10D7-7C49-9BFB-35FB3C88EF64}"/>
              </a:ext>
            </a:extLst>
          </p:cNvPr>
          <p:cNvCxnSpPr>
            <a:cxnSpLocks/>
          </p:cNvCxnSpPr>
          <p:nvPr/>
        </p:nvCxnSpPr>
        <p:spPr>
          <a:xfrm>
            <a:off x="1807802" y="1576042"/>
            <a:ext cx="0" cy="22042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89CC8C9-62FD-CE44-A725-64BA847FCAAD}"/>
              </a:ext>
            </a:extLst>
          </p:cNvPr>
          <p:cNvCxnSpPr>
            <a:cxnSpLocks/>
          </p:cNvCxnSpPr>
          <p:nvPr/>
        </p:nvCxnSpPr>
        <p:spPr>
          <a:xfrm>
            <a:off x="1807802" y="3713356"/>
            <a:ext cx="0" cy="228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FADBD58-BAB1-D649-B8BE-8DED6819B1CF}"/>
              </a:ext>
            </a:extLst>
          </p:cNvPr>
          <p:cNvCxnSpPr>
            <a:cxnSpLocks/>
          </p:cNvCxnSpPr>
          <p:nvPr/>
        </p:nvCxnSpPr>
        <p:spPr>
          <a:xfrm>
            <a:off x="585326" y="4832193"/>
            <a:ext cx="24598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13D531F-986D-BE47-A6B8-ABF050F2A526}"/>
              </a:ext>
            </a:extLst>
          </p:cNvPr>
          <p:cNvCxnSpPr>
            <a:cxnSpLocks/>
          </p:cNvCxnSpPr>
          <p:nvPr/>
        </p:nvCxnSpPr>
        <p:spPr>
          <a:xfrm>
            <a:off x="1807802" y="3289607"/>
            <a:ext cx="123735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FC8060C-B4EF-EC44-8115-288D4A8E64D4}"/>
              </a:ext>
            </a:extLst>
          </p:cNvPr>
          <p:cNvCxnSpPr>
            <a:cxnSpLocks/>
          </p:cNvCxnSpPr>
          <p:nvPr/>
        </p:nvCxnSpPr>
        <p:spPr>
          <a:xfrm>
            <a:off x="2395969" y="2772938"/>
            <a:ext cx="0" cy="10073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>
            <a:extLst>
              <a:ext uri="{FF2B5EF4-FFF2-40B4-BE49-F238E27FC236}">
                <a16:creationId xmlns:a16="http://schemas.microsoft.com/office/drawing/2014/main" id="{E435A33E-DF17-AA4F-ACF3-51283F51EF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7942" y="3485927"/>
            <a:ext cx="323208" cy="2879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C84DB4F-3C32-9E4B-9CBC-D82CA6D7D3EE}"/>
                  </a:ext>
                </a:extLst>
              </p:cNvPr>
              <p:cNvSpPr txBox="1"/>
              <p:nvPr/>
            </p:nvSpPr>
            <p:spPr>
              <a:xfrm>
                <a:off x="421311" y="777388"/>
                <a:ext cx="58632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accent5"/>
                    </a:solidFill>
                  </a:rPr>
                  <a:t>anchor = (2, 2),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chemeClr val="accent2"/>
                    </a:solidFill>
                  </a:rPr>
                  <a:t>=2,  </a:t>
                </a:r>
                <a:r>
                  <a:rPr lang="en-US" dirty="0">
                    <a:solidFill>
                      <a:srgbClr val="7030A0"/>
                    </a:solidFill>
                  </a:rPr>
                  <a:t>Bucket size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endParaRPr lang="en-US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C84DB4F-3C32-9E4B-9CBC-D82CA6D7D3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311" y="777388"/>
                <a:ext cx="5863271" cy="369332"/>
              </a:xfrm>
              <a:prstGeom prst="rect">
                <a:avLst/>
              </a:prstGeom>
              <a:blipFill>
                <a:blip r:embed="rId4"/>
                <a:stretch>
                  <a:fillRect l="-648" t="-3333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Oval 36">
            <a:extLst>
              <a:ext uri="{FF2B5EF4-FFF2-40B4-BE49-F238E27FC236}">
                <a16:creationId xmlns:a16="http://schemas.microsoft.com/office/drawing/2014/main" id="{C40E7FAC-2BA5-204B-AF7C-B13A89D2BA1C}"/>
              </a:ext>
            </a:extLst>
          </p:cNvPr>
          <p:cNvSpPr/>
          <p:nvPr/>
        </p:nvSpPr>
        <p:spPr>
          <a:xfrm>
            <a:off x="1474775" y="1839952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9BC64F6B-B4FF-CC46-9D08-E3240F04BCC4}"/>
              </a:ext>
            </a:extLst>
          </p:cNvPr>
          <p:cNvSpPr/>
          <p:nvPr/>
        </p:nvSpPr>
        <p:spPr>
          <a:xfrm>
            <a:off x="1760377" y="2258122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030A4FD8-FDCA-1240-A03A-50E44C956454}"/>
              </a:ext>
            </a:extLst>
          </p:cNvPr>
          <p:cNvSpPr/>
          <p:nvPr/>
        </p:nvSpPr>
        <p:spPr>
          <a:xfrm>
            <a:off x="943232" y="2401225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858369C6-A3CE-A549-B7E8-894D1B0E3C4F}"/>
              </a:ext>
            </a:extLst>
          </p:cNvPr>
          <p:cNvSpPr/>
          <p:nvPr/>
        </p:nvSpPr>
        <p:spPr>
          <a:xfrm>
            <a:off x="2470945" y="2401225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A8DFBF64-6A63-4941-B76D-0711BFF9E589}"/>
              </a:ext>
            </a:extLst>
          </p:cNvPr>
          <p:cNvSpPr/>
          <p:nvPr/>
        </p:nvSpPr>
        <p:spPr>
          <a:xfrm>
            <a:off x="3258965" y="2810100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3F572112-0688-6D4E-9954-5C92A9766196}"/>
              </a:ext>
            </a:extLst>
          </p:cNvPr>
          <p:cNvSpPr/>
          <p:nvPr/>
        </p:nvSpPr>
        <p:spPr>
          <a:xfrm>
            <a:off x="2489532" y="3066575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29CE63BF-5CF8-D842-864E-357C56C2EF7F}"/>
              </a:ext>
            </a:extLst>
          </p:cNvPr>
          <p:cNvSpPr/>
          <p:nvPr/>
        </p:nvSpPr>
        <p:spPr>
          <a:xfrm>
            <a:off x="2073225" y="3486601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64B5F066-3BDC-2E47-A2A2-65998B32EDA0}"/>
              </a:ext>
            </a:extLst>
          </p:cNvPr>
          <p:cNvSpPr/>
          <p:nvPr/>
        </p:nvSpPr>
        <p:spPr>
          <a:xfrm>
            <a:off x="1556555" y="4241162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06F0AC4F-8993-1441-9484-031E5E3C4383}"/>
              </a:ext>
            </a:extLst>
          </p:cNvPr>
          <p:cNvSpPr/>
          <p:nvPr/>
        </p:nvSpPr>
        <p:spPr>
          <a:xfrm>
            <a:off x="2675385" y="3408542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284C06F-6037-6F4E-9388-4ED478106D7D}"/>
              </a:ext>
            </a:extLst>
          </p:cNvPr>
          <p:cNvSpPr txBox="1"/>
          <p:nvPr/>
        </p:nvSpPr>
        <p:spPr>
          <a:xfrm>
            <a:off x="2839728" y="3765467"/>
            <a:ext cx="2054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0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DC40580-A139-C249-90A1-1AC648FC3614}"/>
              </a:ext>
            </a:extLst>
          </p:cNvPr>
          <p:cNvSpPr txBox="1"/>
          <p:nvPr/>
        </p:nvSpPr>
        <p:spPr>
          <a:xfrm>
            <a:off x="2197241" y="3759315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-4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DD1F80B-070E-5045-9A7B-C782D99A825D}"/>
              </a:ext>
            </a:extLst>
          </p:cNvPr>
          <p:cNvSpPr txBox="1"/>
          <p:nvPr/>
        </p:nvSpPr>
        <p:spPr>
          <a:xfrm>
            <a:off x="3501723" y="3759315"/>
            <a:ext cx="2054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4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383F2446-45E7-AA4E-B621-DE69374595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92812" y="3168792"/>
            <a:ext cx="215900" cy="228600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8017408E-686D-CF48-9D4A-F5D3498FBDA5}"/>
              </a:ext>
            </a:extLst>
          </p:cNvPr>
          <p:cNvSpPr txBox="1"/>
          <p:nvPr/>
        </p:nvSpPr>
        <p:spPr>
          <a:xfrm>
            <a:off x="1592398" y="3768840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-8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89434D0-EFD9-E948-AF48-D52018F7B778}"/>
              </a:ext>
            </a:extLst>
          </p:cNvPr>
          <p:cNvSpPr txBox="1"/>
          <p:nvPr/>
        </p:nvSpPr>
        <p:spPr>
          <a:xfrm>
            <a:off x="4081483" y="3779567"/>
            <a:ext cx="2054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8</a:t>
            </a: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13446AA9-C995-F048-A218-A84FE9DC843B}"/>
              </a:ext>
            </a:extLst>
          </p:cNvPr>
          <p:cNvCxnSpPr>
            <a:cxnSpLocks/>
          </p:cNvCxnSpPr>
          <p:nvPr/>
        </p:nvCxnSpPr>
        <p:spPr>
          <a:xfrm flipH="1">
            <a:off x="3349459" y="3529208"/>
            <a:ext cx="5976" cy="231559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6E462DB3-49F7-4A47-922A-63AADC96AE78}"/>
              </a:ext>
            </a:extLst>
          </p:cNvPr>
          <p:cNvCxnSpPr>
            <a:cxnSpLocks/>
          </p:cNvCxnSpPr>
          <p:nvPr/>
        </p:nvCxnSpPr>
        <p:spPr>
          <a:xfrm>
            <a:off x="3131277" y="3546821"/>
            <a:ext cx="217671" cy="3475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BCC205CA-23A5-1641-A112-80D91CF958DF}"/>
              </a:ext>
            </a:extLst>
          </p:cNvPr>
          <p:cNvSpPr txBox="1"/>
          <p:nvPr/>
        </p:nvSpPr>
        <p:spPr>
          <a:xfrm>
            <a:off x="2983049" y="3430694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00B0F0"/>
                </a:solidFill>
              </a:rPr>
              <a:t>2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359B3557-F84D-874D-BC31-BDABDB1128EF}"/>
              </a:ext>
            </a:extLst>
          </p:cNvPr>
          <p:cNvSpPr txBox="1"/>
          <p:nvPr/>
        </p:nvSpPr>
        <p:spPr>
          <a:xfrm>
            <a:off x="2778255" y="4183182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-4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B980752-22D2-A34A-A952-DA61554DFFDF}"/>
              </a:ext>
            </a:extLst>
          </p:cNvPr>
          <p:cNvSpPr txBox="1"/>
          <p:nvPr/>
        </p:nvSpPr>
        <p:spPr>
          <a:xfrm>
            <a:off x="2802066" y="4664199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-8</a:t>
            </a: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8C929720-BA9D-3C46-BCF3-253BA94B95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87662" y="2614607"/>
            <a:ext cx="215900" cy="2286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1437A734-5F5E-1F4E-AFCE-0B91124B4081}"/>
                  </a:ext>
                </a:extLst>
              </p:cNvPr>
              <p:cNvSpPr txBox="1"/>
              <p:nvPr/>
            </p:nvSpPr>
            <p:spPr>
              <a:xfrm>
                <a:off x="731650" y="2105956"/>
                <a:ext cx="27584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1437A734-5F5E-1F4E-AFCE-0B91124B40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650" y="2105956"/>
                <a:ext cx="275845" cy="276999"/>
              </a:xfrm>
              <a:prstGeom prst="rect">
                <a:avLst/>
              </a:prstGeom>
              <a:blipFill>
                <a:blip r:embed="rId7"/>
                <a:stretch>
                  <a:fillRect l="-22727" r="-4545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87D865D-922E-7D46-B0B6-3DC6B703FAF7}"/>
                  </a:ext>
                </a:extLst>
              </p:cNvPr>
              <p:cNvSpPr txBox="1"/>
              <p:nvPr/>
            </p:nvSpPr>
            <p:spPr>
              <a:xfrm>
                <a:off x="1255534" y="1629692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87D865D-922E-7D46-B0B6-3DC6B703FA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5534" y="1629692"/>
                <a:ext cx="281167" cy="276999"/>
              </a:xfrm>
              <a:prstGeom prst="rect">
                <a:avLst/>
              </a:prstGeom>
              <a:blipFill>
                <a:blip r:embed="rId8"/>
                <a:stretch>
                  <a:fillRect l="-17391" r="-4348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BB3CD07-D837-F44C-A472-66C908F6DB16}"/>
                  </a:ext>
                </a:extLst>
              </p:cNvPr>
              <p:cNvSpPr txBox="1"/>
              <p:nvPr/>
            </p:nvSpPr>
            <p:spPr>
              <a:xfrm>
                <a:off x="1898473" y="1958313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BB3CD07-D837-F44C-A472-66C908F6DB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8473" y="1958313"/>
                <a:ext cx="281167" cy="276999"/>
              </a:xfrm>
              <a:prstGeom prst="rect">
                <a:avLst/>
              </a:prstGeom>
              <a:blipFill>
                <a:blip r:embed="rId9"/>
                <a:stretch>
                  <a:fillRect l="-16667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4A56388C-2791-C543-86A1-29F83A27FAD6}"/>
                  </a:ext>
                </a:extLst>
              </p:cNvPr>
              <p:cNvSpPr txBox="1"/>
              <p:nvPr/>
            </p:nvSpPr>
            <p:spPr>
              <a:xfrm>
                <a:off x="2379493" y="2110708"/>
                <a:ext cx="27943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4A56388C-2791-C543-86A1-29F83A27FA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9493" y="2110708"/>
                <a:ext cx="279435" cy="276999"/>
              </a:xfrm>
              <a:prstGeom prst="rect">
                <a:avLst/>
              </a:prstGeom>
              <a:blipFill>
                <a:blip r:embed="rId10"/>
                <a:stretch>
                  <a:fillRect l="-17391" r="-4348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23C3719B-A6AF-164F-90D4-CEF73935F3C9}"/>
                  </a:ext>
                </a:extLst>
              </p:cNvPr>
              <p:cNvSpPr txBox="1"/>
              <p:nvPr/>
            </p:nvSpPr>
            <p:spPr>
              <a:xfrm>
                <a:off x="3236751" y="2467902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23C3719B-A6AF-164F-90D4-CEF73935F3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6751" y="2467902"/>
                <a:ext cx="281167" cy="276999"/>
              </a:xfrm>
              <a:prstGeom prst="rect">
                <a:avLst/>
              </a:prstGeom>
              <a:blipFill>
                <a:blip r:embed="rId11"/>
                <a:stretch>
                  <a:fillRect l="-17391" r="-4348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CB576CCD-353B-A64A-A8B6-79C729DF5242}"/>
                  </a:ext>
                </a:extLst>
              </p:cNvPr>
              <p:cNvSpPr txBox="1"/>
              <p:nvPr/>
            </p:nvSpPr>
            <p:spPr>
              <a:xfrm>
                <a:off x="2603329" y="2834619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CB576CCD-353B-A64A-A8B6-79C729DF52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3329" y="2834619"/>
                <a:ext cx="281167" cy="276999"/>
              </a:xfrm>
              <a:prstGeom prst="rect">
                <a:avLst/>
              </a:prstGeom>
              <a:blipFill>
                <a:blip r:embed="rId12"/>
                <a:stretch>
                  <a:fillRect l="-17391" r="-4348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1EE9049A-08B4-3D4B-842B-844CD7B49850}"/>
                  </a:ext>
                </a:extLst>
              </p:cNvPr>
              <p:cNvSpPr txBox="1"/>
              <p:nvPr/>
            </p:nvSpPr>
            <p:spPr>
              <a:xfrm>
                <a:off x="2755729" y="3401371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1EE9049A-08B4-3D4B-842B-844CD7B498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5729" y="3401371"/>
                <a:ext cx="281167" cy="276999"/>
              </a:xfrm>
              <a:prstGeom prst="rect">
                <a:avLst/>
              </a:prstGeom>
              <a:blipFill>
                <a:blip r:embed="rId13"/>
                <a:stretch>
                  <a:fillRect l="-17391" r="-4348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3BC46F4D-80C4-8045-966E-89D8A837A63B}"/>
                  </a:ext>
                </a:extLst>
              </p:cNvPr>
              <p:cNvSpPr txBox="1"/>
              <p:nvPr/>
            </p:nvSpPr>
            <p:spPr>
              <a:xfrm>
                <a:off x="1979430" y="3510907"/>
                <a:ext cx="3736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3BC46F4D-80C4-8045-966E-89D8A837A6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9430" y="3510907"/>
                <a:ext cx="373628" cy="276999"/>
              </a:xfrm>
              <a:prstGeom prst="rect">
                <a:avLst/>
              </a:prstGeom>
              <a:blipFill>
                <a:blip r:embed="rId14"/>
                <a:stretch>
                  <a:fillRect l="-17241" r="-3448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A21FCB75-57F2-6B4B-B6D4-2E51392F06B3}"/>
                  </a:ext>
                </a:extLst>
              </p:cNvPr>
              <p:cNvSpPr txBox="1"/>
              <p:nvPr/>
            </p:nvSpPr>
            <p:spPr>
              <a:xfrm>
                <a:off x="1574613" y="4277677"/>
                <a:ext cx="3736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A21FCB75-57F2-6B4B-B6D4-2E51392F06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4613" y="4277677"/>
                <a:ext cx="373628" cy="276999"/>
              </a:xfrm>
              <a:prstGeom prst="rect">
                <a:avLst/>
              </a:prstGeom>
              <a:blipFill>
                <a:blip r:embed="rId15"/>
                <a:stretch>
                  <a:fillRect l="-13333" r="-3333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Oval 85">
            <a:extLst>
              <a:ext uri="{FF2B5EF4-FFF2-40B4-BE49-F238E27FC236}">
                <a16:creationId xmlns:a16="http://schemas.microsoft.com/office/drawing/2014/main" id="{C7225347-B004-2F47-8149-F9A678833807}"/>
              </a:ext>
            </a:extLst>
          </p:cNvPr>
          <p:cNvSpPr/>
          <p:nvPr/>
        </p:nvSpPr>
        <p:spPr>
          <a:xfrm>
            <a:off x="8067027" y="1054880"/>
            <a:ext cx="1728788" cy="482972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111C7B60-146D-7C49-AE2F-67EB5ACFE4E2}"/>
              </a:ext>
            </a:extLst>
          </p:cNvPr>
          <p:cNvCxnSpPr>
            <a:cxnSpLocks/>
          </p:cNvCxnSpPr>
          <p:nvPr/>
        </p:nvCxnSpPr>
        <p:spPr>
          <a:xfrm flipH="1">
            <a:off x="7024504" y="1413529"/>
            <a:ext cx="1142054" cy="6142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B7A097B4-96AB-5B49-B870-C1FACE0D83D2}"/>
              </a:ext>
            </a:extLst>
          </p:cNvPr>
          <p:cNvCxnSpPr>
            <a:cxnSpLocks/>
          </p:cNvCxnSpPr>
          <p:nvPr/>
        </p:nvCxnSpPr>
        <p:spPr>
          <a:xfrm flipH="1">
            <a:off x="8386763" y="1576042"/>
            <a:ext cx="331640" cy="73783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CADC76E4-CC05-974D-9737-328F5B01EFE9}"/>
              </a:ext>
            </a:extLst>
          </p:cNvPr>
          <p:cNvCxnSpPr>
            <a:cxnSpLocks/>
          </p:cNvCxnSpPr>
          <p:nvPr/>
        </p:nvCxnSpPr>
        <p:spPr>
          <a:xfrm>
            <a:off x="9458325" y="1561172"/>
            <a:ext cx="705531" cy="6741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D65B81CE-AB0E-8F4C-9BB4-A473BDD2C31D}"/>
              </a:ext>
            </a:extLst>
          </p:cNvPr>
          <p:cNvCxnSpPr>
            <a:cxnSpLocks/>
          </p:cNvCxnSpPr>
          <p:nvPr/>
        </p:nvCxnSpPr>
        <p:spPr>
          <a:xfrm>
            <a:off x="9797354" y="1413529"/>
            <a:ext cx="1526024" cy="4005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Oval 106">
            <a:extLst>
              <a:ext uri="{FF2B5EF4-FFF2-40B4-BE49-F238E27FC236}">
                <a16:creationId xmlns:a16="http://schemas.microsoft.com/office/drawing/2014/main" id="{E5A97693-7980-8048-90E4-0742CD872138}"/>
              </a:ext>
            </a:extLst>
          </p:cNvPr>
          <p:cNvSpPr/>
          <p:nvPr/>
        </p:nvSpPr>
        <p:spPr>
          <a:xfrm>
            <a:off x="6459979" y="2111847"/>
            <a:ext cx="1076643" cy="542215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983A2BA5-38F6-9B41-9D65-F467C840EA86}"/>
              </a:ext>
            </a:extLst>
          </p:cNvPr>
          <p:cNvSpPr/>
          <p:nvPr/>
        </p:nvSpPr>
        <p:spPr>
          <a:xfrm>
            <a:off x="9625534" y="2400465"/>
            <a:ext cx="1076643" cy="542215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0D11F92F-18CC-5F49-A9E5-F8FEF8B76FC5}"/>
                  </a:ext>
                </a:extLst>
              </p:cNvPr>
              <p:cNvSpPr/>
              <p:nvPr/>
            </p:nvSpPr>
            <p:spPr>
              <a:xfrm>
                <a:off x="7791289" y="2343499"/>
                <a:ext cx="1394217" cy="68974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0D11F92F-18CC-5F49-A9E5-F8FEF8B76F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1289" y="2343499"/>
                <a:ext cx="1394217" cy="689742"/>
              </a:xfrm>
              <a:prstGeom prst="ellipse">
                <a:avLst/>
              </a:prstGeom>
              <a:blipFill>
                <a:blip r:embed="rId1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3A3D12D0-9524-5244-865E-3FB35B4E64CB}"/>
                  </a:ext>
                </a:extLst>
              </p:cNvPr>
              <p:cNvSpPr/>
              <p:nvPr/>
            </p:nvSpPr>
            <p:spPr>
              <a:xfrm>
                <a:off x="10985081" y="1895708"/>
                <a:ext cx="1076643" cy="542215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3A3D12D0-9524-5244-865E-3FB35B4E64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5081" y="1895708"/>
                <a:ext cx="1076643" cy="542215"/>
              </a:xfrm>
              <a:prstGeom prst="ellipse">
                <a:avLst/>
              </a:prstGeom>
              <a:blipFill>
                <a:blip r:embed="rId1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ADE06B88-5EB9-E941-99AB-D2D46618547D}"/>
              </a:ext>
            </a:extLst>
          </p:cNvPr>
          <p:cNvCxnSpPr>
            <a:cxnSpLocks/>
          </p:cNvCxnSpPr>
          <p:nvPr/>
        </p:nvCxnSpPr>
        <p:spPr>
          <a:xfrm flipH="1">
            <a:off x="5991988" y="2521133"/>
            <a:ext cx="544736" cy="2841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592A0D34-9286-6847-AA3B-8DE51A1D2F2E}"/>
              </a:ext>
            </a:extLst>
          </p:cNvPr>
          <p:cNvCxnSpPr>
            <a:cxnSpLocks/>
          </p:cNvCxnSpPr>
          <p:nvPr/>
        </p:nvCxnSpPr>
        <p:spPr>
          <a:xfrm flipH="1">
            <a:off x="6207366" y="2606401"/>
            <a:ext cx="568662" cy="8009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8D157BAD-C517-2B49-BAD7-377C9F5923FC}"/>
              </a:ext>
            </a:extLst>
          </p:cNvPr>
          <p:cNvCxnSpPr>
            <a:cxnSpLocks/>
          </p:cNvCxnSpPr>
          <p:nvPr/>
        </p:nvCxnSpPr>
        <p:spPr>
          <a:xfrm flipH="1">
            <a:off x="6842129" y="2653318"/>
            <a:ext cx="194544" cy="7320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3F21784C-D3B2-8B4F-B5FC-37D7108EEC12}"/>
              </a:ext>
            </a:extLst>
          </p:cNvPr>
          <p:cNvCxnSpPr>
            <a:cxnSpLocks/>
          </p:cNvCxnSpPr>
          <p:nvPr/>
        </p:nvCxnSpPr>
        <p:spPr>
          <a:xfrm>
            <a:off x="7366031" y="2618573"/>
            <a:ext cx="416309" cy="8923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Oval 116">
            <a:extLst>
              <a:ext uri="{FF2B5EF4-FFF2-40B4-BE49-F238E27FC236}">
                <a16:creationId xmlns:a16="http://schemas.microsoft.com/office/drawing/2014/main" id="{9E2EB0A7-82BE-3A4D-AF4C-1131EE464155}"/>
              </a:ext>
            </a:extLst>
          </p:cNvPr>
          <p:cNvSpPr/>
          <p:nvPr/>
        </p:nvSpPr>
        <p:spPr>
          <a:xfrm>
            <a:off x="7472283" y="3518577"/>
            <a:ext cx="694275" cy="58314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14DFBD9B-49EA-8941-812E-EE9DBCBB212D}"/>
              </a:ext>
            </a:extLst>
          </p:cNvPr>
          <p:cNvSpPr/>
          <p:nvPr/>
        </p:nvSpPr>
        <p:spPr>
          <a:xfrm>
            <a:off x="6531303" y="3485133"/>
            <a:ext cx="694275" cy="58314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Oval 121">
                <a:extLst>
                  <a:ext uri="{FF2B5EF4-FFF2-40B4-BE49-F238E27FC236}">
                    <a16:creationId xmlns:a16="http://schemas.microsoft.com/office/drawing/2014/main" id="{B950B928-B08F-FA4D-8639-878213CF86A3}"/>
                  </a:ext>
                </a:extLst>
              </p:cNvPr>
              <p:cNvSpPr/>
              <p:nvPr/>
            </p:nvSpPr>
            <p:spPr>
              <a:xfrm>
                <a:off x="5755733" y="3495491"/>
                <a:ext cx="694275" cy="58314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3,</m:t>
                      </m:r>
                    </m:oMath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2" name="Oval 121">
                <a:extLst>
                  <a:ext uri="{FF2B5EF4-FFF2-40B4-BE49-F238E27FC236}">
                    <a16:creationId xmlns:a16="http://schemas.microsoft.com/office/drawing/2014/main" id="{B950B928-B08F-FA4D-8639-878213CF86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5733" y="3495491"/>
                <a:ext cx="694275" cy="583149"/>
              </a:xfrm>
              <a:prstGeom prst="ellipse">
                <a:avLst/>
              </a:prstGeom>
              <a:blipFill>
                <a:blip r:embed="rId18"/>
                <a:stretch>
                  <a:fillRect b="-1224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B80EAF62-6A74-BC44-A38D-4789B856867E}"/>
                  </a:ext>
                </a:extLst>
              </p:cNvPr>
              <p:cNvSpPr/>
              <p:nvPr/>
            </p:nvSpPr>
            <p:spPr>
              <a:xfrm>
                <a:off x="5495866" y="2805079"/>
                <a:ext cx="694275" cy="58314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1,</m:t>
                      </m:r>
                    </m:oMath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B80EAF62-6A74-BC44-A38D-4789B85686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5866" y="2805079"/>
                <a:ext cx="694275" cy="583149"/>
              </a:xfrm>
              <a:prstGeom prst="ellipse">
                <a:avLst/>
              </a:prstGeom>
              <a:blipFill>
                <a:blip r:embed="rId19"/>
                <a:stretch>
                  <a:fillRect b="-11224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6AF9F15E-DED0-E949-8CBC-6D664601DCBA}"/>
              </a:ext>
            </a:extLst>
          </p:cNvPr>
          <p:cNvCxnSpPr>
            <a:cxnSpLocks/>
          </p:cNvCxnSpPr>
          <p:nvPr/>
        </p:nvCxnSpPr>
        <p:spPr>
          <a:xfrm flipH="1">
            <a:off x="7065249" y="4017633"/>
            <a:ext cx="471373" cy="7026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Oval 127">
            <a:extLst>
              <a:ext uri="{FF2B5EF4-FFF2-40B4-BE49-F238E27FC236}">
                <a16:creationId xmlns:a16="http://schemas.microsoft.com/office/drawing/2014/main" id="{A0B66E87-88B7-A04F-A32B-5928CE8DFC70}"/>
              </a:ext>
            </a:extLst>
          </p:cNvPr>
          <p:cNvSpPr>
            <a:spLocks noChangeAspect="1"/>
          </p:cNvSpPr>
          <p:nvPr/>
        </p:nvSpPr>
        <p:spPr>
          <a:xfrm>
            <a:off x="6727461" y="4771921"/>
            <a:ext cx="457200" cy="4572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AE3FDE38-857D-5640-84DD-8A9C8980D6D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465656" y="4767156"/>
                <a:ext cx="457200" cy="4572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AE3FDE38-857D-5640-84DD-8A9C8980D6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5656" y="4767156"/>
                <a:ext cx="457200" cy="457200"/>
              </a:xfrm>
              <a:prstGeom prst="ellipse">
                <a:avLst/>
              </a:prstGeom>
              <a:blipFill>
                <a:blip r:embed="rId20"/>
                <a:stretch>
                  <a:fillRect l="-259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5F03693F-5766-F643-906E-483748D372C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185971" y="4809362"/>
                <a:ext cx="457200" cy="4572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5F03693F-5766-F643-906E-483748D372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5971" y="4809362"/>
                <a:ext cx="457200" cy="457200"/>
              </a:xfrm>
              <a:prstGeom prst="ellipse">
                <a:avLst/>
              </a:prstGeom>
              <a:blipFill>
                <a:blip r:embed="rId21"/>
                <a:stretch>
                  <a:fillRect l="-779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47F7244A-6014-6E41-B954-C65631D8DF2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938453" y="4718868"/>
                <a:ext cx="687081" cy="687081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47F7244A-6014-6E41-B954-C65631D8DF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8453" y="4718868"/>
                <a:ext cx="687081" cy="687081"/>
              </a:xfrm>
              <a:prstGeom prst="ellipse">
                <a:avLst/>
              </a:prstGeom>
              <a:blipFill>
                <a:blip r:embed="rId2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86C3C6BC-7568-E74F-845F-E9A1CC6A12C8}"/>
              </a:ext>
            </a:extLst>
          </p:cNvPr>
          <p:cNvCxnSpPr>
            <a:cxnSpLocks/>
          </p:cNvCxnSpPr>
          <p:nvPr/>
        </p:nvCxnSpPr>
        <p:spPr>
          <a:xfrm flipH="1">
            <a:off x="7718607" y="4143770"/>
            <a:ext cx="53702" cy="5204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F9FD7456-EC2D-874A-825D-C68AAE470598}"/>
              </a:ext>
            </a:extLst>
          </p:cNvPr>
          <p:cNvCxnSpPr>
            <a:cxnSpLocks/>
          </p:cNvCxnSpPr>
          <p:nvPr/>
        </p:nvCxnSpPr>
        <p:spPr>
          <a:xfrm>
            <a:off x="8070568" y="4098965"/>
            <a:ext cx="482015" cy="6213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C331B52D-8C73-2141-9943-8CE625BB0894}"/>
              </a:ext>
            </a:extLst>
          </p:cNvPr>
          <p:cNvCxnSpPr>
            <a:cxnSpLocks/>
          </p:cNvCxnSpPr>
          <p:nvPr/>
        </p:nvCxnSpPr>
        <p:spPr>
          <a:xfrm>
            <a:off x="8200258" y="3867037"/>
            <a:ext cx="966796" cy="7971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60FCD9C5-0658-5C4A-86EE-EDD0578A946C}"/>
              </a:ext>
            </a:extLst>
          </p:cNvPr>
          <p:cNvCxnSpPr>
            <a:cxnSpLocks/>
          </p:cNvCxnSpPr>
          <p:nvPr/>
        </p:nvCxnSpPr>
        <p:spPr>
          <a:xfrm flipH="1">
            <a:off x="9420085" y="2973118"/>
            <a:ext cx="445823" cy="5377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ACC8C392-6B31-1D42-85A5-A362D0CC4440}"/>
              </a:ext>
            </a:extLst>
          </p:cNvPr>
          <p:cNvCxnSpPr>
            <a:cxnSpLocks/>
          </p:cNvCxnSpPr>
          <p:nvPr/>
        </p:nvCxnSpPr>
        <p:spPr>
          <a:xfrm flipH="1">
            <a:off x="10113498" y="2984513"/>
            <a:ext cx="177310" cy="58417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4FDCD2B7-152B-BC4D-BB03-338334E6D6CE}"/>
              </a:ext>
            </a:extLst>
          </p:cNvPr>
          <p:cNvCxnSpPr>
            <a:cxnSpLocks/>
          </p:cNvCxnSpPr>
          <p:nvPr/>
        </p:nvCxnSpPr>
        <p:spPr>
          <a:xfrm>
            <a:off x="10549970" y="3006664"/>
            <a:ext cx="344285" cy="5914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704DD6B7-F153-594D-9753-4ECACF1A8F29}"/>
              </a:ext>
            </a:extLst>
          </p:cNvPr>
          <p:cNvCxnSpPr>
            <a:cxnSpLocks/>
          </p:cNvCxnSpPr>
          <p:nvPr/>
        </p:nvCxnSpPr>
        <p:spPr>
          <a:xfrm>
            <a:off x="10730836" y="2857181"/>
            <a:ext cx="792566" cy="6537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Oval 147">
            <a:extLst>
              <a:ext uri="{FF2B5EF4-FFF2-40B4-BE49-F238E27FC236}">
                <a16:creationId xmlns:a16="http://schemas.microsoft.com/office/drawing/2014/main" id="{827F7AEF-055D-7645-B788-01CE6D6AE33F}"/>
              </a:ext>
            </a:extLst>
          </p:cNvPr>
          <p:cNvSpPr/>
          <p:nvPr/>
        </p:nvSpPr>
        <p:spPr>
          <a:xfrm>
            <a:off x="9797354" y="3649406"/>
            <a:ext cx="694275" cy="58314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Oval 148">
                <a:extLst>
                  <a:ext uri="{FF2B5EF4-FFF2-40B4-BE49-F238E27FC236}">
                    <a16:creationId xmlns:a16="http://schemas.microsoft.com/office/drawing/2014/main" id="{431BBF08-0D12-184D-A846-741CACC514FB}"/>
                  </a:ext>
                </a:extLst>
              </p:cNvPr>
              <p:cNvSpPr/>
              <p:nvPr/>
            </p:nvSpPr>
            <p:spPr>
              <a:xfrm>
                <a:off x="10522445" y="3678541"/>
                <a:ext cx="874007" cy="562622"/>
              </a:xfrm>
              <a:prstGeom prst="ellipse">
                <a:avLst/>
              </a:prstGeom>
              <a:solidFill>
                <a:schemeClr val="tx1">
                  <a:alpha val="9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14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15</m:t>
                          </m:r>
                        </m:sub>
                      </m:sSub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16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9" name="Oval 148">
                <a:extLst>
                  <a:ext uri="{FF2B5EF4-FFF2-40B4-BE49-F238E27FC236}">
                    <a16:creationId xmlns:a16="http://schemas.microsoft.com/office/drawing/2014/main" id="{431BBF08-0D12-184D-A846-741CACC514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22445" y="3678541"/>
                <a:ext cx="874007" cy="562622"/>
              </a:xfrm>
              <a:prstGeom prst="ellipse">
                <a:avLst/>
              </a:prstGeom>
              <a:blipFill>
                <a:blip r:embed="rId2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0" name="Oval 149">
            <a:extLst>
              <a:ext uri="{FF2B5EF4-FFF2-40B4-BE49-F238E27FC236}">
                <a16:creationId xmlns:a16="http://schemas.microsoft.com/office/drawing/2014/main" id="{57210AA5-CE15-6046-AAF8-4BFDDE75CBE4}"/>
              </a:ext>
            </a:extLst>
          </p:cNvPr>
          <p:cNvSpPr/>
          <p:nvPr/>
        </p:nvSpPr>
        <p:spPr>
          <a:xfrm>
            <a:off x="11493405" y="3539870"/>
            <a:ext cx="694275" cy="58314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Oval 153">
                <a:extLst>
                  <a:ext uri="{FF2B5EF4-FFF2-40B4-BE49-F238E27FC236}">
                    <a16:creationId xmlns:a16="http://schemas.microsoft.com/office/drawing/2014/main" id="{271A5EE8-5ED8-3A4E-B8F3-FA3409777DF6}"/>
                  </a:ext>
                </a:extLst>
              </p:cNvPr>
              <p:cNvSpPr/>
              <p:nvPr/>
            </p:nvSpPr>
            <p:spPr>
              <a:xfrm>
                <a:off x="8997364" y="3595714"/>
                <a:ext cx="694275" cy="583149"/>
              </a:xfrm>
              <a:prstGeom prst="ellipse">
                <a:avLst/>
              </a:prstGeom>
              <a:solidFill>
                <a:schemeClr val="tx1">
                  <a:alpha val="9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4" name="Oval 153">
                <a:extLst>
                  <a:ext uri="{FF2B5EF4-FFF2-40B4-BE49-F238E27FC236}">
                    <a16:creationId xmlns:a16="http://schemas.microsoft.com/office/drawing/2014/main" id="{271A5EE8-5ED8-3A4E-B8F3-FA3409777D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7364" y="3595714"/>
                <a:ext cx="694275" cy="583149"/>
              </a:xfrm>
              <a:prstGeom prst="ellipse">
                <a:avLst/>
              </a:prstGeom>
              <a:blipFill>
                <a:blip r:embed="rId2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7" name="Oval 86">
            <a:extLst>
              <a:ext uri="{FF2B5EF4-FFF2-40B4-BE49-F238E27FC236}">
                <a16:creationId xmlns:a16="http://schemas.microsoft.com/office/drawing/2014/main" id="{419B41AE-BFD4-7F4F-BC7C-CA75DBB778EC}"/>
              </a:ext>
            </a:extLst>
          </p:cNvPr>
          <p:cNvSpPr/>
          <p:nvPr/>
        </p:nvSpPr>
        <p:spPr>
          <a:xfrm>
            <a:off x="4354346" y="2676743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408D41E7-04FA-A040-B670-0E467CB120B0}"/>
              </a:ext>
            </a:extLst>
          </p:cNvPr>
          <p:cNvSpPr/>
          <p:nvPr/>
        </p:nvSpPr>
        <p:spPr>
          <a:xfrm>
            <a:off x="5036273" y="3201029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B32FE30C-8FD3-AC42-9C2C-A3D64B799077}"/>
                  </a:ext>
                </a:extLst>
              </p:cNvPr>
              <p:cNvSpPr txBox="1"/>
              <p:nvPr/>
            </p:nvSpPr>
            <p:spPr>
              <a:xfrm>
                <a:off x="4317850" y="2391697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B32FE30C-8FD3-AC42-9C2C-A3D64B7990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7850" y="2391697"/>
                <a:ext cx="281167" cy="276999"/>
              </a:xfrm>
              <a:prstGeom prst="rect">
                <a:avLst/>
              </a:prstGeom>
              <a:blipFill>
                <a:blip r:embed="rId25"/>
                <a:stretch>
                  <a:fillRect l="-17391" r="-4348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3" name="Oval 92">
            <a:extLst>
              <a:ext uri="{FF2B5EF4-FFF2-40B4-BE49-F238E27FC236}">
                <a16:creationId xmlns:a16="http://schemas.microsoft.com/office/drawing/2014/main" id="{C2C64F3B-9F45-4144-B973-95F08006A85F}"/>
              </a:ext>
            </a:extLst>
          </p:cNvPr>
          <p:cNvSpPr/>
          <p:nvPr/>
        </p:nvSpPr>
        <p:spPr>
          <a:xfrm>
            <a:off x="2499161" y="3618094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0FBB6B63-6015-F94B-B7C1-F9ADA55919B3}"/>
              </a:ext>
            </a:extLst>
          </p:cNvPr>
          <p:cNvSpPr/>
          <p:nvPr/>
        </p:nvSpPr>
        <p:spPr>
          <a:xfrm>
            <a:off x="3316117" y="3881667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197427BF-60A5-784D-9602-99A3ECCE38D1}"/>
                  </a:ext>
                </a:extLst>
              </p:cNvPr>
              <p:cNvSpPr txBox="1"/>
              <p:nvPr/>
            </p:nvSpPr>
            <p:spPr>
              <a:xfrm>
                <a:off x="4955537" y="2901110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197427BF-60A5-784D-9602-99A3ECCE38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5537" y="2901110"/>
                <a:ext cx="281167" cy="276999"/>
              </a:xfrm>
              <a:prstGeom prst="rect">
                <a:avLst/>
              </a:prstGeom>
              <a:blipFill>
                <a:blip r:embed="rId26"/>
                <a:stretch>
                  <a:fillRect l="-17391" r="-4348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23E77E97-DE80-5F41-A364-34BA897B6E88}"/>
                  </a:ext>
                </a:extLst>
              </p:cNvPr>
              <p:cNvSpPr txBox="1"/>
              <p:nvPr/>
            </p:nvSpPr>
            <p:spPr>
              <a:xfrm>
                <a:off x="2431873" y="3691883"/>
                <a:ext cx="3736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23E77E97-DE80-5F41-A364-34BA897B6E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1873" y="3691883"/>
                <a:ext cx="373628" cy="276999"/>
              </a:xfrm>
              <a:prstGeom prst="rect">
                <a:avLst/>
              </a:prstGeom>
              <a:blipFill>
                <a:blip r:embed="rId27"/>
                <a:stretch>
                  <a:fillRect l="-12903" r="-3226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73DDCF26-FAF0-B84D-892C-D6DAD0D72F54}"/>
                  </a:ext>
                </a:extLst>
              </p:cNvPr>
              <p:cNvSpPr txBox="1"/>
              <p:nvPr/>
            </p:nvSpPr>
            <p:spPr>
              <a:xfrm>
                <a:off x="3284357" y="3958577"/>
                <a:ext cx="3736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73DDCF26-FAF0-B84D-892C-D6DAD0D72F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4357" y="3958577"/>
                <a:ext cx="373628" cy="276999"/>
              </a:xfrm>
              <a:prstGeom prst="rect">
                <a:avLst/>
              </a:prstGeom>
              <a:blipFill>
                <a:blip r:embed="rId28"/>
                <a:stretch>
                  <a:fillRect l="-16667" r="-3333" b="-2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0C038AC0-5001-2243-B00D-8BFBA4354FC1}"/>
              </a:ext>
            </a:extLst>
          </p:cNvPr>
          <p:cNvSpPr txBox="1"/>
          <p:nvPr/>
        </p:nvSpPr>
        <p:spPr>
          <a:xfrm>
            <a:off x="10288930" y="5985080"/>
            <a:ext cx="8740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BPQ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D2FF36C7-1866-E442-9D32-032704CF3AB8}"/>
              </a:ext>
            </a:extLst>
          </p:cNvPr>
          <p:cNvSpPr txBox="1"/>
          <p:nvPr/>
        </p:nvSpPr>
        <p:spPr>
          <a:xfrm>
            <a:off x="3178312" y="3754550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00B0F0"/>
                </a:solidFill>
              </a:rPr>
              <a:t>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CD0287C1-A57C-8048-BDCE-DD6C4CD72147}"/>
                  </a:ext>
                </a:extLst>
              </p:cNvPr>
              <p:cNvSpPr txBox="1"/>
              <p:nvPr/>
            </p:nvSpPr>
            <p:spPr>
              <a:xfrm>
                <a:off x="1113298" y="5405949"/>
                <a:ext cx="3736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CD0287C1-A57C-8048-BDCE-DD6C4CD721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3298" y="5405949"/>
                <a:ext cx="373628" cy="276999"/>
              </a:xfrm>
              <a:prstGeom prst="rect">
                <a:avLst/>
              </a:prstGeom>
              <a:blipFill>
                <a:blip r:embed="rId29"/>
                <a:stretch>
                  <a:fillRect l="-13333" r="-3333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CD76E888-A5D8-A348-8392-2600829E884B}"/>
                  </a:ext>
                </a:extLst>
              </p:cNvPr>
              <p:cNvSpPr txBox="1"/>
              <p:nvPr/>
            </p:nvSpPr>
            <p:spPr>
              <a:xfrm>
                <a:off x="1364637" y="5026667"/>
                <a:ext cx="3736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CD76E888-A5D8-A348-8392-2600829E88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4637" y="5026667"/>
                <a:ext cx="373628" cy="276999"/>
              </a:xfrm>
              <a:prstGeom prst="rect">
                <a:avLst/>
              </a:prstGeom>
              <a:blipFill>
                <a:blip r:embed="rId30"/>
                <a:stretch>
                  <a:fillRect l="-12903" r="-3226" b="-2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43FE456F-CBC2-484E-8765-C633300C9CF9}"/>
                  </a:ext>
                </a:extLst>
              </p:cNvPr>
              <p:cNvSpPr txBox="1"/>
              <p:nvPr/>
            </p:nvSpPr>
            <p:spPr>
              <a:xfrm>
                <a:off x="837350" y="5698708"/>
                <a:ext cx="3736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16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43FE456F-CBC2-484E-8765-C633300C9C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350" y="5698708"/>
                <a:ext cx="373628" cy="276999"/>
              </a:xfrm>
              <a:prstGeom prst="rect">
                <a:avLst/>
              </a:prstGeom>
              <a:blipFill>
                <a:blip r:embed="rId31"/>
                <a:stretch>
                  <a:fillRect l="-13333" r="-3333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6" name="Oval 105">
            <a:extLst>
              <a:ext uri="{FF2B5EF4-FFF2-40B4-BE49-F238E27FC236}">
                <a16:creationId xmlns:a16="http://schemas.microsoft.com/office/drawing/2014/main" id="{D8B6A722-109D-FC4F-BBC8-91AF778F426A}"/>
              </a:ext>
            </a:extLst>
          </p:cNvPr>
          <p:cNvSpPr/>
          <p:nvPr/>
        </p:nvSpPr>
        <p:spPr>
          <a:xfrm>
            <a:off x="1281371" y="5068243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527BC7A2-2EB5-7545-B6FA-41D43994FE51}"/>
              </a:ext>
            </a:extLst>
          </p:cNvPr>
          <p:cNvSpPr/>
          <p:nvPr/>
        </p:nvSpPr>
        <p:spPr>
          <a:xfrm>
            <a:off x="1119441" y="5377808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A9F62DDF-34AA-F942-98BC-41B12BD1F203}"/>
              </a:ext>
            </a:extLst>
          </p:cNvPr>
          <p:cNvSpPr/>
          <p:nvPr/>
        </p:nvSpPr>
        <p:spPr>
          <a:xfrm>
            <a:off x="857499" y="5630222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1" name="Picture 100">
            <a:extLst>
              <a:ext uri="{FF2B5EF4-FFF2-40B4-BE49-F238E27FC236}">
                <a16:creationId xmlns:a16="http://schemas.microsoft.com/office/drawing/2014/main" id="{AF72439E-8388-4359-821B-8073EE9B8D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5149" y="2810100"/>
            <a:ext cx="323208" cy="28793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6CCB0EE-A487-4812-A177-F6CF2541B404}"/>
              </a:ext>
            </a:extLst>
          </p:cNvPr>
          <p:cNvSpPr txBox="1"/>
          <p:nvPr/>
        </p:nvSpPr>
        <p:spPr>
          <a:xfrm>
            <a:off x="7391530" y="1916165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3A3A45E0-BD5F-4734-B714-D1A998B9A1C4}"/>
              </a:ext>
            </a:extLst>
          </p:cNvPr>
          <p:cNvSpPr txBox="1"/>
          <p:nvPr/>
        </p:nvSpPr>
        <p:spPr>
          <a:xfrm>
            <a:off x="9719181" y="2095108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AB54C0EB-1902-4E62-A1FB-7B42E772C806}"/>
              </a:ext>
            </a:extLst>
          </p:cNvPr>
          <p:cNvSpPr txBox="1"/>
          <p:nvPr/>
        </p:nvSpPr>
        <p:spPr>
          <a:xfrm>
            <a:off x="10936466" y="1280656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10DDE948-51BB-48A6-9940-8E5D57775A8C}"/>
              </a:ext>
            </a:extLst>
          </p:cNvPr>
          <p:cNvSpPr/>
          <p:nvPr/>
        </p:nvSpPr>
        <p:spPr>
          <a:xfrm>
            <a:off x="2731633" y="2987372"/>
            <a:ext cx="1188720" cy="1188720"/>
          </a:xfrm>
          <a:prstGeom prst="ellipse">
            <a:avLst/>
          </a:prstGeom>
          <a:noFill/>
          <a:ln w="28575">
            <a:solidFill>
              <a:srgbClr val="FF00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7FD715B6-8788-4B79-80D9-432661DA0DD3}"/>
              </a:ext>
            </a:extLst>
          </p:cNvPr>
          <p:cNvSpPr/>
          <p:nvPr/>
        </p:nvSpPr>
        <p:spPr>
          <a:xfrm>
            <a:off x="2557460" y="2850297"/>
            <a:ext cx="1463040" cy="1463040"/>
          </a:xfrm>
          <a:prstGeom prst="ellipse">
            <a:avLst/>
          </a:prstGeom>
          <a:noFill/>
          <a:ln w="158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7" name="Pentagon 126">
            <a:extLst>
              <a:ext uri="{FF2B5EF4-FFF2-40B4-BE49-F238E27FC236}">
                <a16:creationId xmlns:a16="http://schemas.microsoft.com/office/drawing/2014/main" id="{61ACA129-2B22-0C41-9920-DA584EFABB39}"/>
              </a:ext>
            </a:extLst>
          </p:cNvPr>
          <p:cNvSpPr/>
          <p:nvPr/>
        </p:nvSpPr>
        <p:spPr>
          <a:xfrm flipH="1">
            <a:off x="7848730" y="5844938"/>
            <a:ext cx="1888188" cy="660720"/>
          </a:xfrm>
          <a:prstGeom prst="homePlat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 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B25AECE5-8EBE-1F43-A2A2-26DF6A18A833}"/>
                  </a:ext>
                </a:extLst>
              </p:cNvPr>
              <p:cNvSpPr txBox="1"/>
              <p:nvPr/>
            </p:nvSpPr>
            <p:spPr>
              <a:xfrm>
                <a:off x="8067027" y="5967910"/>
                <a:ext cx="565508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 smtClean="0">
                              <a:solidFill>
                                <a:srgbClr val="C756FB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solidFill>
                                <a:srgbClr val="C756FB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200" b="0" i="1" smtClean="0">
                              <a:solidFill>
                                <a:srgbClr val="C756FB"/>
                              </a:solidFill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</m:oMath>
                  </m:oMathPara>
                </a14:m>
                <a:endParaRPr lang="en-US" sz="2200" dirty="0">
                  <a:solidFill>
                    <a:srgbClr val="C756FB"/>
                  </a:solidFill>
                </a:endParaRPr>
              </a:p>
            </p:txBody>
          </p:sp>
        </mc:Choice>
        <mc:Fallback xmlns="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B25AECE5-8EBE-1F43-A2A2-26DF6A18A8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7027" y="5967910"/>
                <a:ext cx="565508" cy="430887"/>
              </a:xfrm>
              <a:prstGeom prst="rect">
                <a:avLst/>
              </a:prstGeom>
              <a:blipFill>
                <a:blip r:embed="rId32"/>
                <a:stretch>
                  <a:fillRect b="-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4DD25E6A-D8C2-3A4D-B84E-0CB934DE9908}"/>
                  </a:ext>
                </a:extLst>
              </p:cNvPr>
              <p:cNvSpPr txBox="1"/>
              <p:nvPr/>
            </p:nvSpPr>
            <p:spPr>
              <a:xfrm>
                <a:off x="8967589" y="6003763"/>
                <a:ext cx="56550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4DD25E6A-D8C2-3A4D-B84E-0CB934DE99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7589" y="6003763"/>
                <a:ext cx="565508" cy="369332"/>
              </a:xfrm>
              <a:prstGeom prst="rect">
                <a:avLst/>
              </a:prstGeom>
              <a:blipFill>
                <a:blip r:embed="rId33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69348821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C1814A2-6C91-4126-AF6B-3EE0373B601F}"/>
              </a:ext>
            </a:extLst>
          </p:cNvPr>
          <p:cNvSpPr/>
          <p:nvPr/>
        </p:nvSpPr>
        <p:spPr>
          <a:xfrm>
            <a:off x="3029827" y="3756619"/>
            <a:ext cx="2444903" cy="2211291"/>
          </a:xfrm>
          <a:prstGeom prst="rect">
            <a:avLst/>
          </a:prstGeom>
          <a:solidFill>
            <a:schemeClr val="accent6">
              <a:lumMod val="40000"/>
              <a:lumOff val="60000"/>
              <a:alpha val="5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8C4F378-CD67-8A4D-8ECD-19659C8AE35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651687" y="-80924"/>
                <a:ext cx="9094807" cy="1028777"/>
              </a:xfrm>
            </p:spPr>
            <p:txBody>
              <a:bodyPr/>
              <a:lstStyle/>
              <a:p>
                <a:pPr algn="ctr"/>
                <a:r>
                  <a:rPr lang="en-US" dirty="0"/>
                  <a:t>Example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-NN query in PR-</a:t>
                </a:r>
                <a:r>
                  <a:rPr lang="en-US" dirty="0" err="1"/>
                  <a:t>QuadTree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8C4F378-CD67-8A4D-8ECD-19659C8AE3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651687" y="-80924"/>
                <a:ext cx="9094807" cy="1028777"/>
              </a:xfrm>
              <a:blipFill>
                <a:blip r:embed="rId2"/>
                <a:stretch>
                  <a:fillRect l="-2232" t="-2469" r="-2371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1F1C8300-1158-AF44-8587-F337DADDBF57}"/>
              </a:ext>
            </a:extLst>
          </p:cNvPr>
          <p:cNvSpPr>
            <a:spLocks/>
          </p:cNvSpPr>
          <p:nvPr/>
        </p:nvSpPr>
        <p:spPr>
          <a:xfrm>
            <a:off x="577892" y="1561172"/>
            <a:ext cx="4919659" cy="44381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D4EBE64-0189-9448-AD5F-4A307EE4A47B}"/>
              </a:ext>
            </a:extLst>
          </p:cNvPr>
          <p:cNvSpPr txBox="1"/>
          <p:nvPr/>
        </p:nvSpPr>
        <p:spPr>
          <a:xfrm>
            <a:off x="122102" y="6077415"/>
            <a:ext cx="993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(-16, -16)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3367344-D2C2-644E-AF60-07580BC0BED4}"/>
              </a:ext>
            </a:extLst>
          </p:cNvPr>
          <p:cNvSpPr txBox="1"/>
          <p:nvPr/>
        </p:nvSpPr>
        <p:spPr>
          <a:xfrm>
            <a:off x="5205516" y="6077414"/>
            <a:ext cx="993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(16, -16)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4DEBC0-56B6-454A-91F8-B1862EE00F41}"/>
              </a:ext>
            </a:extLst>
          </p:cNvPr>
          <p:cNvSpPr txBox="1"/>
          <p:nvPr/>
        </p:nvSpPr>
        <p:spPr>
          <a:xfrm>
            <a:off x="5291008" y="1245144"/>
            <a:ext cx="993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(16, 16)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ED43F1C-2803-F74C-9651-112D2BD647D0}"/>
              </a:ext>
            </a:extLst>
          </p:cNvPr>
          <p:cNvSpPr txBox="1"/>
          <p:nvPr/>
        </p:nvSpPr>
        <p:spPr>
          <a:xfrm>
            <a:off x="133565" y="1245143"/>
            <a:ext cx="993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(-16, 16)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0765131-9447-4C44-931A-43E1B93BBEEB}"/>
              </a:ext>
            </a:extLst>
          </p:cNvPr>
          <p:cNvCxnSpPr>
            <a:cxnSpLocks/>
            <a:stCxn id="4" idx="0"/>
            <a:endCxn id="4" idx="2"/>
          </p:cNvCxnSpPr>
          <p:nvPr/>
        </p:nvCxnSpPr>
        <p:spPr>
          <a:xfrm>
            <a:off x="3037722" y="1561172"/>
            <a:ext cx="0" cy="4438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D3FBAC7-85B5-3C47-B35C-27A955D16F67}"/>
              </a:ext>
            </a:extLst>
          </p:cNvPr>
          <p:cNvCxnSpPr>
            <a:cxnSpLocks/>
          </p:cNvCxnSpPr>
          <p:nvPr/>
        </p:nvCxnSpPr>
        <p:spPr>
          <a:xfrm>
            <a:off x="577892" y="3769113"/>
            <a:ext cx="491965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8A41387-28C5-DE48-841A-2335B26C1D70}"/>
              </a:ext>
            </a:extLst>
          </p:cNvPr>
          <p:cNvCxnSpPr>
            <a:cxnSpLocks/>
          </p:cNvCxnSpPr>
          <p:nvPr/>
        </p:nvCxnSpPr>
        <p:spPr>
          <a:xfrm>
            <a:off x="577891" y="2772938"/>
            <a:ext cx="24598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9BEDA4F-10D7-7C49-9BFB-35FB3C88EF64}"/>
              </a:ext>
            </a:extLst>
          </p:cNvPr>
          <p:cNvCxnSpPr>
            <a:cxnSpLocks/>
          </p:cNvCxnSpPr>
          <p:nvPr/>
        </p:nvCxnSpPr>
        <p:spPr>
          <a:xfrm>
            <a:off x="1807802" y="1576042"/>
            <a:ext cx="0" cy="22042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89CC8C9-62FD-CE44-A725-64BA847FCAAD}"/>
              </a:ext>
            </a:extLst>
          </p:cNvPr>
          <p:cNvCxnSpPr>
            <a:cxnSpLocks/>
          </p:cNvCxnSpPr>
          <p:nvPr/>
        </p:nvCxnSpPr>
        <p:spPr>
          <a:xfrm>
            <a:off x="1807802" y="3713356"/>
            <a:ext cx="0" cy="228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FADBD58-BAB1-D649-B8BE-8DED6819B1CF}"/>
              </a:ext>
            </a:extLst>
          </p:cNvPr>
          <p:cNvCxnSpPr>
            <a:cxnSpLocks/>
          </p:cNvCxnSpPr>
          <p:nvPr/>
        </p:nvCxnSpPr>
        <p:spPr>
          <a:xfrm>
            <a:off x="585326" y="4832193"/>
            <a:ext cx="24598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13D531F-986D-BE47-A6B8-ABF050F2A526}"/>
              </a:ext>
            </a:extLst>
          </p:cNvPr>
          <p:cNvCxnSpPr>
            <a:cxnSpLocks/>
          </p:cNvCxnSpPr>
          <p:nvPr/>
        </p:nvCxnSpPr>
        <p:spPr>
          <a:xfrm>
            <a:off x="1807802" y="3289607"/>
            <a:ext cx="123735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FC8060C-B4EF-EC44-8115-288D4A8E64D4}"/>
              </a:ext>
            </a:extLst>
          </p:cNvPr>
          <p:cNvCxnSpPr>
            <a:cxnSpLocks/>
          </p:cNvCxnSpPr>
          <p:nvPr/>
        </p:nvCxnSpPr>
        <p:spPr>
          <a:xfrm>
            <a:off x="2395969" y="2772938"/>
            <a:ext cx="0" cy="10073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>
            <a:extLst>
              <a:ext uri="{FF2B5EF4-FFF2-40B4-BE49-F238E27FC236}">
                <a16:creationId xmlns:a16="http://schemas.microsoft.com/office/drawing/2014/main" id="{E435A33E-DF17-AA4F-ACF3-51283F51EF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7942" y="3485927"/>
            <a:ext cx="323208" cy="2879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C84DB4F-3C32-9E4B-9CBC-D82CA6D7D3EE}"/>
                  </a:ext>
                </a:extLst>
              </p:cNvPr>
              <p:cNvSpPr txBox="1"/>
              <p:nvPr/>
            </p:nvSpPr>
            <p:spPr>
              <a:xfrm>
                <a:off x="421311" y="777388"/>
                <a:ext cx="58632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accent5"/>
                    </a:solidFill>
                  </a:rPr>
                  <a:t>anchor = (2, 2),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chemeClr val="accent2"/>
                    </a:solidFill>
                  </a:rPr>
                  <a:t>=2,  </a:t>
                </a:r>
                <a:r>
                  <a:rPr lang="en-US" dirty="0">
                    <a:solidFill>
                      <a:srgbClr val="7030A0"/>
                    </a:solidFill>
                  </a:rPr>
                  <a:t>Bucket size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endParaRPr lang="en-US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C84DB4F-3C32-9E4B-9CBC-D82CA6D7D3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311" y="777388"/>
                <a:ext cx="5863271" cy="369332"/>
              </a:xfrm>
              <a:prstGeom prst="rect">
                <a:avLst/>
              </a:prstGeom>
              <a:blipFill>
                <a:blip r:embed="rId4"/>
                <a:stretch>
                  <a:fillRect l="-648" t="-3333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Oval 36">
            <a:extLst>
              <a:ext uri="{FF2B5EF4-FFF2-40B4-BE49-F238E27FC236}">
                <a16:creationId xmlns:a16="http://schemas.microsoft.com/office/drawing/2014/main" id="{C40E7FAC-2BA5-204B-AF7C-B13A89D2BA1C}"/>
              </a:ext>
            </a:extLst>
          </p:cNvPr>
          <p:cNvSpPr/>
          <p:nvPr/>
        </p:nvSpPr>
        <p:spPr>
          <a:xfrm>
            <a:off x="1474775" y="1839952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9BC64F6B-B4FF-CC46-9D08-E3240F04BCC4}"/>
              </a:ext>
            </a:extLst>
          </p:cNvPr>
          <p:cNvSpPr/>
          <p:nvPr/>
        </p:nvSpPr>
        <p:spPr>
          <a:xfrm>
            <a:off x="1760377" y="2258122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030A4FD8-FDCA-1240-A03A-50E44C956454}"/>
              </a:ext>
            </a:extLst>
          </p:cNvPr>
          <p:cNvSpPr/>
          <p:nvPr/>
        </p:nvSpPr>
        <p:spPr>
          <a:xfrm>
            <a:off x="943232" y="2401225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858369C6-A3CE-A549-B7E8-894D1B0E3C4F}"/>
              </a:ext>
            </a:extLst>
          </p:cNvPr>
          <p:cNvSpPr/>
          <p:nvPr/>
        </p:nvSpPr>
        <p:spPr>
          <a:xfrm>
            <a:off x="2470945" y="2401225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A8DFBF64-6A63-4941-B76D-0711BFF9E589}"/>
              </a:ext>
            </a:extLst>
          </p:cNvPr>
          <p:cNvSpPr/>
          <p:nvPr/>
        </p:nvSpPr>
        <p:spPr>
          <a:xfrm>
            <a:off x="3258965" y="2810100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3F572112-0688-6D4E-9954-5C92A9766196}"/>
              </a:ext>
            </a:extLst>
          </p:cNvPr>
          <p:cNvSpPr/>
          <p:nvPr/>
        </p:nvSpPr>
        <p:spPr>
          <a:xfrm>
            <a:off x="2489532" y="3066575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29CE63BF-5CF8-D842-864E-357C56C2EF7F}"/>
              </a:ext>
            </a:extLst>
          </p:cNvPr>
          <p:cNvSpPr/>
          <p:nvPr/>
        </p:nvSpPr>
        <p:spPr>
          <a:xfrm>
            <a:off x="2073225" y="3486601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64B5F066-3BDC-2E47-A2A2-65998B32EDA0}"/>
              </a:ext>
            </a:extLst>
          </p:cNvPr>
          <p:cNvSpPr/>
          <p:nvPr/>
        </p:nvSpPr>
        <p:spPr>
          <a:xfrm>
            <a:off x="1556555" y="4241162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06F0AC4F-8993-1441-9484-031E5E3C4383}"/>
              </a:ext>
            </a:extLst>
          </p:cNvPr>
          <p:cNvSpPr/>
          <p:nvPr/>
        </p:nvSpPr>
        <p:spPr>
          <a:xfrm>
            <a:off x="2675385" y="3408542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284C06F-6037-6F4E-9388-4ED478106D7D}"/>
              </a:ext>
            </a:extLst>
          </p:cNvPr>
          <p:cNvSpPr txBox="1"/>
          <p:nvPr/>
        </p:nvSpPr>
        <p:spPr>
          <a:xfrm>
            <a:off x="2839728" y="3765467"/>
            <a:ext cx="2054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0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DC40580-A139-C249-90A1-1AC648FC3614}"/>
              </a:ext>
            </a:extLst>
          </p:cNvPr>
          <p:cNvSpPr txBox="1"/>
          <p:nvPr/>
        </p:nvSpPr>
        <p:spPr>
          <a:xfrm>
            <a:off x="2197241" y="3759315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-4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DD1F80B-070E-5045-9A7B-C782D99A825D}"/>
              </a:ext>
            </a:extLst>
          </p:cNvPr>
          <p:cNvSpPr txBox="1"/>
          <p:nvPr/>
        </p:nvSpPr>
        <p:spPr>
          <a:xfrm>
            <a:off x="3501723" y="3759315"/>
            <a:ext cx="2054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4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383F2446-45E7-AA4E-B621-DE69374595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92812" y="3168792"/>
            <a:ext cx="215900" cy="228600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8017408E-686D-CF48-9D4A-F5D3498FBDA5}"/>
              </a:ext>
            </a:extLst>
          </p:cNvPr>
          <p:cNvSpPr txBox="1"/>
          <p:nvPr/>
        </p:nvSpPr>
        <p:spPr>
          <a:xfrm>
            <a:off x="1592398" y="3768840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-8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89434D0-EFD9-E948-AF48-D52018F7B778}"/>
              </a:ext>
            </a:extLst>
          </p:cNvPr>
          <p:cNvSpPr txBox="1"/>
          <p:nvPr/>
        </p:nvSpPr>
        <p:spPr>
          <a:xfrm>
            <a:off x="4081483" y="3779567"/>
            <a:ext cx="2054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8</a:t>
            </a: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13446AA9-C995-F048-A218-A84FE9DC843B}"/>
              </a:ext>
            </a:extLst>
          </p:cNvPr>
          <p:cNvCxnSpPr>
            <a:cxnSpLocks/>
          </p:cNvCxnSpPr>
          <p:nvPr/>
        </p:nvCxnSpPr>
        <p:spPr>
          <a:xfrm flipH="1">
            <a:off x="3349459" y="3529208"/>
            <a:ext cx="5976" cy="231559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6E462DB3-49F7-4A47-922A-63AADC96AE78}"/>
              </a:ext>
            </a:extLst>
          </p:cNvPr>
          <p:cNvCxnSpPr>
            <a:cxnSpLocks/>
          </p:cNvCxnSpPr>
          <p:nvPr/>
        </p:nvCxnSpPr>
        <p:spPr>
          <a:xfrm>
            <a:off x="3131277" y="3546821"/>
            <a:ext cx="217671" cy="3475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BCC205CA-23A5-1641-A112-80D91CF958DF}"/>
              </a:ext>
            </a:extLst>
          </p:cNvPr>
          <p:cNvSpPr txBox="1"/>
          <p:nvPr/>
        </p:nvSpPr>
        <p:spPr>
          <a:xfrm>
            <a:off x="2983049" y="3430694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00B0F0"/>
                </a:solidFill>
              </a:rPr>
              <a:t>2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359B3557-F84D-874D-BC31-BDABDB1128EF}"/>
              </a:ext>
            </a:extLst>
          </p:cNvPr>
          <p:cNvSpPr txBox="1"/>
          <p:nvPr/>
        </p:nvSpPr>
        <p:spPr>
          <a:xfrm>
            <a:off x="2778255" y="4183182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-4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B980752-22D2-A34A-A952-DA61554DFFDF}"/>
              </a:ext>
            </a:extLst>
          </p:cNvPr>
          <p:cNvSpPr txBox="1"/>
          <p:nvPr/>
        </p:nvSpPr>
        <p:spPr>
          <a:xfrm>
            <a:off x="2802066" y="4664199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-8</a:t>
            </a: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8C929720-BA9D-3C46-BCF3-253BA94B95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87662" y="2614607"/>
            <a:ext cx="215900" cy="2286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1437A734-5F5E-1F4E-AFCE-0B91124B4081}"/>
                  </a:ext>
                </a:extLst>
              </p:cNvPr>
              <p:cNvSpPr txBox="1"/>
              <p:nvPr/>
            </p:nvSpPr>
            <p:spPr>
              <a:xfrm>
                <a:off x="731650" y="2105956"/>
                <a:ext cx="27584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1437A734-5F5E-1F4E-AFCE-0B91124B40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650" y="2105956"/>
                <a:ext cx="275845" cy="276999"/>
              </a:xfrm>
              <a:prstGeom prst="rect">
                <a:avLst/>
              </a:prstGeom>
              <a:blipFill>
                <a:blip r:embed="rId7"/>
                <a:stretch>
                  <a:fillRect l="-22727" r="-4545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87D865D-922E-7D46-B0B6-3DC6B703FAF7}"/>
                  </a:ext>
                </a:extLst>
              </p:cNvPr>
              <p:cNvSpPr txBox="1"/>
              <p:nvPr/>
            </p:nvSpPr>
            <p:spPr>
              <a:xfrm>
                <a:off x="1255534" y="1629692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87D865D-922E-7D46-B0B6-3DC6B703FA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5534" y="1629692"/>
                <a:ext cx="281167" cy="276999"/>
              </a:xfrm>
              <a:prstGeom prst="rect">
                <a:avLst/>
              </a:prstGeom>
              <a:blipFill>
                <a:blip r:embed="rId8"/>
                <a:stretch>
                  <a:fillRect l="-17391" r="-4348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BB3CD07-D837-F44C-A472-66C908F6DB16}"/>
                  </a:ext>
                </a:extLst>
              </p:cNvPr>
              <p:cNvSpPr txBox="1"/>
              <p:nvPr/>
            </p:nvSpPr>
            <p:spPr>
              <a:xfrm>
                <a:off x="1898473" y="1958313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BB3CD07-D837-F44C-A472-66C908F6DB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8473" y="1958313"/>
                <a:ext cx="281167" cy="276999"/>
              </a:xfrm>
              <a:prstGeom prst="rect">
                <a:avLst/>
              </a:prstGeom>
              <a:blipFill>
                <a:blip r:embed="rId9"/>
                <a:stretch>
                  <a:fillRect l="-16667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4A56388C-2791-C543-86A1-29F83A27FAD6}"/>
                  </a:ext>
                </a:extLst>
              </p:cNvPr>
              <p:cNvSpPr txBox="1"/>
              <p:nvPr/>
            </p:nvSpPr>
            <p:spPr>
              <a:xfrm>
                <a:off x="2379493" y="2110708"/>
                <a:ext cx="27943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4A56388C-2791-C543-86A1-29F83A27FA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9493" y="2110708"/>
                <a:ext cx="279435" cy="276999"/>
              </a:xfrm>
              <a:prstGeom prst="rect">
                <a:avLst/>
              </a:prstGeom>
              <a:blipFill>
                <a:blip r:embed="rId10"/>
                <a:stretch>
                  <a:fillRect l="-17391" r="-4348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23C3719B-A6AF-164F-90D4-CEF73935F3C9}"/>
                  </a:ext>
                </a:extLst>
              </p:cNvPr>
              <p:cNvSpPr txBox="1"/>
              <p:nvPr/>
            </p:nvSpPr>
            <p:spPr>
              <a:xfrm>
                <a:off x="3236751" y="2467902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23C3719B-A6AF-164F-90D4-CEF73935F3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6751" y="2467902"/>
                <a:ext cx="281167" cy="276999"/>
              </a:xfrm>
              <a:prstGeom prst="rect">
                <a:avLst/>
              </a:prstGeom>
              <a:blipFill>
                <a:blip r:embed="rId11"/>
                <a:stretch>
                  <a:fillRect l="-17391" r="-4348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CB576CCD-353B-A64A-A8B6-79C729DF5242}"/>
                  </a:ext>
                </a:extLst>
              </p:cNvPr>
              <p:cNvSpPr txBox="1"/>
              <p:nvPr/>
            </p:nvSpPr>
            <p:spPr>
              <a:xfrm>
                <a:off x="2603329" y="2834619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CB576CCD-353B-A64A-A8B6-79C729DF52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3329" y="2834619"/>
                <a:ext cx="281167" cy="276999"/>
              </a:xfrm>
              <a:prstGeom prst="rect">
                <a:avLst/>
              </a:prstGeom>
              <a:blipFill>
                <a:blip r:embed="rId12"/>
                <a:stretch>
                  <a:fillRect l="-17391" r="-4348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1EE9049A-08B4-3D4B-842B-844CD7B49850}"/>
                  </a:ext>
                </a:extLst>
              </p:cNvPr>
              <p:cNvSpPr txBox="1"/>
              <p:nvPr/>
            </p:nvSpPr>
            <p:spPr>
              <a:xfrm>
                <a:off x="2755729" y="3401371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1EE9049A-08B4-3D4B-842B-844CD7B498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5729" y="3401371"/>
                <a:ext cx="281167" cy="276999"/>
              </a:xfrm>
              <a:prstGeom prst="rect">
                <a:avLst/>
              </a:prstGeom>
              <a:blipFill>
                <a:blip r:embed="rId13"/>
                <a:stretch>
                  <a:fillRect l="-17391" r="-4348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3BC46F4D-80C4-8045-966E-89D8A837A63B}"/>
                  </a:ext>
                </a:extLst>
              </p:cNvPr>
              <p:cNvSpPr txBox="1"/>
              <p:nvPr/>
            </p:nvSpPr>
            <p:spPr>
              <a:xfrm>
                <a:off x="1979430" y="3510907"/>
                <a:ext cx="3736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3BC46F4D-80C4-8045-966E-89D8A837A6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9430" y="3510907"/>
                <a:ext cx="373628" cy="276999"/>
              </a:xfrm>
              <a:prstGeom prst="rect">
                <a:avLst/>
              </a:prstGeom>
              <a:blipFill>
                <a:blip r:embed="rId14"/>
                <a:stretch>
                  <a:fillRect l="-17241" r="-3448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A21FCB75-57F2-6B4B-B6D4-2E51392F06B3}"/>
                  </a:ext>
                </a:extLst>
              </p:cNvPr>
              <p:cNvSpPr txBox="1"/>
              <p:nvPr/>
            </p:nvSpPr>
            <p:spPr>
              <a:xfrm>
                <a:off x="1574613" y="4277677"/>
                <a:ext cx="3736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A21FCB75-57F2-6B4B-B6D4-2E51392F06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4613" y="4277677"/>
                <a:ext cx="373628" cy="276999"/>
              </a:xfrm>
              <a:prstGeom prst="rect">
                <a:avLst/>
              </a:prstGeom>
              <a:blipFill>
                <a:blip r:embed="rId15"/>
                <a:stretch>
                  <a:fillRect l="-13333" r="-3333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Oval 85">
            <a:extLst>
              <a:ext uri="{FF2B5EF4-FFF2-40B4-BE49-F238E27FC236}">
                <a16:creationId xmlns:a16="http://schemas.microsoft.com/office/drawing/2014/main" id="{C7225347-B004-2F47-8149-F9A678833807}"/>
              </a:ext>
            </a:extLst>
          </p:cNvPr>
          <p:cNvSpPr/>
          <p:nvPr/>
        </p:nvSpPr>
        <p:spPr>
          <a:xfrm>
            <a:off x="8067027" y="1054880"/>
            <a:ext cx="1728788" cy="482972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111C7B60-146D-7C49-AE2F-67EB5ACFE4E2}"/>
              </a:ext>
            </a:extLst>
          </p:cNvPr>
          <p:cNvCxnSpPr>
            <a:cxnSpLocks/>
          </p:cNvCxnSpPr>
          <p:nvPr/>
        </p:nvCxnSpPr>
        <p:spPr>
          <a:xfrm flipH="1">
            <a:off x="7024504" y="1413529"/>
            <a:ext cx="1142054" cy="6142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B7A097B4-96AB-5B49-B870-C1FACE0D83D2}"/>
              </a:ext>
            </a:extLst>
          </p:cNvPr>
          <p:cNvCxnSpPr>
            <a:cxnSpLocks/>
          </p:cNvCxnSpPr>
          <p:nvPr/>
        </p:nvCxnSpPr>
        <p:spPr>
          <a:xfrm flipH="1">
            <a:off x="8386763" y="1576042"/>
            <a:ext cx="331640" cy="73783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CADC76E4-CC05-974D-9737-328F5B01EFE9}"/>
              </a:ext>
            </a:extLst>
          </p:cNvPr>
          <p:cNvCxnSpPr>
            <a:cxnSpLocks/>
          </p:cNvCxnSpPr>
          <p:nvPr/>
        </p:nvCxnSpPr>
        <p:spPr>
          <a:xfrm>
            <a:off x="9458325" y="1561172"/>
            <a:ext cx="705531" cy="6741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D65B81CE-AB0E-8F4C-9BB4-A473BDD2C31D}"/>
              </a:ext>
            </a:extLst>
          </p:cNvPr>
          <p:cNvCxnSpPr>
            <a:cxnSpLocks/>
          </p:cNvCxnSpPr>
          <p:nvPr/>
        </p:nvCxnSpPr>
        <p:spPr>
          <a:xfrm>
            <a:off x="9797354" y="1413529"/>
            <a:ext cx="1526024" cy="4005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Oval 106">
            <a:extLst>
              <a:ext uri="{FF2B5EF4-FFF2-40B4-BE49-F238E27FC236}">
                <a16:creationId xmlns:a16="http://schemas.microsoft.com/office/drawing/2014/main" id="{E5A97693-7980-8048-90E4-0742CD872138}"/>
              </a:ext>
            </a:extLst>
          </p:cNvPr>
          <p:cNvSpPr/>
          <p:nvPr/>
        </p:nvSpPr>
        <p:spPr>
          <a:xfrm>
            <a:off x="6459979" y="2111847"/>
            <a:ext cx="1076643" cy="542215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983A2BA5-38F6-9B41-9D65-F467C840EA86}"/>
              </a:ext>
            </a:extLst>
          </p:cNvPr>
          <p:cNvSpPr/>
          <p:nvPr/>
        </p:nvSpPr>
        <p:spPr>
          <a:xfrm>
            <a:off x="9625534" y="2400465"/>
            <a:ext cx="1076643" cy="542215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0D11F92F-18CC-5F49-A9E5-F8FEF8B76FC5}"/>
                  </a:ext>
                </a:extLst>
              </p:cNvPr>
              <p:cNvSpPr/>
              <p:nvPr/>
            </p:nvSpPr>
            <p:spPr>
              <a:xfrm>
                <a:off x="7791289" y="2343499"/>
                <a:ext cx="1394217" cy="68974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0D11F92F-18CC-5F49-A9E5-F8FEF8B76F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1289" y="2343499"/>
                <a:ext cx="1394217" cy="689742"/>
              </a:xfrm>
              <a:prstGeom prst="ellipse">
                <a:avLst/>
              </a:prstGeom>
              <a:blipFill>
                <a:blip r:embed="rId1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3A3D12D0-9524-5244-865E-3FB35B4E64CB}"/>
                  </a:ext>
                </a:extLst>
              </p:cNvPr>
              <p:cNvSpPr/>
              <p:nvPr/>
            </p:nvSpPr>
            <p:spPr>
              <a:xfrm>
                <a:off x="10985081" y="1895708"/>
                <a:ext cx="1076643" cy="542215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3A3D12D0-9524-5244-865E-3FB35B4E64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5081" y="1895708"/>
                <a:ext cx="1076643" cy="542215"/>
              </a:xfrm>
              <a:prstGeom prst="ellipse">
                <a:avLst/>
              </a:prstGeom>
              <a:blipFill>
                <a:blip r:embed="rId1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ADE06B88-5EB9-E941-99AB-D2D46618547D}"/>
              </a:ext>
            </a:extLst>
          </p:cNvPr>
          <p:cNvCxnSpPr>
            <a:cxnSpLocks/>
          </p:cNvCxnSpPr>
          <p:nvPr/>
        </p:nvCxnSpPr>
        <p:spPr>
          <a:xfrm flipH="1">
            <a:off x="5991988" y="2521133"/>
            <a:ext cx="544736" cy="2841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592A0D34-9286-6847-AA3B-8DE51A1D2F2E}"/>
              </a:ext>
            </a:extLst>
          </p:cNvPr>
          <p:cNvCxnSpPr>
            <a:cxnSpLocks/>
          </p:cNvCxnSpPr>
          <p:nvPr/>
        </p:nvCxnSpPr>
        <p:spPr>
          <a:xfrm flipH="1">
            <a:off x="6207366" y="2606401"/>
            <a:ext cx="568662" cy="8009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8D157BAD-C517-2B49-BAD7-377C9F5923FC}"/>
              </a:ext>
            </a:extLst>
          </p:cNvPr>
          <p:cNvCxnSpPr>
            <a:cxnSpLocks/>
          </p:cNvCxnSpPr>
          <p:nvPr/>
        </p:nvCxnSpPr>
        <p:spPr>
          <a:xfrm flipH="1">
            <a:off x="6842129" y="2653318"/>
            <a:ext cx="194544" cy="7320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3F21784C-D3B2-8B4F-B5FC-37D7108EEC12}"/>
              </a:ext>
            </a:extLst>
          </p:cNvPr>
          <p:cNvCxnSpPr>
            <a:cxnSpLocks/>
          </p:cNvCxnSpPr>
          <p:nvPr/>
        </p:nvCxnSpPr>
        <p:spPr>
          <a:xfrm>
            <a:off x="7366031" y="2618573"/>
            <a:ext cx="416309" cy="8923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Oval 116">
            <a:extLst>
              <a:ext uri="{FF2B5EF4-FFF2-40B4-BE49-F238E27FC236}">
                <a16:creationId xmlns:a16="http://schemas.microsoft.com/office/drawing/2014/main" id="{9E2EB0A7-82BE-3A4D-AF4C-1131EE464155}"/>
              </a:ext>
            </a:extLst>
          </p:cNvPr>
          <p:cNvSpPr/>
          <p:nvPr/>
        </p:nvSpPr>
        <p:spPr>
          <a:xfrm>
            <a:off x="7472283" y="3518577"/>
            <a:ext cx="694275" cy="58314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14DFBD9B-49EA-8941-812E-EE9DBCBB212D}"/>
              </a:ext>
            </a:extLst>
          </p:cNvPr>
          <p:cNvSpPr/>
          <p:nvPr/>
        </p:nvSpPr>
        <p:spPr>
          <a:xfrm>
            <a:off x="6531303" y="3485133"/>
            <a:ext cx="694275" cy="58314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Oval 121">
                <a:extLst>
                  <a:ext uri="{FF2B5EF4-FFF2-40B4-BE49-F238E27FC236}">
                    <a16:creationId xmlns:a16="http://schemas.microsoft.com/office/drawing/2014/main" id="{B950B928-B08F-FA4D-8639-878213CF86A3}"/>
                  </a:ext>
                </a:extLst>
              </p:cNvPr>
              <p:cNvSpPr/>
              <p:nvPr/>
            </p:nvSpPr>
            <p:spPr>
              <a:xfrm>
                <a:off x="5755733" y="3495491"/>
                <a:ext cx="694275" cy="58314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3,</m:t>
                      </m:r>
                    </m:oMath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2" name="Oval 121">
                <a:extLst>
                  <a:ext uri="{FF2B5EF4-FFF2-40B4-BE49-F238E27FC236}">
                    <a16:creationId xmlns:a16="http://schemas.microsoft.com/office/drawing/2014/main" id="{B950B928-B08F-FA4D-8639-878213CF86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5733" y="3495491"/>
                <a:ext cx="694275" cy="583149"/>
              </a:xfrm>
              <a:prstGeom prst="ellipse">
                <a:avLst/>
              </a:prstGeom>
              <a:blipFill>
                <a:blip r:embed="rId18"/>
                <a:stretch>
                  <a:fillRect b="-1224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B80EAF62-6A74-BC44-A38D-4789B856867E}"/>
                  </a:ext>
                </a:extLst>
              </p:cNvPr>
              <p:cNvSpPr/>
              <p:nvPr/>
            </p:nvSpPr>
            <p:spPr>
              <a:xfrm>
                <a:off x="5495866" y="2805079"/>
                <a:ext cx="694275" cy="58314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1,</m:t>
                      </m:r>
                    </m:oMath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B80EAF62-6A74-BC44-A38D-4789B85686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5866" y="2805079"/>
                <a:ext cx="694275" cy="583149"/>
              </a:xfrm>
              <a:prstGeom prst="ellipse">
                <a:avLst/>
              </a:prstGeom>
              <a:blipFill>
                <a:blip r:embed="rId19"/>
                <a:stretch>
                  <a:fillRect b="-11224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6AF9F15E-DED0-E949-8CBC-6D664601DCBA}"/>
              </a:ext>
            </a:extLst>
          </p:cNvPr>
          <p:cNvCxnSpPr>
            <a:cxnSpLocks/>
          </p:cNvCxnSpPr>
          <p:nvPr/>
        </p:nvCxnSpPr>
        <p:spPr>
          <a:xfrm flipH="1">
            <a:off x="7065249" y="4017633"/>
            <a:ext cx="471373" cy="7026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Oval 127">
            <a:extLst>
              <a:ext uri="{FF2B5EF4-FFF2-40B4-BE49-F238E27FC236}">
                <a16:creationId xmlns:a16="http://schemas.microsoft.com/office/drawing/2014/main" id="{A0B66E87-88B7-A04F-A32B-5928CE8DFC70}"/>
              </a:ext>
            </a:extLst>
          </p:cNvPr>
          <p:cNvSpPr>
            <a:spLocks noChangeAspect="1"/>
          </p:cNvSpPr>
          <p:nvPr/>
        </p:nvSpPr>
        <p:spPr>
          <a:xfrm>
            <a:off x="6727461" y="4771921"/>
            <a:ext cx="457200" cy="4572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AE3FDE38-857D-5640-84DD-8A9C8980D6D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465656" y="4767156"/>
                <a:ext cx="457200" cy="4572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AE3FDE38-857D-5640-84DD-8A9C8980D6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5656" y="4767156"/>
                <a:ext cx="457200" cy="457200"/>
              </a:xfrm>
              <a:prstGeom prst="ellipse">
                <a:avLst/>
              </a:prstGeom>
              <a:blipFill>
                <a:blip r:embed="rId20"/>
                <a:stretch>
                  <a:fillRect l="-259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5F03693F-5766-F643-906E-483748D372C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185971" y="4809362"/>
                <a:ext cx="457200" cy="4572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5F03693F-5766-F643-906E-483748D372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5971" y="4809362"/>
                <a:ext cx="457200" cy="457200"/>
              </a:xfrm>
              <a:prstGeom prst="ellipse">
                <a:avLst/>
              </a:prstGeom>
              <a:blipFill>
                <a:blip r:embed="rId21"/>
                <a:stretch>
                  <a:fillRect l="-779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47F7244A-6014-6E41-B954-C65631D8DF2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938453" y="4718868"/>
                <a:ext cx="687081" cy="687081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47F7244A-6014-6E41-B954-C65631D8DF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8453" y="4718868"/>
                <a:ext cx="687081" cy="687081"/>
              </a:xfrm>
              <a:prstGeom prst="ellipse">
                <a:avLst/>
              </a:prstGeom>
              <a:blipFill>
                <a:blip r:embed="rId2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86C3C6BC-7568-E74F-845F-E9A1CC6A12C8}"/>
              </a:ext>
            </a:extLst>
          </p:cNvPr>
          <p:cNvCxnSpPr>
            <a:cxnSpLocks/>
          </p:cNvCxnSpPr>
          <p:nvPr/>
        </p:nvCxnSpPr>
        <p:spPr>
          <a:xfrm flipH="1">
            <a:off x="7718607" y="4143770"/>
            <a:ext cx="53702" cy="5204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F9FD7456-EC2D-874A-825D-C68AAE470598}"/>
              </a:ext>
            </a:extLst>
          </p:cNvPr>
          <p:cNvCxnSpPr>
            <a:cxnSpLocks/>
          </p:cNvCxnSpPr>
          <p:nvPr/>
        </p:nvCxnSpPr>
        <p:spPr>
          <a:xfrm>
            <a:off x="8070568" y="4098965"/>
            <a:ext cx="482015" cy="6213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C331B52D-8C73-2141-9943-8CE625BB0894}"/>
              </a:ext>
            </a:extLst>
          </p:cNvPr>
          <p:cNvCxnSpPr>
            <a:cxnSpLocks/>
          </p:cNvCxnSpPr>
          <p:nvPr/>
        </p:nvCxnSpPr>
        <p:spPr>
          <a:xfrm>
            <a:off x="8200258" y="3867037"/>
            <a:ext cx="966796" cy="7971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60FCD9C5-0658-5C4A-86EE-EDD0578A946C}"/>
              </a:ext>
            </a:extLst>
          </p:cNvPr>
          <p:cNvCxnSpPr>
            <a:cxnSpLocks/>
          </p:cNvCxnSpPr>
          <p:nvPr/>
        </p:nvCxnSpPr>
        <p:spPr>
          <a:xfrm flipH="1">
            <a:off x="9420085" y="2973118"/>
            <a:ext cx="445823" cy="5377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ACC8C392-6B31-1D42-85A5-A362D0CC4440}"/>
              </a:ext>
            </a:extLst>
          </p:cNvPr>
          <p:cNvCxnSpPr>
            <a:cxnSpLocks/>
          </p:cNvCxnSpPr>
          <p:nvPr/>
        </p:nvCxnSpPr>
        <p:spPr>
          <a:xfrm flipH="1">
            <a:off x="10113498" y="2984513"/>
            <a:ext cx="177310" cy="58417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4FDCD2B7-152B-BC4D-BB03-338334E6D6CE}"/>
              </a:ext>
            </a:extLst>
          </p:cNvPr>
          <p:cNvCxnSpPr>
            <a:cxnSpLocks/>
          </p:cNvCxnSpPr>
          <p:nvPr/>
        </p:nvCxnSpPr>
        <p:spPr>
          <a:xfrm>
            <a:off x="10549970" y="3006664"/>
            <a:ext cx="344285" cy="5914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704DD6B7-F153-594D-9753-4ECACF1A8F29}"/>
              </a:ext>
            </a:extLst>
          </p:cNvPr>
          <p:cNvCxnSpPr>
            <a:cxnSpLocks/>
          </p:cNvCxnSpPr>
          <p:nvPr/>
        </p:nvCxnSpPr>
        <p:spPr>
          <a:xfrm>
            <a:off x="10730836" y="2857181"/>
            <a:ext cx="792566" cy="6537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Oval 147">
            <a:extLst>
              <a:ext uri="{FF2B5EF4-FFF2-40B4-BE49-F238E27FC236}">
                <a16:creationId xmlns:a16="http://schemas.microsoft.com/office/drawing/2014/main" id="{827F7AEF-055D-7645-B788-01CE6D6AE33F}"/>
              </a:ext>
            </a:extLst>
          </p:cNvPr>
          <p:cNvSpPr/>
          <p:nvPr/>
        </p:nvSpPr>
        <p:spPr>
          <a:xfrm>
            <a:off x="9797354" y="3649406"/>
            <a:ext cx="694275" cy="58314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Oval 148">
                <a:extLst>
                  <a:ext uri="{FF2B5EF4-FFF2-40B4-BE49-F238E27FC236}">
                    <a16:creationId xmlns:a16="http://schemas.microsoft.com/office/drawing/2014/main" id="{431BBF08-0D12-184D-A846-741CACC514FB}"/>
                  </a:ext>
                </a:extLst>
              </p:cNvPr>
              <p:cNvSpPr/>
              <p:nvPr/>
            </p:nvSpPr>
            <p:spPr>
              <a:xfrm>
                <a:off x="10522445" y="3678541"/>
                <a:ext cx="874007" cy="562622"/>
              </a:xfrm>
              <a:prstGeom prst="ellipse">
                <a:avLst/>
              </a:prstGeom>
              <a:solidFill>
                <a:schemeClr val="tx1">
                  <a:alpha val="9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14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15</m:t>
                          </m:r>
                        </m:sub>
                      </m:sSub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16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9" name="Oval 148">
                <a:extLst>
                  <a:ext uri="{FF2B5EF4-FFF2-40B4-BE49-F238E27FC236}">
                    <a16:creationId xmlns:a16="http://schemas.microsoft.com/office/drawing/2014/main" id="{431BBF08-0D12-184D-A846-741CACC514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22445" y="3678541"/>
                <a:ext cx="874007" cy="562622"/>
              </a:xfrm>
              <a:prstGeom prst="ellipse">
                <a:avLst/>
              </a:prstGeom>
              <a:blipFill>
                <a:blip r:embed="rId2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0" name="Oval 149">
            <a:extLst>
              <a:ext uri="{FF2B5EF4-FFF2-40B4-BE49-F238E27FC236}">
                <a16:creationId xmlns:a16="http://schemas.microsoft.com/office/drawing/2014/main" id="{57210AA5-CE15-6046-AAF8-4BFDDE75CBE4}"/>
              </a:ext>
            </a:extLst>
          </p:cNvPr>
          <p:cNvSpPr/>
          <p:nvPr/>
        </p:nvSpPr>
        <p:spPr>
          <a:xfrm>
            <a:off x="11493405" y="3539870"/>
            <a:ext cx="694275" cy="58314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Oval 153">
                <a:extLst>
                  <a:ext uri="{FF2B5EF4-FFF2-40B4-BE49-F238E27FC236}">
                    <a16:creationId xmlns:a16="http://schemas.microsoft.com/office/drawing/2014/main" id="{271A5EE8-5ED8-3A4E-B8F3-FA3409777DF6}"/>
                  </a:ext>
                </a:extLst>
              </p:cNvPr>
              <p:cNvSpPr/>
              <p:nvPr/>
            </p:nvSpPr>
            <p:spPr>
              <a:xfrm>
                <a:off x="8997364" y="3595714"/>
                <a:ext cx="694275" cy="583149"/>
              </a:xfrm>
              <a:prstGeom prst="ellipse">
                <a:avLst/>
              </a:prstGeom>
              <a:solidFill>
                <a:schemeClr val="tx1">
                  <a:alpha val="9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4" name="Oval 153">
                <a:extLst>
                  <a:ext uri="{FF2B5EF4-FFF2-40B4-BE49-F238E27FC236}">
                    <a16:creationId xmlns:a16="http://schemas.microsoft.com/office/drawing/2014/main" id="{271A5EE8-5ED8-3A4E-B8F3-FA3409777D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7364" y="3595714"/>
                <a:ext cx="694275" cy="583149"/>
              </a:xfrm>
              <a:prstGeom prst="ellipse">
                <a:avLst/>
              </a:prstGeom>
              <a:blipFill>
                <a:blip r:embed="rId2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7" name="Oval 86">
            <a:extLst>
              <a:ext uri="{FF2B5EF4-FFF2-40B4-BE49-F238E27FC236}">
                <a16:creationId xmlns:a16="http://schemas.microsoft.com/office/drawing/2014/main" id="{419B41AE-BFD4-7F4F-BC7C-CA75DBB778EC}"/>
              </a:ext>
            </a:extLst>
          </p:cNvPr>
          <p:cNvSpPr/>
          <p:nvPr/>
        </p:nvSpPr>
        <p:spPr>
          <a:xfrm>
            <a:off x="4354346" y="2676743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408D41E7-04FA-A040-B670-0E467CB120B0}"/>
              </a:ext>
            </a:extLst>
          </p:cNvPr>
          <p:cNvSpPr/>
          <p:nvPr/>
        </p:nvSpPr>
        <p:spPr>
          <a:xfrm>
            <a:off x="5036273" y="3201029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B32FE30C-8FD3-AC42-9C2C-A3D64B799077}"/>
                  </a:ext>
                </a:extLst>
              </p:cNvPr>
              <p:cNvSpPr txBox="1"/>
              <p:nvPr/>
            </p:nvSpPr>
            <p:spPr>
              <a:xfrm>
                <a:off x="4317850" y="2391697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B32FE30C-8FD3-AC42-9C2C-A3D64B7990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7850" y="2391697"/>
                <a:ext cx="281167" cy="276999"/>
              </a:xfrm>
              <a:prstGeom prst="rect">
                <a:avLst/>
              </a:prstGeom>
              <a:blipFill>
                <a:blip r:embed="rId25"/>
                <a:stretch>
                  <a:fillRect l="-17391" r="-4348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3" name="Oval 92">
            <a:extLst>
              <a:ext uri="{FF2B5EF4-FFF2-40B4-BE49-F238E27FC236}">
                <a16:creationId xmlns:a16="http://schemas.microsoft.com/office/drawing/2014/main" id="{C2C64F3B-9F45-4144-B973-95F08006A85F}"/>
              </a:ext>
            </a:extLst>
          </p:cNvPr>
          <p:cNvSpPr/>
          <p:nvPr/>
        </p:nvSpPr>
        <p:spPr>
          <a:xfrm>
            <a:off x="2499161" y="3618094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0FBB6B63-6015-F94B-B7C1-F9ADA55919B3}"/>
              </a:ext>
            </a:extLst>
          </p:cNvPr>
          <p:cNvSpPr/>
          <p:nvPr/>
        </p:nvSpPr>
        <p:spPr>
          <a:xfrm>
            <a:off x="3316117" y="3881667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197427BF-60A5-784D-9602-99A3ECCE38D1}"/>
                  </a:ext>
                </a:extLst>
              </p:cNvPr>
              <p:cNvSpPr txBox="1"/>
              <p:nvPr/>
            </p:nvSpPr>
            <p:spPr>
              <a:xfrm>
                <a:off x="4955537" y="2901110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197427BF-60A5-784D-9602-99A3ECCE38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5537" y="2901110"/>
                <a:ext cx="281167" cy="276999"/>
              </a:xfrm>
              <a:prstGeom prst="rect">
                <a:avLst/>
              </a:prstGeom>
              <a:blipFill>
                <a:blip r:embed="rId26"/>
                <a:stretch>
                  <a:fillRect l="-17391" r="-4348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23E77E97-DE80-5F41-A364-34BA897B6E88}"/>
                  </a:ext>
                </a:extLst>
              </p:cNvPr>
              <p:cNvSpPr txBox="1"/>
              <p:nvPr/>
            </p:nvSpPr>
            <p:spPr>
              <a:xfrm>
                <a:off x="2431873" y="3691883"/>
                <a:ext cx="3736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23E77E97-DE80-5F41-A364-34BA897B6E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1873" y="3691883"/>
                <a:ext cx="373628" cy="276999"/>
              </a:xfrm>
              <a:prstGeom prst="rect">
                <a:avLst/>
              </a:prstGeom>
              <a:blipFill>
                <a:blip r:embed="rId27"/>
                <a:stretch>
                  <a:fillRect l="-12903" r="-3226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73DDCF26-FAF0-B84D-892C-D6DAD0D72F54}"/>
                  </a:ext>
                </a:extLst>
              </p:cNvPr>
              <p:cNvSpPr txBox="1"/>
              <p:nvPr/>
            </p:nvSpPr>
            <p:spPr>
              <a:xfrm>
                <a:off x="3284357" y="3958577"/>
                <a:ext cx="3736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73DDCF26-FAF0-B84D-892C-D6DAD0D72F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4357" y="3958577"/>
                <a:ext cx="373628" cy="276999"/>
              </a:xfrm>
              <a:prstGeom prst="rect">
                <a:avLst/>
              </a:prstGeom>
              <a:blipFill>
                <a:blip r:embed="rId28"/>
                <a:stretch>
                  <a:fillRect l="-16667" r="-3333" b="-2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0C038AC0-5001-2243-B00D-8BFBA4354FC1}"/>
              </a:ext>
            </a:extLst>
          </p:cNvPr>
          <p:cNvSpPr txBox="1"/>
          <p:nvPr/>
        </p:nvSpPr>
        <p:spPr>
          <a:xfrm>
            <a:off x="10288930" y="5985080"/>
            <a:ext cx="8740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BPQ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D2FF36C7-1866-E442-9D32-032704CF3AB8}"/>
              </a:ext>
            </a:extLst>
          </p:cNvPr>
          <p:cNvSpPr txBox="1"/>
          <p:nvPr/>
        </p:nvSpPr>
        <p:spPr>
          <a:xfrm>
            <a:off x="3178312" y="3754550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00B0F0"/>
                </a:solidFill>
              </a:rPr>
              <a:t>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CD0287C1-A57C-8048-BDCE-DD6C4CD72147}"/>
                  </a:ext>
                </a:extLst>
              </p:cNvPr>
              <p:cNvSpPr txBox="1"/>
              <p:nvPr/>
            </p:nvSpPr>
            <p:spPr>
              <a:xfrm>
                <a:off x="1113298" y="5405949"/>
                <a:ext cx="3736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CD0287C1-A57C-8048-BDCE-DD6C4CD721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3298" y="5405949"/>
                <a:ext cx="373628" cy="276999"/>
              </a:xfrm>
              <a:prstGeom prst="rect">
                <a:avLst/>
              </a:prstGeom>
              <a:blipFill>
                <a:blip r:embed="rId29"/>
                <a:stretch>
                  <a:fillRect l="-13333" r="-3333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CD76E888-A5D8-A348-8392-2600829E884B}"/>
                  </a:ext>
                </a:extLst>
              </p:cNvPr>
              <p:cNvSpPr txBox="1"/>
              <p:nvPr/>
            </p:nvSpPr>
            <p:spPr>
              <a:xfrm>
                <a:off x="1364637" y="5026667"/>
                <a:ext cx="3736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CD76E888-A5D8-A348-8392-2600829E88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4637" y="5026667"/>
                <a:ext cx="373628" cy="276999"/>
              </a:xfrm>
              <a:prstGeom prst="rect">
                <a:avLst/>
              </a:prstGeom>
              <a:blipFill>
                <a:blip r:embed="rId30"/>
                <a:stretch>
                  <a:fillRect l="-12903" r="-3226" b="-2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43FE456F-CBC2-484E-8765-C633300C9CF9}"/>
                  </a:ext>
                </a:extLst>
              </p:cNvPr>
              <p:cNvSpPr txBox="1"/>
              <p:nvPr/>
            </p:nvSpPr>
            <p:spPr>
              <a:xfrm>
                <a:off x="837350" y="5698708"/>
                <a:ext cx="3736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16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43FE456F-CBC2-484E-8765-C633300C9C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350" y="5698708"/>
                <a:ext cx="373628" cy="276999"/>
              </a:xfrm>
              <a:prstGeom prst="rect">
                <a:avLst/>
              </a:prstGeom>
              <a:blipFill>
                <a:blip r:embed="rId31"/>
                <a:stretch>
                  <a:fillRect l="-13333" r="-3333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6" name="Oval 105">
            <a:extLst>
              <a:ext uri="{FF2B5EF4-FFF2-40B4-BE49-F238E27FC236}">
                <a16:creationId xmlns:a16="http://schemas.microsoft.com/office/drawing/2014/main" id="{D8B6A722-109D-FC4F-BBC8-91AF778F426A}"/>
              </a:ext>
            </a:extLst>
          </p:cNvPr>
          <p:cNvSpPr/>
          <p:nvPr/>
        </p:nvSpPr>
        <p:spPr>
          <a:xfrm>
            <a:off x="1281371" y="5068243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527BC7A2-2EB5-7545-B6FA-41D43994FE51}"/>
              </a:ext>
            </a:extLst>
          </p:cNvPr>
          <p:cNvSpPr/>
          <p:nvPr/>
        </p:nvSpPr>
        <p:spPr>
          <a:xfrm>
            <a:off x="1119441" y="5377808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A9F62DDF-34AA-F942-98BC-41B12BD1F203}"/>
              </a:ext>
            </a:extLst>
          </p:cNvPr>
          <p:cNvSpPr/>
          <p:nvPr/>
        </p:nvSpPr>
        <p:spPr>
          <a:xfrm>
            <a:off x="857499" y="5630222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1" name="Picture 100">
            <a:extLst>
              <a:ext uri="{FF2B5EF4-FFF2-40B4-BE49-F238E27FC236}">
                <a16:creationId xmlns:a16="http://schemas.microsoft.com/office/drawing/2014/main" id="{AF72439E-8388-4359-821B-8073EE9B8D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5149" y="2810100"/>
            <a:ext cx="323208" cy="28793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6CCB0EE-A487-4812-A177-F6CF2541B404}"/>
              </a:ext>
            </a:extLst>
          </p:cNvPr>
          <p:cNvSpPr txBox="1"/>
          <p:nvPr/>
        </p:nvSpPr>
        <p:spPr>
          <a:xfrm>
            <a:off x="7391530" y="1916165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3A3A45E0-BD5F-4734-B714-D1A998B9A1C4}"/>
              </a:ext>
            </a:extLst>
          </p:cNvPr>
          <p:cNvSpPr txBox="1"/>
          <p:nvPr/>
        </p:nvSpPr>
        <p:spPr>
          <a:xfrm>
            <a:off x="9719181" y="2095108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AB54C0EB-1902-4E62-A1FB-7B42E772C806}"/>
              </a:ext>
            </a:extLst>
          </p:cNvPr>
          <p:cNvSpPr txBox="1"/>
          <p:nvPr/>
        </p:nvSpPr>
        <p:spPr>
          <a:xfrm>
            <a:off x="10936466" y="1280656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10DDE948-51BB-48A6-9940-8E5D57775A8C}"/>
              </a:ext>
            </a:extLst>
          </p:cNvPr>
          <p:cNvSpPr/>
          <p:nvPr/>
        </p:nvSpPr>
        <p:spPr>
          <a:xfrm>
            <a:off x="2731633" y="2987372"/>
            <a:ext cx="1188720" cy="1188720"/>
          </a:xfrm>
          <a:prstGeom prst="ellipse">
            <a:avLst/>
          </a:prstGeom>
          <a:noFill/>
          <a:ln w="28575">
            <a:solidFill>
              <a:srgbClr val="FF00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7FD715B6-8788-4B79-80D9-432661DA0DD3}"/>
              </a:ext>
            </a:extLst>
          </p:cNvPr>
          <p:cNvSpPr/>
          <p:nvPr/>
        </p:nvSpPr>
        <p:spPr>
          <a:xfrm>
            <a:off x="2557460" y="2850297"/>
            <a:ext cx="1463040" cy="1463040"/>
          </a:xfrm>
          <a:prstGeom prst="ellipse">
            <a:avLst/>
          </a:prstGeom>
          <a:noFill/>
          <a:ln w="158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7" name="Pentagon 126">
            <a:extLst>
              <a:ext uri="{FF2B5EF4-FFF2-40B4-BE49-F238E27FC236}">
                <a16:creationId xmlns:a16="http://schemas.microsoft.com/office/drawing/2014/main" id="{0604C315-6E44-634E-AE42-04E08BC41D51}"/>
              </a:ext>
            </a:extLst>
          </p:cNvPr>
          <p:cNvSpPr/>
          <p:nvPr/>
        </p:nvSpPr>
        <p:spPr>
          <a:xfrm flipH="1">
            <a:off x="7848730" y="5844938"/>
            <a:ext cx="1888188" cy="660720"/>
          </a:xfrm>
          <a:prstGeom prst="homePlat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 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B19351A6-EF31-8143-B397-417756FCC17B}"/>
                  </a:ext>
                </a:extLst>
              </p:cNvPr>
              <p:cNvSpPr txBox="1"/>
              <p:nvPr/>
            </p:nvSpPr>
            <p:spPr>
              <a:xfrm>
                <a:off x="8067027" y="5967910"/>
                <a:ext cx="565508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 smtClean="0">
                              <a:solidFill>
                                <a:srgbClr val="C756FB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solidFill>
                                <a:srgbClr val="C756FB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200" b="0" i="1" smtClean="0">
                              <a:solidFill>
                                <a:srgbClr val="C756FB"/>
                              </a:solidFill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</m:oMath>
                  </m:oMathPara>
                </a14:m>
                <a:endParaRPr lang="en-US" sz="2200" dirty="0">
                  <a:solidFill>
                    <a:srgbClr val="C756FB"/>
                  </a:solidFill>
                </a:endParaRPr>
              </a:p>
            </p:txBody>
          </p:sp>
        </mc:Choice>
        <mc:Fallback xmlns="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B19351A6-EF31-8143-B397-417756FCC1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7027" y="5967910"/>
                <a:ext cx="565508" cy="430887"/>
              </a:xfrm>
              <a:prstGeom prst="rect">
                <a:avLst/>
              </a:prstGeom>
              <a:blipFill>
                <a:blip r:embed="rId32"/>
                <a:stretch>
                  <a:fillRect b="-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463FDEE6-15E1-C14F-8CE9-EC4FDC3A6DE1}"/>
                  </a:ext>
                </a:extLst>
              </p:cNvPr>
              <p:cNvSpPr txBox="1"/>
              <p:nvPr/>
            </p:nvSpPr>
            <p:spPr>
              <a:xfrm>
                <a:off x="8967589" y="6003763"/>
                <a:ext cx="56550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463FDEE6-15E1-C14F-8CE9-EC4FDC3A6D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7589" y="6003763"/>
                <a:ext cx="565508" cy="369332"/>
              </a:xfrm>
              <a:prstGeom prst="rect">
                <a:avLst/>
              </a:prstGeom>
              <a:blipFill>
                <a:blip r:embed="rId33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08051876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C1814A2-6C91-4126-AF6B-3EE0373B601F}"/>
              </a:ext>
            </a:extLst>
          </p:cNvPr>
          <p:cNvSpPr/>
          <p:nvPr/>
        </p:nvSpPr>
        <p:spPr>
          <a:xfrm>
            <a:off x="3029827" y="3756619"/>
            <a:ext cx="2444903" cy="2211291"/>
          </a:xfrm>
          <a:prstGeom prst="rect">
            <a:avLst/>
          </a:prstGeom>
          <a:solidFill>
            <a:schemeClr val="accent6">
              <a:lumMod val="40000"/>
              <a:lumOff val="60000"/>
              <a:alpha val="5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8C4F378-CD67-8A4D-8ECD-19659C8AE35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651687" y="-80924"/>
                <a:ext cx="9094807" cy="1028777"/>
              </a:xfrm>
            </p:spPr>
            <p:txBody>
              <a:bodyPr/>
              <a:lstStyle/>
              <a:p>
                <a:pPr algn="ctr"/>
                <a:r>
                  <a:rPr lang="en-US" dirty="0"/>
                  <a:t>Example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-NN query in PR-</a:t>
                </a:r>
                <a:r>
                  <a:rPr lang="en-US" dirty="0" err="1"/>
                  <a:t>QuadTree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8C4F378-CD67-8A4D-8ECD-19659C8AE3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651687" y="-80924"/>
                <a:ext cx="9094807" cy="1028777"/>
              </a:xfrm>
              <a:blipFill>
                <a:blip r:embed="rId2"/>
                <a:stretch>
                  <a:fillRect l="-2232" t="-2469" r="-2371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1F1C8300-1158-AF44-8587-F337DADDBF57}"/>
              </a:ext>
            </a:extLst>
          </p:cNvPr>
          <p:cNvSpPr>
            <a:spLocks/>
          </p:cNvSpPr>
          <p:nvPr/>
        </p:nvSpPr>
        <p:spPr>
          <a:xfrm>
            <a:off x="577892" y="1561172"/>
            <a:ext cx="4919659" cy="44381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D4EBE64-0189-9448-AD5F-4A307EE4A47B}"/>
              </a:ext>
            </a:extLst>
          </p:cNvPr>
          <p:cNvSpPr txBox="1"/>
          <p:nvPr/>
        </p:nvSpPr>
        <p:spPr>
          <a:xfrm>
            <a:off x="122102" y="6077415"/>
            <a:ext cx="993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(-16, -16)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3367344-D2C2-644E-AF60-07580BC0BED4}"/>
              </a:ext>
            </a:extLst>
          </p:cNvPr>
          <p:cNvSpPr txBox="1"/>
          <p:nvPr/>
        </p:nvSpPr>
        <p:spPr>
          <a:xfrm>
            <a:off x="5205516" y="6077414"/>
            <a:ext cx="993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(16, -16)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4DEBC0-56B6-454A-91F8-B1862EE00F41}"/>
              </a:ext>
            </a:extLst>
          </p:cNvPr>
          <p:cNvSpPr txBox="1"/>
          <p:nvPr/>
        </p:nvSpPr>
        <p:spPr>
          <a:xfrm>
            <a:off x="5291008" y="1245144"/>
            <a:ext cx="993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(16, 16)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ED43F1C-2803-F74C-9651-112D2BD647D0}"/>
              </a:ext>
            </a:extLst>
          </p:cNvPr>
          <p:cNvSpPr txBox="1"/>
          <p:nvPr/>
        </p:nvSpPr>
        <p:spPr>
          <a:xfrm>
            <a:off x="133565" y="1245143"/>
            <a:ext cx="993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(-16, 16)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0765131-9447-4C44-931A-43E1B93BBEEB}"/>
              </a:ext>
            </a:extLst>
          </p:cNvPr>
          <p:cNvCxnSpPr>
            <a:cxnSpLocks/>
            <a:stCxn id="4" idx="0"/>
            <a:endCxn id="4" idx="2"/>
          </p:cNvCxnSpPr>
          <p:nvPr/>
        </p:nvCxnSpPr>
        <p:spPr>
          <a:xfrm>
            <a:off x="3037722" y="1561172"/>
            <a:ext cx="0" cy="4438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D3FBAC7-85B5-3C47-B35C-27A955D16F67}"/>
              </a:ext>
            </a:extLst>
          </p:cNvPr>
          <p:cNvCxnSpPr>
            <a:cxnSpLocks/>
          </p:cNvCxnSpPr>
          <p:nvPr/>
        </p:nvCxnSpPr>
        <p:spPr>
          <a:xfrm>
            <a:off x="577892" y="3769113"/>
            <a:ext cx="491965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8A41387-28C5-DE48-841A-2335B26C1D70}"/>
              </a:ext>
            </a:extLst>
          </p:cNvPr>
          <p:cNvCxnSpPr>
            <a:cxnSpLocks/>
          </p:cNvCxnSpPr>
          <p:nvPr/>
        </p:nvCxnSpPr>
        <p:spPr>
          <a:xfrm>
            <a:off x="577891" y="2772938"/>
            <a:ext cx="24598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9BEDA4F-10D7-7C49-9BFB-35FB3C88EF64}"/>
              </a:ext>
            </a:extLst>
          </p:cNvPr>
          <p:cNvCxnSpPr>
            <a:cxnSpLocks/>
          </p:cNvCxnSpPr>
          <p:nvPr/>
        </p:nvCxnSpPr>
        <p:spPr>
          <a:xfrm>
            <a:off x="1807802" y="1576042"/>
            <a:ext cx="0" cy="22042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89CC8C9-62FD-CE44-A725-64BA847FCAAD}"/>
              </a:ext>
            </a:extLst>
          </p:cNvPr>
          <p:cNvCxnSpPr>
            <a:cxnSpLocks/>
          </p:cNvCxnSpPr>
          <p:nvPr/>
        </p:nvCxnSpPr>
        <p:spPr>
          <a:xfrm>
            <a:off x="1807802" y="3713356"/>
            <a:ext cx="0" cy="228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FADBD58-BAB1-D649-B8BE-8DED6819B1CF}"/>
              </a:ext>
            </a:extLst>
          </p:cNvPr>
          <p:cNvCxnSpPr>
            <a:cxnSpLocks/>
          </p:cNvCxnSpPr>
          <p:nvPr/>
        </p:nvCxnSpPr>
        <p:spPr>
          <a:xfrm>
            <a:off x="585326" y="4832193"/>
            <a:ext cx="24598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13D531F-986D-BE47-A6B8-ABF050F2A526}"/>
              </a:ext>
            </a:extLst>
          </p:cNvPr>
          <p:cNvCxnSpPr>
            <a:cxnSpLocks/>
          </p:cNvCxnSpPr>
          <p:nvPr/>
        </p:nvCxnSpPr>
        <p:spPr>
          <a:xfrm>
            <a:off x="1807802" y="3289607"/>
            <a:ext cx="123735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FC8060C-B4EF-EC44-8115-288D4A8E64D4}"/>
              </a:ext>
            </a:extLst>
          </p:cNvPr>
          <p:cNvCxnSpPr>
            <a:cxnSpLocks/>
          </p:cNvCxnSpPr>
          <p:nvPr/>
        </p:nvCxnSpPr>
        <p:spPr>
          <a:xfrm>
            <a:off x="2395969" y="2772938"/>
            <a:ext cx="0" cy="10073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>
            <a:extLst>
              <a:ext uri="{FF2B5EF4-FFF2-40B4-BE49-F238E27FC236}">
                <a16:creationId xmlns:a16="http://schemas.microsoft.com/office/drawing/2014/main" id="{E435A33E-DF17-AA4F-ACF3-51283F51EF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7942" y="3485927"/>
            <a:ext cx="323208" cy="2879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C84DB4F-3C32-9E4B-9CBC-D82CA6D7D3EE}"/>
                  </a:ext>
                </a:extLst>
              </p:cNvPr>
              <p:cNvSpPr txBox="1"/>
              <p:nvPr/>
            </p:nvSpPr>
            <p:spPr>
              <a:xfrm>
                <a:off x="421311" y="777388"/>
                <a:ext cx="58632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accent5"/>
                    </a:solidFill>
                  </a:rPr>
                  <a:t>anchor = (2, 2),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chemeClr val="accent2"/>
                    </a:solidFill>
                  </a:rPr>
                  <a:t>=2,  </a:t>
                </a:r>
                <a:r>
                  <a:rPr lang="en-US" dirty="0">
                    <a:solidFill>
                      <a:srgbClr val="7030A0"/>
                    </a:solidFill>
                  </a:rPr>
                  <a:t>Bucket size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endParaRPr lang="en-US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C84DB4F-3C32-9E4B-9CBC-D82CA6D7D3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311" y="777388"/>
                <a:ext cx="5863271" cy="369332"/>
              </a:xfrm>
              <a:prstGeom prst="rect">
                <a:avLst/>
              </a:prstGeom>
              <a:blipFill>
                <a:blip r:embed="rId4"/>
                <a:stretch>
                  <a:fillRect l="-648" t="-3333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Oval 36">
            <a:extLst>
              <a:ext uri="{FF2B5EF4-FFF2-40B4-BE49-F238E27FC236}">
                <a16:creationId xmlns:a16="http://schemas.microsoft.com/office/drawing/2014/main" id="{C40E7FAC-2BA5-204B-AF7C-B13A89D2BA1C}"/>
              </a:ext>
            </a:extLst>
          </p:cNvPr>
          <p:cNvSpPr/>
          <p:nvPr/>
        </p:nvSpPr>
        <p:spPr>
          <a:xfrm>
            <a:off x="1474775" y="1839952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9BC64F6B-B4FF-CC46-9D08-E3240F04BCC4}"/>
              </a:ext>
            </a:extLst>
          </p:cNvPr>
          <p:cNvSpPr/>
          <p:nvPr/>
        </p:nvSpPr>
        <p:spPr>
          <a:xfrm>
            <a:off x="1760377" y="2258122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030A4FD8-FDCA-1240-A03A-50E44C956454}"/>
              </a:ext>
            </a:extLst>
          </p:cNvPr>
          <p:cNvSpPr/>
          <p:nvPr/>
        </p:nvSpPr>
        <p:spPr>
          <a:xfrm>
            <a:off x="943232" y="2401225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858369C6-A3CE-A549-B7E8-894D1B0E3C4F}"/>
              </a:ext>
            </a:extLst>
          </p:cNvPr>
          <p:cNvSpPr/>
          <p:nvPr/>
        </p:nvSpPr>
        <p:spPr>
          <a:xfrm>
            <a:off x="2470945" y="2401225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A8DFBF64-6A63-4941-B76D-0711BFF9E589}"/>
              </a:ext>
            </a:extLst>
          </p:cNvPr>
          <p:cNvSpPr/>
          <p:nvPr/>
        </p:nvSpPr>
        <p:spPr>
          <a:xfrm>
            <a:off x="3258965" y="2810100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3F572112-0688-6D4E-9954-5C92A9766196}"/>
              </a:ext>
            </a:extLst>
          </p:cNvPr>
          <p:cNvSpPr/>
          <p:nvPr/>
        </p:nvSpPr>
        <p:spPr>
          <a:xfrm>
            <a:off x="2489532" y="3066575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29CE63BF-5CF8-D842-864E-357C56C2EF7F}"/>
              </a:ext>
            </a:extLst>
          </p:cNvPr>
          <p:cNvSpPr/>
          <p:nvPr/>
        </p:nvSpPr>
        <p:spPr>
          <a:xfrm>
            <a:off x="2073225" y="3486601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64B5F066-3BDC-2E47-A2A2-65998B32EDA0}"/>
              </a:ext>
            </a:extLst>
          </p:cNvPr>
          <p:cNvSpPr/>
          <p:nvPr/>
        </p:nvSpPr>
        <p:spPr>
          <a:xfrm>
            <a:off x="1556555" y="4241162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06F0AC4F-8993-1441-9484-031E5E3C4383}"/>
              </a:ext>
            </a:extLst>
          </p:cNvPr>
          <p:cNvSpPr/>
          <p:nvPr/>
        </p:nvSpPr>
        <p:spPr>
          <a:xfrm>
            <a:off x="2675385" y="3408542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284C06F-6037-6F4E-9388-4ED478106D7D}"/>
              </a:ext>
            </a:extLst>
          </p:cNvPr>
          <p:cNvSpPr txBox="1"/>
          <p:nvPr/>
        </p:nvSpPr>
        <p:spPr>
          <a:xfrm>
            <a:off x="2839728" y="3765467"/>
            <a:ext cx="2054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0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DC40580-A139-C249-90A1-1AC648FC3614}"/>
              </a:ext>
            </a:extLst>
          </p:cNvPr>
          <p:cNvSpPr txBox="1"/>
          <p:nvPr/>
        </p:nvSpPr>
        <p:spPr>
          <a:xfrm>
            <a:off x="2197241" y="3759315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-4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DD1F80B-070E-5045-9A7B-C782D99A825D}"/>
              </a:ext>
            </a:extLst>
          </p:cNvPr>
          <p:cNvSpPr txBox="1"/>
          <p:nvPr/>
        </p:nvSpPr>
        <p:spPr>
          <a:xfrm>
            <a:off x="3501723" y="3759315"/>
            <a:ext cx="2054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4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383F2446-45E7-AA4E-B621-DE69374595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92812" y="3168792"/>
            <a:ext cx="215900" cy="228600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8017408E-686D-CF48-9D4A-F5D3498FBDA5}"/>
              </a:ext>
            </a:extLst>
          </p:cNvPr>
          <p:cNvSpPr txBox="1"/>
          <p:nvPr/>
        </p:nvSpPr>
        <p:spPr>
          <a:xfrm>
            <a:off x="1592398" y="3768840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-8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89434D0-EFD9-E948-AF48-D52018F7B778}"/>
              </a:ext>
            </a:extLst>
          </p:cNvPr>
          <p:cNvSpPr txBox="1"/>
          <p:nvPr/>
        </p:nvSpPr>
        <p:spPr>
          <a:xfrm>
            <a:off x="4081483" y="3779567"/>
            <a:ext cx="2054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8</a:t>
            </a: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13446AA9-C995-F048-A218-A84FE9DC843B}"/>
              </a:ext>
            </a:extLst>
          </p:cNvPr>
          <p:cNvCxnSpPr>
            <a:cxnSpLocks/>
          </p:cNvCxnSpPr>
          <p:nvPr/>
        </p:nvCxnSpPr>
        <p:spPr>
          <a:xfrm flipH="1">
            <a:off x="3349459" y="3529208"/>
            <a:ext cx="5976" cy="231559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6E462DB3-49F7-4A47-922A-63AADC96AE78}"/>
              </a:ext>
            </a:extLst>
          </p:cNvPr>
          <p:cNvCxnSpPr>
            <a:cxnSpLocks/>
          </p:cNvCxnSpPr>
          <p:nvPr/>
        </p:nvCxnSpPr>
        <p:spPr>
          <a:xfrm>
            <a:off x="3131277" y="3546821"/>
            <a:ext cx="217671" cy="3475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BCC205CA-23A5-1641-A112-80D91CF958DF}"/>
              </a:ext>
            </a:extLst>
          </p:cNvPr>
          <p:cNvSpPr txBox="1"/>
          <p:nvPr/>
        </p:nvSpPr>
        <p:spPr>
          <a:xfrm>
            <a:off x="2983049" y="3430694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00B0F0"/>
                </a:solidFill>
              </a:rPr>
              <a:t>2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359B3557-F84D-874D-BC31-BDABDB1128EF}"/>
              </a:ext>
            </a:extLst>
          </p:cNvPr>
          <p:cNvSpPr txBox="1"/>
          <p:nvPr/>
        </p:nvSpPr>
        <p:spPr>
          <a:xfrm>
            <a:off x="2778255" y="4183182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-4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B980752-22D2-A34A-A952-DA61554DFFDF}"/>
              </a:ext>
            </a:extLst>
          </p:cNvPr>
          <p:cNvSpPr txBox="1"/>
          <p:nvPr/>
        </p:nvSpPr>
        <p:spPr>
          <a:xfrm>
            <a:off x="2802066" y="4664199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-8</a:t>
            </a: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8C929720-BA9D-3C46-BCF3-253BA94B95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87662" y="2614607"/>
            <a:ext cx="215900" cy="2286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1437A734-5F5E-1F4E-AFCE-0B91124B4081}"/>
                  </a:ext>
                </a:extLst>
              </p:cNvPr>
              <p:cNvSpPr txBox="1"/>
              <p:nvPr/>
            </p:nvSpPr>
            <p:spPr>
              <a:xfrm>
                <a:off x="731650" y="2105956"/>
                <a:ext cx="27584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1437A734-5F5E-1F4E-AFCE-0B91124B40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650" y="2105956"/>
                <a:ext cx="275845" cy="276999"/>
              </a:xfrm>
              <a:prstGeom prst="rect">
                <a:avLst/>
              </a:prstGeom>
              <a:blipFill>
                <a:blip r:embed="rId7"/>
                <a:stretch>
                  <a:fillRect l="-22727" r="-4545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87D865D-922E-7D46-B0B6-3DC6B703FAF7}"/>
                  </a:ext>
                </a:extLst>
              </p:cNvPr>
              <p:cNvSpPr txBox="1"/>
              <p:nvPr/>
            </p:nvSpPr>
            <p:spPr>
              <a:xfrm>
                <a:off x="1255534" y="1629692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87D865D-922E-7D46-B0B6-3DC6B703FA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5534" y="1629692"/>
                <a:ext cx="281167" cy="276999"/>
              </a:xfrm>
              <a:prstGeom prst="rect">
                <a:avLst/>
              </a:prstGeom>
              <a:blipFill>
                <a:blip r:embed="rId8"/>
                <a:stretch>
                  <a:fillRect l="-17391" r="-4348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BB3CD07-D837-F44C-A472-66C908F6DB16}"/>
                  </a:ext>
                </a:extLst>
              </p:cNvPr>
              <p:cNvSpPr txBox="1"/>
              <p:nvPr/>
            </p:nvSpPr>
            <p:spPr>
              <a:xfrm>
                <a:off x="1898473" y="1958313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BB3CD07-D837-F44C-A472-66C908F6DB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8473" y="1958313"/>
                <a:ext cx="281167" cy="276999"/>
              </a:xfrm>
              <a:prstGeom prst="rect">
                <a:avLst/>
              </a:prstGeom>
              <a:blipFill>
                <a:blip r:embed="rId9"/>
                <a:stretch>
                  <a:fillRect l="-16667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4A56388C-2791-C543-86A1-29F83A27FAD6}"/>
                  </a:ext>
                </a:extLst>
              </p:cNvPr>
              <p:cNvSpPr txBox="1"/>
              <p:nvPr/>
            </p:nvSpPr>
            <p:spPr>
              <a:xfrm>
                <a:off x="2379493" y="2110708"/>
                <a:ext cx="27943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4A56388C-2791-C543-86A1-29F83A27FA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9493" y="2110708"/>
                <a:ext cx="279435" cy="276999"/>
              </a:xfrm>
              <a:prstGeom prst="rect">
                <a:avLst/>
              </a:prstGeom>
              <a:blipFill>
                <a:blip r:embed="rId10"/>
                <a:stretch>
                  <a:fillRect l="-17391" r="-4348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23C3719B-A6AF-164F-90D4-CEF73935F3C9}"/>
                  </a:ext>
                </a:extLst>
              </p:cNvPr>
              <p:cNvSpPr txBox="1"/>
              <p:nvPr/>
            </p:nvSpPr>
            <p:spPr>
              <a:xfrm>
                <a:off x="3236751" y="2467902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23C3719B-A6AF-164F-90D4-CEF73935F3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6751" y="2467902"/>
                <a:ext cx="281167" cy="276999"/>
              </a:xfrm>
              <a:prstGeom prst="rect">
                <a:avLst/>
              </a:prstGeom>
              <a:blipFill>
                <a:blip r:embed="rId11"/>
                <a:stretch>
                  <a:fillRect l="-17391" r="-4348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CB576CCD-353B-A64A-A8B6-79C729DF5242}"/>
                  </a:ext>
                </a:extLst>
              </p:cNvPr>
              <p:cNvSpPr txBox="1"/>
              <p:nvPr/>
            </p:nvSpPr>
            <p:spPr>
              <a:xfrm>
                <a:off x="2603329" y="2834619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CB576CCD-353B-A64A-A8B6-79C729DF52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3329" y="2834619"/>
                <a:ext cx="281167" cy="276999"/>
              </a:xfrm>
              <a:prstGeom prst="rect">
                <a:avLst/>
              </a:prstGeom>
              <a:blipFill>
                <a:blip r:embed="rId12"/>
                <a:stretch>
                  <a:fillRect l="-17391" r="-4348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1EE9049A-08B4-3D4B-842B-844CD7B49850}"/>
                  </a:ext>
                </a:extLst>
              </p:cNvPr>
              <p:cNvSpPr txBox="1"/>
              <p:nvPr/>
            </p:nvSpPr>
            <p:spPr>
              <a:xfrm>
                <a:off x="2755729" y="3401371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1EE9049A-08B4-3D4B-842B-844CD7B498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5729" y="3401371"/>
                <a:ext cx="281167" cy="276999"/>
              </a:xfrm>
              <a:prstGeom prst="rect">
                <a:avLst/>
              </a:prstGeom>
              <a:blipFill>
                <a:blip r:embed="rId13"/>
                <a:stretch>
                  <a:fillRect l="-17391" r="-4348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3BC46F4D-80C4-8045-966E-89D8A837A63B}"/>
                  </a:ext>
                </a:extLst>
              </p:cNvPr>
              <p:cNvSpPr txBox="1"/>
              <p:nvPr/>
            </p:nvSpPr>
            <p:spPr>
              <a:xfrm>
                <a:off x="1979430" y="3510907"/>
                <a:ext cx="3736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3BC46F4D-80C4-8045-966E-89D8A837A6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9430" y="3510907"/>
                <a:ext cx="373628" cy="276999"/>
              </a:xfrm>
              <a:prstGeom prst="rect">
                <a:avLst/>
              </a:prstGeom>
              <a:blipFill>
                <a:blip r:embed="rId14"/>
                <a:stretch>
                  <a:fillRect l="-17241" r="-3448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A21FCB75-57F2-6B4B-B6D4-2E51392F06B3}"/>
                  </a:ext>
                </a:extLst>
              </p:cNvPr>
              <p:cNvSpPr txBox="1"/>
              <p:nvPr/>
            </p:nvSpPr>
            <p:spPr>
              <a:xfrm>
                <a:off x="1574613" y="4277677"/>
                <a:ext cx="3736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A21FCB75-57F2-6B4B-B6D4-2E51392F06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4613" y="4277677"/>
                <a:ext cx="373628" cy="276999"/>
              </a:xfrm>
              <a:prstGeom prst="rect">
                <a:avLst/>
              </a:prstGeom>
              <a:blipFill>
                <a:blip r:embed="rId15"/>
                <a:stretch>
                  <a:fillRect l="-13333" r="-3333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Oval 85">
            <a:extLst>
              <a:ext uri="{FF2B5EF4-FFF2-40B4-BE49-F238E27FC236}">
                <a16:creationId xmlns:a16="http://schemas.microsoft.com/office/drawing/2014/main" id="{C7225347-B004-2F47-8149-F9A678833807}"/>
              </a:ext>
            </a:extLst>
          </p:cNvPr>
          <p:cNvSpPr/>
          <p:nvPr/>
        </p:nvSpPr>
        <p:spPr>
          <a:xfrm>
            <a:off x="8067027" y="1054880"/>
            <a:ext cx="1728788" cy="482972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111C7B60-146D-7C49-AE2F-67EB5ACFE4E2}"/>
              </a:ext>
            </a:extLst>
          </p:cNvPr>
          <p:cNvCxnSpPr>
            <a:cxnSpLocks/>
          </p:cNvCxnSpPr>
          <p:nvPr/>
        </p:nvCxnSpPr>
        <p:spPr>
          <a:xfrm flipH="1">
            <a:off x="7024504" y="1413529"/>
            <a:ext cx="1142054" cy="6142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B7A097B4-96AB-5B49-B870-C1FACE0D83D2}"/>
              </a:ext>
            </a:extLst>
          </p:cNvPr>
          <p:cNvCxnSpPr>
            <a:cxnSpLocks/>
          </p:cNvCxnSpPr>
          <p:nvPr/>
        </p:nvCxnSpPr>
        <p:spPr>
          <a:xfrm flipH="1">
            <a:off x="8386763" y="1576042"/>
            <a:ext cx="331640" cy="73783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CADC76E4-CC05-974D-9737-328F5B01EFE9}"/>
              </a:ext>
            </a:extLst>
          </p:cNvPr>
          <p:cNvCxnSpPr>
            <a:cxnSpLocks/>
          </p:cNvCxnSpPr>
          <p:nvPr/>
        </p:nvCxnSpPr>
        <p:spPr>
          <a:xfrm>
            <a:off x="9458325" y="1561172"/>
            <a:ext cx="705531" cy="6741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D65B81CE-AB0E-8F4C-9BB4-A473BDD2C31D}"/>
              </a:ext>
            </a:extLst>
          </p:cNvPr>
          <p:cNvCxnSpPr>
            <a:cxnSpLocks/>
          </p:cNvCxnSpPr>
          <p:nvPr/>
        </p:nvCxnSpPr>
        <p:spPr>
          <a:xfrm>
            <a:off x="9797354" y="1413529"/>
            <a:ext cx="1526024" cy="4005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Oval 106">
            <a:extLst>
              <a:ext uri="{FF2B5EF4-FFF2-40B4-BE49-F238E27FC236}">
                <a16:creationId xmlns:a16="http://schemas.microsoft.com/office/drawing/2014/main" id="{E5A97693-7980-8048-90E4-0742CD872138}"/>
              </a:ext>
            </a:extLst>
          </p:cNvPr>
          <p:cNvSpPr/>
          <p:nvPr/>
        </p:nvSpPr>
        <p:spPr>
          <a:xfrm>
            <a:off x="6459979" y="2111847"/>
            <a:ext cx="1076643" cy="542215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983A2BA5-38F6-9B41-9D65-F467C840EA86}"/>
              </a:ext>
            </a:extLst>
          </p:cNvPr>
          <p:cNvSpPr/>
          <p:nvPr/>
        </p:nvSpPr>
        <p:spPr>
          <a:xfrm>
            <a:off x="9625534" y="2400465"/>
            <a:ext cx="1076643" cy="542215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0D11F92F-18CC-5F49-A9E5-F8FEF8B76FC5}"/>
                  </a:ext>
                </a:extLst>
              </p:cNvPr>
              <p:cNvSpPr/>
              <p:nvPr/>
            </p:nvSpPr>
            <p:spPr>
              <a:xfrm>
                <a:off x="7791289" y="2343499"/>
                <a:ext cx="1394217" cy="68974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0D11F92F-18CC-5F49-A9E5-F8FEF8B76F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1289" y="2343499"/>
                <a:ext cx="1394217" cy="689742"/>
              </a:xfrm>
              <a:prstGeom prst="ellipse">
                <a:avLst/>
              </a:prstGeom>
              <a:blipFill>
                <a:blip r:embed="rId1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3A3D12D0-9524-5244-865E-3FB35B4E64CB}"/>
                  </a:ext>
                </a:extLst>
              </p:cNvPr>
              <p:cNvSpPr/>
              <p:nvPr/>
            </p:nvSpPr>
            <p:spPr>
              <a:xfrm>
                <a:off x="10985081" y="1895708"/>
                <a:ext cx="1076643" cy="542215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3A3D12D0-9524-5244-865E-3FB35B4E64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5081" y="1895708"/>
                <a:ext cx="1076643" cy="542215"/>
              </a:xfrm>
              <a:prstGeom prst="ellipse">
                <a:avLst/>
              </a:prstGeom>
              <a:blipFill>
                <a:blip r:embed="rId1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ADE06B88-5EB9-E941-99AB-D2D46618547D}"/>
              </a:ext>
            </a:extLst>
          </p:cNvPr>
          <p:cNvCxnSpPr>
            <a:cxnSpLocks/>
          </p:cNvCxnSpPr>
          <p:nvPr/>
        </p:nvCxnSpPr>
        <p:spPr>
          <a:xfrm flipH="1">
            <a:off x="5991988" y="2521133"/>
            <a:ext cx="544736" cy="2841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592A0D34-9286-6847-AA3B-8DE51A1D2F2E}"/>
              </a:ext>
            </a:extLst>
          </p:cNvPr>
          <p:cNvCxnSpPr>
            <a:cxnSpLocks/>
          </p:cNvCxnSpPr>
          <p:nvPr/>
        </p:nvCxnSpPr>
        <p:spPr>
          <a:xfrm flipH="1">
            <a:off x="6207366" y="2606401"/>
            <a:ext cx="568662" cy="8009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8D157BAD-C517-2B49-BAD7-377C9F5923FC}"/>
              </a:ext>
            </a:extLst>
          </p:cNvPr>
          <p:cNvCxnSpPr>
            <a:cxnSpLocks/>
          </p:cNvCxnSpPr>
          <p:nvPr/>
        </p:nvCxnSpPr>
        <p:spPr>
          <a:xfrm flipH="1">
            <a:off x="6842129" y="2653318"/>
            <a:ext cx="194544" cy="7320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3F21784C-D3B2-8B4F-B5FC-37D7108EEC12}"/>
              </a:ext>
            </a:extLst>
          </p:cNvPr>
          <p:cNvCxnSpPr>
            <a:cxnSpLocks/>
          </p:cNvCxnSpPr>
          <p:nvPr/>
        </p:nvCxnSpPr>
        <p:spPr>
          <a:xfrm>
            <a:off x="7366031" y="2618573"/>
            <a:ext cx="416309" cy="8923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Oval 116">
            <a:extLst>
              <a:ext uri="{FF2B5EF4-FFF2-40B4-BE49-F238E27FC236}">
                <a16:creationId xmlns:a16="http://schemas.microsoft.com/office/drawing/2014/main" id="{9E2EB0A7-82BE-3A4D-AF4C-1131EE464155}"/>
              </a:ext>
            </a:extLst>
          </p:cNvPr>
          <p:cNvSpPr/>
          <p:nvPr/>
        </p:nvSpPr>
        <p:spPr>
          <a:xfrm>
            <a:off x="7472283" y="3518577"/>
            <a:ext cx="694275" cy="58314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14DFBD9B-49EA-8941-812E-EE9DBCBB212D}"/>
              </a:ext>
            </a:extLst>
          </p:cNvPr>
          <p:cNvSpPr/>
          <p:nvPr/>
        </p:nvSpPr>
        <p:spPr>
          <a:xfrm>
            <a:off x="6531303" y="3485133"/>
            <a:ext cx="694275" cy="58314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Oval 121">
                <a:extLst>
                  <a:ext uri="{FF2B5EF4-FFF2-40B4-BE49-F238E27FC236}">
                    <a16:creationId xmlns:a16="http://schemas.microsoft.com/office/drawing/2014/main" id="{B950B928-B08F-FA4D-8639-878213CF86A3}"/>
                  </a:ext>
                </a:extLst>
              </p:cNvPr>
              <p:cNvSpPr/>
              <p:nvPr/>
            </p:nvSpPr>
            <p:spPr>
              <a:xfrm>
                <a:off x="5755733" y="3495491"/>
                <a:ext cx="694275" cy="58314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3,</m:t>
                      </m:r>
                    </m:oMath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2" name="Oval 121">
                <a:extLst>
                  <a:ext uri="{FF2B5EF4-FFF2-40B4-BE49-F238E27FC236}">
                    <a16:creationId xmlns:a16="http://schemas.microsoft.com/office/drawing/2014/main" id="{B950B928-B08F-FA4D-8639-878213CF86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5733" y="3495491"/>
                <a:ext cx="694275" cy="583149"/>
              </a:xfrm>
              <a:prstGeom prst="ellipse">
                <a:avLst/>
              </a:prstGeom>
              <a:blipFill>
                <a:blip r:embed="rId18"/>
                <a:stretch>
                  <a:fillRect b="-1224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B80EAF62-6A74-BC44-A38D-4789B856867E}"/>
                  </a:ext>
                </a:extLst>
              </p:cNvPr>
              <p:cNvSpPr/>
              <p:nvPr/>
            </p:nvSpPr>
            <p:spPr>
              <a:xfrm>
                <a:off x="5495866" y="2805079"/>
                <a:ext cx="694275" cy="58314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1,</m:t>
                      </m:r>
                    </m:oMath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B80EAF62-6A74-BC44-A38D-4789B85686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5866" y="2805079"/>
                <a:ext cx="694275" cy="583149"/>
              </a:xfrm>
              <a:prstGeom prst="ellipse">
                <a:avLst/>
              </a:prstGeom>
              <a:blipFill>
                <a:blip r:embed="rId19"/>
                <a:stretch>
                  <a:fillRect b="-11224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6AF9F15E-DED0-E949-8CBC-6D664601DCBA}"/>
              </a:ext>
            </a:extLst>
          </p:cNvPr>
          <p:cNvCxnSpPr>
            <a:cxnSpLocks/>
          </p:cNvCxnSpPr>
          <p:nvPr/>
        </p:nvCxnSpPr>
        <p:spPr>
          <a:xfrm flipH="1">
            <a:off x="7065249" y="4017633"/>
            <a:ext cx="471373" cy="7026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Oval 127">
            <a:extLst>
              <a:ext uri="{FF2B5EF4-FFF2-40B4-BE49-F238E27FC236}">
                <a16:creationId xmlns:a16="http://schemas.microsoft.com/office/drawing/2014/main" id="{A0B66E87-88B7-A04F-A32B-5928CE8DFC70}"/>
              </a:ext>
            </a:extLst>
          </p:cNvPr>
          <p:cNvSpPr>
            <a:spLocks noChangeAspect="1"/>
          </p:cNvSpPr>
          <p:nvPr/>
        </p:nvSpPr>
        <p:spPr>
          <a:xfrm>
            <a:off x="6727461" y="4771921"/>
            <a:ext cx="457200" cy="4572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AE3FDE38-857D-5640-84DD-8A9C8980D6D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465656" y="4767156"/>
                <a:ext cx="457200" cy="4572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AE3FDE38-857D-5640-84DD-8A9C8980D6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5656" y="4767156"/>
                <a:ext cx="457200" cy="457200"/>
              </a:xfrm>
              <a:prstGeom prst="ellipse">
                <a:avLst/>
              </a:prstGeom>
              <a:blipFill>
                <a:blip r:embed="rId20"/>
                <a:stretch>
                  <a:fillRect l="-259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5F03693F-5766-F643-906E-483748D372C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185971" y="4809362"/>
                <a:ext cx="457200" cy="4572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5F03693F-5766-F643-906E-483748D372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5971" y="4809362"/>
                <a:ext cx="457200" cy="457200"/>
              </a:xfrm>
              <a:prstGeom prst="ellipse">
                <a:avLst/>
              </a:prstGeom>
              <a:blipFill>
                <a:blip r:embed="rId21"/>
                <a:stretch>
                  <a:fillRect l="-779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47F7244A-6014-6E41-B954-C65631D8DF2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938453" y="4718868"/>
                <a:ext cx="687081" cy="687081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47F7244A-6014-6E41-B954-C65631D8DF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8453" y="4718868"/>
                <a:ext cx="687081" cy="687081"/>
              </a:xfrm>
              <a:prstGeom prst="ellipse">
                <a:avLst/>
              </a:prstGeom>
              <a:blipFill>
                <a:blip r:embed="rId2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86C3C6BC-7568-E74F-845F-E9A1CC6A12C8}"/>
              </a:ext>
            </a:extLst>
          </p:cNvPr>
          <p:cNvCxnSpPr>
            <a:cxnSpLocks/>
          </p:cNvCxnSpPr>
          <p:nvPr/>
        </p:nvCxnSpPr>
        <p:spPr>
          <a:xfrm flipH="1">
            <a:off x="7718607" y="4143770"/>
            <a:ext cx="53702" cy="5204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F9FD7456-EC2D-874A-825D-C68AAE470598}"/>
              </a:ext>
            </a:extLst>
          </p:cNvPr>
          <p:cNvCxnSpPr>
            <a:cxnSpLocks/>
          </p:cNvCxnSpPr>
          <p:nvPr/>
        </p:nvCxnSpPr>
        <p:spPr>
          <a:xfrm>
            <a:off x="8070568" y="4098965"/>
            <a:ext cx="482015" cy="6213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C331B52D-8C73-2141-9943-8CE625BB0894}"/>
              </a:ext>
            </a:extLst>
          </p:cNvPr>
          <p:cNvCxnSpPr>
            <a:cxnSpLocks/>
          </p:cNvCxnSpPr>
          <p:nvPr/>
        </p:nvCxnSpPr>
        <p:spPr>
          <a:xfrm>
            <a:off x="8200258" y="3867037"/>
            <a:ext cx="966796" cy="7971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60FCD9C5-0658-5C4A-86EE-EDD0578A946C}"/>
              </a:ext>
            </a:extLst>
          </p:cNvPr>
          <p:cNvCxnSpPr>
            <a:cxnSpLocks/>
          </p:cNvCxnSpPr>
          <p:nvPr/>
        </p:nvCxnSpPr>
        <p:spPr>
          <a:xfrm flipH="1">
            <a:off x="9420085" y="2973118"/>
            <a:ext cx="445823" cy="5377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ACC8C392-6B31-1D42-85A5-A362D0CC4440}"/>
              </a:ext>
            </a:extLst>
          </p:cNvPr>
          <p:cNvCxnSpPr>
            <a:cxnSpLocks/>
          </p:cNvCxnSpPr>
          <p:nvPr/>
        </p:nvCxnSpPr>
        <p:spPr>
          <a:xfrm flipH="1">
            <a:off x="10113498" y="2984513"/>
            <a:ext cx="177310" cy="58417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4FDCD2B7-152B-BC4D-BB03-338334E6D6CE}"/>
              </a:ext>
            </a:extLst>
          </p:cNvPr>
          <p:cNvCxnSpPr>
            <a:cxnSpLocks/>
          </p:cNvCxnSpPr>
          <p:nvPr/>
        </p:nvCxnSpPr>
        <p:spPr>
          <a:xfrm>
            <a:off x="10549970" y="3006664"/>
            <a:ext cx="344285" cy="5914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704DD6B7-F153-594D-9753-4ECACF1A8F29}"/>
              </a:ext>
            </a:extLst>
          </p:cNvPr>
          <p:cNvCxnSpPr>
            <a:cxnSpLocks/>
          </p:cNvCxnSpPr>
          <p:nvPr/>
        </p:nvCxnSpPr>
        <p:spPr>
          <a:xfrm>
            <a:off x="10730836" y="2857181"/>
            <a:ext cx="792566" cy="6537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Oval 147">
            <a:extLst>
              <a:ext uri="{FF2B5EF4-FFF2-40B4-BE49-F238E27FC236}">
                <a16:creationId xmlns:a16="http://schemas.microsoft.com/office/drawing/2014/main" id="{827F7AEF-055D-7645-B788-01CE6D6AE33F}"/>
              </a:ext>
            </a:extLst>
          </p:cNvPr>
          <p:cNvSpPr/>
          <p:nvPr/>
        </p:nvSpPr>
        <p:spPr>
          <a:xfrm>
            <a:off x="9797354" y="3649406"/>
            <a:ext cx="694275" cy="58314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Oval 148">
                <a:extLst>
                  <a:ext uri="{FF2B5EF4-FFF2-40B4-BE49-F238E27FC236}">
                    <a16:creationId xmlns:a16="http://schemas.microsoft.com/office/drawing/2014/main" id="{431BBF08-0D12-184D-A846-741CACC514FB}"/>
                  </a:ext>
                </a:extLst>
              </p:cNvPr>
              <p:cNvSpPr/>
              <p:nvPr/>
            </p:nvSpPr>
            <p:spPr>
              <a:xfrm>
                <a:off x="10522445" y="3678541"/>
                <a:ext cx="874007" cy="562622"/>
              </a:xfrm>
              <a:prstGeom prst="ellipse">
                <a:avLst/>
              </a:prstGeom>
              <a:solidFill>
                <a:schemeClr val="tx1">
                  <a:alpha val="9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14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15</m:t>
                          </m:r>
                        </m:sub>
                      </m:sSub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16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9" name="Oval 148">
                <a:extLst>
                  <a:ext uri="{FF2B5EF4-FFF2-40B4-BE49-F238E27FC236}">
                    <a16:creationId xmlns:a16="http://schemas.microsoft.com/office/drawing/2014/main" id="{431BBF08-0D12-184D-A846-741CACC514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22445" y="3678541"/>
                <a:ext cx="874007" cy="562622"/>
              </a:xfrm>
              <a:prstGeom prst="ellipse">
                <a:avLst/>
              </a:prstGeom>
              <a:blipFill>
                <a:blip r:embed="rId2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0" name="Oval 149">
            <a:extLst>
              <a:ext uri="{FF2B5EF4-FFF2-40B4-BE49-F238E27FC236}">
                <a16:creationId xmlns:a16="http://schemas.microsoft.com/office/drawing/2014/main" id="{57210AA5-CE15-6046-AAF8-4BFDDE75CBE4}"/>
              </a:ext>
            </a:extLst>
          </p:cNvPr>
          <p:cNvSpPr/>
          <p:nvPr/>
        </p:nvSpPr>
        <p:spPr>
          <a:xfrm>
            <a:off x="11493405" y="3539870"/>
            <a:ext cx="694275" cy="58314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Oval 153">
                <a:extLst>
                  <a:ext uri="{FF2B5EF4-FFF2-40B4-BE49-F238E27FC236}">
                    <a16:creationId xmlns:a16="http://schemas.microsoft.com/office/drawing/2014/main" id="{271A5EE8-5ED8-3A4E-B8F3-FA3409777DF6}"/>
                  </a:ext>
                </a:extLst>
              </p:cNvPr>
              <p:cNvSpPr/>
              <p:nvPr/>
            </p:nvSpPr>
            <p:spPr>
              <a:xfrm>
                <a:off x="8997364" y="3595714"/>
                <a:ext cx="694275" cy="583149"/>
              </a:xfrm>
              <a:prstGeom prst="ellipse">
                <a:avLst/>
              </a:prstGeom>
              <a:solidFill>
                <a:schemeClr val="tx1">
                  <a:alpha val="9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4" name="Oval 153">
                <a:extLst>
                  <a:ext uri="{FF2B5EF4-FFF2-40B4-BE49-F238E27FC236}">
                    <a16:creationId xmlns:a16="http://schemas.microsoft.com/office/drawing/2014/main" id="{271A5EE8-5ED8-3A4E-B8F3-FA3409777D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7364" y="3595714"/>
                <a:ext cx="694275" cy="583149"/>
              </a:xfrm>
              <a:prstGeom prst="ellipse">
                <a:avLst/>
              </a:prstGeom>
              <a:blipFill>
                <a:blip r:embed="rId2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7" name="Oval 86">
            <a:extLst>
              <a:ext uri="{FF2B5EF4-FFF2-40B4-BE49-F238E27FC236}">
                <a16:creationId xmlns:a16="http://schemas.microsoft.com/office/drawing/2014/main" id="{419B41AE-BFD4-7F4F-BC7C-CA75DBB778EC}"/>
              </a:ext>
            </a:extLst>
          </p:cNvPr>
          <p:cNvSpPr/>
          <p:nvPr/>
        </p:nvSpPr>
        <p:spPr>
          <a:xfrm>
            <a:off x="4354346" y="2676743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408D41E7-04FA-A040-B670-0E467CB120B0}"/>
              </a:ext>
            </a:extLst>
          </p:cNvPr>
          <p:cNvSpPr/>
          <p:nvPr/>
        </p:nvSpPr>
        <p:spPr>
          <a:xfrm>
            <a:off x="5036273" y="3201029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B32FE30C-8FD3-AC42-9C2C-A3D64B799077}"/>
                  </a:ext>
                </a:extLst>
              </p:cNvPr>
              <p:cNvSpPr txBox="1"/>
              <p:nvPr/>
            </p:nvSpPr>
            <p:spPr>
              <a:xfrm>
                <a:off x="4317850" y="2391697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B32FE30C-8FD3-AC42-9C2C-A3D64B7990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7850" y="2391697"/>
                <a:ext cx="281167" cy="276999"/>
              </a:xfrm>
              <a:prstGeom prst="rect">
                <a:avLst/>
              </a:prstGeom>
              <a:blipFill>
                <a:blip r:embed="rId25"/>
                <a:stretch>
                  <a:fillRect l="-17391" r="-4348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3" name="Oval 92">
            <a:extLst>
              <a:ext uri="{FF2B5EF4-FFF2-40B4-BE49-F238E27FC236}">
                <a16:creationId xmlns:a16="http://schemas.microsoft.com/office/drawing/2014/main" id="{C2C64F3B-9F45-4144-B973-95F08006A85F}"/>
              </a:ext>
            </a:extLst>
          </p:cNvPr>
          <p:cNvSpPr/>
          <p:nvPr/>
        </p:nvSpPr>
        <p:spPr>
          <a:xfrm>
            <a:off x="2499161" y="3618094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0FBB6B63-6015-F94B-B7C1-F9ADA55919B3}"/>
              </a:ext>
            </a:extLst>
          </p:cNvPr>
          <p:cNvSpPr/>
          <p:nvPr/>
        </p:nvSpPr>
        <p:spPr>
          <a:xfrm>
            <a:off x="3316117" y="3881667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197427BF-60A5-784D-9602-99A3ECCE38D1}"/>
                  </a:ext>
                </a:extLst>
              </p:cNvPr>
              <p:cNvSpPr txBox="1"/>
              <p:nvPr/>
            </p:nvSpPr>
            <p:spPr>
              <a:xfrm>
                <a:off x="4955537" y="2901110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197427BF-60A5-784D-9602-99A3ECCE38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5537" y="2901110"/>
                <a:ext cx="281167" cy="276999"/>
              </a:xfrm>
              <a:prstGeom prst="rect">
                <a:avLst/>
              </a:prstGeom>
              <a:blipFill>
                <a:blip r:embed="rId26"/>
                <a:stretch>
                  <a:fillRect l="-17391" r="-4348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23E77E97-DE80-5F41-A364-34BA897B6E88}"/>
                  </a:ext>
                </a:extLst>
              </p:cNvPr>
              <p:cNvSpPr txBox="1"/>
              <p:nvPr/>
            </p:nvSpPr>
            <p:spPr>
              <a:xfrm>
                <a:off x="2431873" y="3691883"/>
                <a:ext cx="3736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23E77E97-DE80-5F41-A364-34BA897B6E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1873" y="3691883"/>
                <a:ext cx="373628" cy="276999"/>
              </a:xfrm>
              <a:prstGeom prst="rect">
                <a:avLst/>
              </a:prstGeom>
              <a:blipFill>
                <a:blip r:embed="rId27"/>
                <a:stretch>
                  <a:fillRect l="-12903" r="-3226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73DDCF26-FAF0-B84D-892C-D6DAD0D72F54}"/>
                  </a:ext>
                </a:extLst>
              </p:cNvPr>
              <p:cNvSpPr txBox="1"/>
              <p:nvPr/>
            </p:nvSpPr>
            <p:spPr>
              <a:xfrm>
                <a:off x="3284357" y="3958577"/>
                <a:ext cx="3736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73DDCF26-FAF0-B84D-892C-D6DAD0D72F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4357" y="3958577"/>
                <a:ext cx="373628" cy="276999"/>
              </a:xfrm>
              <a:prstGeom prst="rect">
                <a:avLst/>
              </a:prstGeom>
              <a:blipFill>
                <a:blip r:embed="rId28"/>
                <a:stretch>
                  <a:fillRect l="-16667" r="-3333" b="-2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0C038AC0-5001-2243-B00D-8BFBA4354FC1}"/>
              </a:ext>
            </a:extLst>
          </p:cNvPr>
          <p:cNvSpPr txBox="1"/>
          <p:nvPr/>
        </p:nvSpPr>
        <p:spPr>
          <a:xfrm>
            <a:off x="10288930" y="5985080"/>
            <a:ext cx="8740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BPQ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D2FF36C7-1866-E442-9D32-032704CF3AB8}"/>
              </a:ext>
            </a:extLst>
          </p:cNvPr>
          <p:cNvSpPr txBox="1"/>
          <p:nvPr/>
        </p:nvSpPr>
        <p:spPr>
          <a:xfrm>
            <a:off x="3178312" y="3754550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00B0F0"/>
                </a:solidFill>
              </a:rPr>
              <a:t>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CD0287C1-A57C-8048-BDCE-DD6C4CD72147}"/>
                  </a:ext>
                </a:extLst>
              </p:cNvPr>
              <p:cNvSpPr txBox="1"/>
              <p:nvPr/>
            </p:nvSpPr>
            <p:spPr>
              <a:xfrm>
                <a:off x="1113298" y="5405949"/>
                <a:ext cx="3736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CD0287C1-A57C-8048-BDCE-DD6C4CD721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3298" y="5405949"/>
                <a:ext cx="373628" cy="276999"/>
              </a:xfrm>
              <a:prstGeom prst="rect">
                <a:avLst/>
              </a:prstGeom>
              <a:blipFill>
                <a:blip r:embed="rId29"/>
                <a:stretch>
                  <a:fillRect l="-13333" r="-3333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CD76E888-A5D8-A348-8392-2600829E884B}"/>
                  </a:ext>
                </a:extLst>
              </p:cNvPr>
              <p:cNvSpPr txBox="1"/>
              <p:nvPr/>
            </p:nvSpPr>
            <p:spPr>
              <a:xfrm>
                <a:off x="1364637" y="5026667"/>
                <a:ext cx="3736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CD76E888-A5D8-A348-8392-2600829E88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4637" y="5026667"/>
                <a:ext cx="373628" cy="276999"/>
              </a:xfrm>
              <a:prstGeom prst="rect">
                <a:avLst/>
              </a:prstGeom>
              <a:blipFill>
                <a:blip r:embed="rId30"/>
                <a:stretch>
                  <a:fillRect l="-12903" r="-3226" b="-2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43FE456F-CBC2-484E-8765-C633300C9CF9}"/>
                  </a:ext>
                </a:extLst>
              </p:cNvPr>
              <p:cNvSpPr txBox="1"/>
              <p:nvPr/>
            </p:nvSpPr>
            <p:spPr>
              <a:xfrm>
                <a:off x="837350" y="5698708"/>
                <a:ext cx="3736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16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43FE456F-CBC2-484E-8765-C633300C9C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350" y="5698708"/>
                <a:ext cx="373628" cy="276999"/>
              </a:xfrm>
              <a:prstGeom prst="rect">
                <a:avLst/>
              </a:prstGeom>
              <a:blipFill>
                <a:blip r:embed="rId31"/>
                <a:stretch>
                  <a:fillRect l="-13333" r="-3333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6" name="Oval 105">
            <a:extLst>
              <a:ext uri="{FF2B5EF4-FFF2-40B4-BE49-F238E27FC236}">
                <a16:creationId xmlns:a16="http://schemas.microsoft.com/office/drawing/2014/main" id="{D8B6A722-109D-FC4F-BBC8-91AF778F426A}"/>
              </a:ext>
            </a:extLst>
          </p:cNvPr>
          <p:cNvSpPr/>
          <p:nvPr/>
        </p:nvSpPr>
        <p:spPr>
          <a:xfrm>
            <a:off x="1281371" y="5068243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527BC7A2-2EB5-7545-B6FA-41D43994FE51}"/>
              </a:ext>
            </a:extLst>
          </p:cNvPr>
          <p:cNvSpPr/>
          <p:nvPr/>
        </p:nvSpPr>
        <p:spPr>
          <a:xfrm>
            <a:off x="1119441" y="5377808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A9F62DDF-34AA-F942-98BC-41B12BD1F203}"/>
              </a:ext>
            </a:extLst>
          </p:cNvPr>
          <p:cNvSpPr/>
          <p:nvPr/>
        </p:nvSpPr>
        <p:spPr>
          <a:xfrm>
            <a:off x="857499" y="5630222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1" name="Picture 100">
            <a:extLst>
              <a:ext uri="{FF2B5EF4-FFF2-40B4-BE49-F238E27FC236}">
                <a16:creationId xmlns:a16="http://schemas.microsoft.com/office/drawing/2014/main" id="{AF72439E-8388-4359-821B-8073EE9B8D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5149" y="2810100"/>
            <a:ext cx="323208" cy="28793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6CCB0EE-A487-4812-A177-F6CF2541B404}"/>
              </a:ext>
            </a:extLst>
          </p:cNvPr>
          <p:cNvSpPr txBox="1"/>
          <p:nvPr/>
        </p:nvSpPr>
        <p:spPr>
          <a:xfrm>
            <a:off x="7391530" y="1916165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3A3A45E0-BD5F-4734-B714-D1A998B9A1C4}"/>
              </a:ext>
            </a:extLst>
          </p:cNvPr>
          <p:cNvSpPr txBox="1"/>
          <p:nvPr/>
        </p:nvSpPr>
        <p:spPr>
          <a:xfrm>
            <a:off x="9719181" y="2095108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AB54C0EB-1902-4E62-A1FB-7B42E772C806}"/>
              </a:ext>
            </a:extLst>
          </p:cNvPr>
          <p:cNvSpPr txBox="1"/>
          <p:nvPr/>
        </p:nvSpPr>
        <p:spPr>
          <a:xfrm>
            <a:off x="10936466" y="1280656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10DDE948-51BB-48A6-9940-8E5D57775A8C}"/>
              </a:ext>
            </a:extLst>
          </p:cNvPr>
          <p:cNvSpPr/>
          <p:nvPr/>
        </p:nvSpPr>
        <p:spPr>
          <a:xfrm>
            <a:off x="2731633" y="2987372"/>
            <a:ext cx="1188720" cy="1188720"/>
          </a:xfrm>
          <a:prstGeom prst="ellipse">
            <a:avLst/>
          </a:prstGeom>
          <a:noFill/>
          <a:ln w="28575">
            <a:solidFill>
              <a:srgbClr val="FF00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7FD715B6-8788-4B79-80D9-432661DA0DD3}"/>
              </a:ext>
            </a:extLst>
          </p:cNvPr>
          <p:cNvSpPr/>
          <p:nvPr/>
        </p:nvSpPr>
        <p:spPr>
          <a:xfrm>
            <a:off x="2557460" y="2850297"/>
            <a:ext cx="1463040" cy="1463040"/>
          </a:xfrm>
          <a:prstGeom prst="ellipse">
            <a:avLst/>
          </a:prstGeom>
          <a:noFill/>
          <a:ln w="158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FAAE420-34E7-4FA3-9DFD-176384817FB0}"/>
                  </a:ext>
                </a:extLst>
              </p:cNvPr>
              <p:cNvSpPr txBox="1"/>
              <p:nvPr/>
            </p:nvSpPr>
            <p:spPr>
              <a:xfrm>
                <a:off x="5679831" y="5266562"/>
                <a:ext cx="2611313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b="1" dirty="0">
                    <a:solidFill>
                      <a:schemeClr val="accent4">
                        <a:lumMod val="75000"/>
                      </a:schemeClr>
                    </a:solidFill>
                  </a:rPr>
                  <a:t>improves upon best neighbor</a:t>
                </a:r>
                <a:r>
                  <a:rPr lang="en-US" dirty="0"/>
                  <a:t>! Insert into BPQ as new best neighbor, throw away worst neighbor </a:t>
                </a:r>
                <a:r>
                  <a:rPr lang="en-US" dirty="0">
                    <a:solidFill>
                      <a:schemeClr val="accent5"/>
                    </a:solidFill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5"/>
                    </a:solidFill>
                  </a:rPr>
                  <a:t>)</a:t>
                </a:r>
                <a:r>
                  <a:rPr lang="en-US" dirty="0"/>
                  <a:t>!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FAAE420-34E7-4FA3-9DFD-176384817F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9831" y="5266562"/>
                <a:ext cx="2611313" cy="1477328"/>
              </a:xfrm>
              <a:prstGeom prst="rect">
                <a:avLst/>
              </a:prstGeom>
              <a:blipFill>
                <a:blip r:embed="rId32"/>
                <a:stretch>
                  <a:fillRect l="-1449" t="-1709" r="-1932" b="-5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 descr="A picture containing guitar&#10;&#10;Description automatically generated">
            <a:extLst>
              <a:ext uri="{FF2B5EF4-FFF2-40B4-BE49-F238E27FC236}">
                <a16:creationId xmlns:a16="http://schemas.microsoft.com/office/drawing/2014/main" id="{B9C53F0E-499D-4B9A-BE98-3C3F1B2D4248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081483" y="6166214"/>
            <a:ext cx="848922" cy="491547"/>
          </a:xfrm>
          <a:prstGeom prst="rect">
            <a:avLst/>
          </a:prstGeom>
        </p:spPr>
      </p:pic>
      <p:sp>
        <p:nvSpPr>
          <p:cNvPr id="127" name="Pentagon 126">
            <a:extLst>
              <a:ext uri="{FF2B5EF4-FFF2-40B4-BE49-F238E27FC236}">
                <a16:creationId xmlns:a16="http://schemas.microsoft.com/office/drawing/2014/main" id="{EDF9FE62-2CDE-4B4B-8208-34A7B67961CC}"/>
              </a:ext>
            </a:extLst>
          </p:cNvPr>
          <p:cNvSpPr/>
          <p:nvPr/>
        </p:nvSpPr>
        <p:spPr>
          <a:xfrm flipH="1">
            <a:off x="7848730" y="5844938"/>
            <a:ext cx="1888188" cy="660720"/>
          </a:xfrm>
          <a:prstGeom prst="homePlat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 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4A9DAD50-0FD4-3146-8810-DCE8A2479D3C}"/>
                  </a:ext>
                </a:extLst>
              </p:cNvPr>
              <p:cNvSpPr txBox="1"/>
              <p:nvPr/>
            </p:nvSpPr>
            <p:spPr>
              <a:xfrm>
                <a:off x="8067027" y="5967910"/>
                <a:ext cx="565508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 smtClean="0">
                              <a:solidFill>
                                <a:srgbClr val="C756FB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solidFill>
                                <a:srgbClr val="C756FB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200" b="0" i="1" smtClean="0">
                              <a:solidFill>
                                <a:srgbClr val="C756FB"/>
                              </a:solidFill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</m:oMath>
                  </m:oMathPara>
                </a14:m>
                <a:endParaRPr lang="en-US" sz="2200" dirty="0">
                  <a:solidFill>
                    <a:srgbClr val="C756FB"/>
                  </a:solidFill>
                </a:endParaRPr>
              </a:p>
            </p:txBody>
          </p:sp>
        </mc:Choice>
        <mc:Fallback xmlns="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4A9DAD50-0FD4-3146-8810-DCE8A2479D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7027" y="5967910"/>
                <a:ext cx="565508" cy="430887"/>
              </a:xfrm>
              <a:prstGeom prst="rect">
                <a:avLst/>
              </a:prstGeom>
              <a:blipFill>
                <a:blip r:embed="rId34"/>
                <a:stretch>
                  <a:fillRect b="-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5A24038D-83D8-1F4D-A7CF-9EF1ED9219C6}"/>
                  </a:ext>
                </a:extLst>
              </p:cNvPr>
              <p:cNvSpPr txBox="1"/>
              <p:nvPr/>
            </p:nvSpPr>
            <p:spPr>
              <a:xfrm>
                <a:off x="8967589" y="6003763"/>
                <a:ext cx="56550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5A24038D-83D8-1F4D-A7CF-9EF1ED9219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7589" y="6003763"/>
                <a:ext cx="565508" cy="369332"/>
              </a:xfrm>
              <a:prstGeom prst="rect">
                <a:avLst/>
              </a:prstGeom>
              <a:blipFill>
                <a:blip r:embed="rId35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8340676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C1814A2-6C91-4126-AF6B-3EE0373B601F}"/>
              </a:ext>
            </a:extLst>
          </p:cNvPr>
          <p:cNvSpPr/>
          <p:nvPr/>
        </p:nvSpPr>
        <p:spPr>
          <a:xfrm>
            <a:off x="3029827" y="3756619"/>
            <a:ext cx="2444903" cy="2211291"/>
          </a:xfrm>
          <a:prstGeom prst="rect">
            <a:avLst/>
          </a:prstGeom>
          <a:solidFill>
            <a:schemeClr val="accent6">
              <a:lumMod val="40000"/>
              <a:lumOff val="60000"/>
              <a:alpha val="5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8C4F378-CD67-8A4D-8ECD-19659C8AE35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651687" y="-80924"/>
                <a:ext cx="9094807" cy="1028777"/>
              </a:xfrm>
            </p:spPr>
            <p:txBody>
              <a:bodyPr/>
              <a:lstStyle/>
              <a:p>
                <a:pPr algn="ctr"/>
                <a:r>
                  <a:rPr lang="en-US" dirty="0"/>
                  <a:t>Example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-NN query in PR-</a:t>
                </a:r>
                <a:r>
                  <a:rPr lang="en-US" dirty="0" err="1"/>
                  <a:t>QuadTree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8C4F378-CD67-8A4D-8ECD-19659C8AE3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651687" y="-80924"/>
                <a:ext cx="9094807" cy="1028777"/>
              </a:xfrm>
              <a:blipFill>
                <a:blip r:embed="rId2"/>
                <a:stretch>
                  <a:fillRect l="-2232" t="-2469" r="-2371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1F1C8300-1158-AF44-8587-F337DADDBF57}"/>
              </a:ext>
            </a:extLst>
          </p:cNvPr>
          <p:cNvSpPr>
            <a:spLocks/>
          </p:cNvSpPr>
          <p:nvPr/>
        </p:nvSpPr>
        <p:spPr>
          <a:xfrm>
            <a:off x="577892" y="1561172"/>
            <a:ext cx="4919659" cy="44381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D4EBE64-0189-9448-AD5F-4A307EE4A47B}"/>
              </a:ext>
            </a:extLst>
          </p:cNvPr>
          <p:cNvSpPr txBox="1"/>
          <p:nvPr/>
        </p:nvSpPr>
        <p:spPr>
          <a:xfrm>
            <a:off x="122102" y="6077415"/>
            <a:ext cx="993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(-16, -16)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3367344-D2C2-644E-AF60-07580BC0BED4}"/>
              </a:ext>
            </a:extLst>
          </p:cNvPr>
          <p:cNvSpPr txBox="1"/>
          <p:nvPr/>
        </p:nvSpPr>
        <p:spPr>
          <a:xfrm>
            <a:off x="5205516" y="6077414"/>
            <a:ext cx="993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(16, -16)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4DEBC0-56B6-454A-91F8-B1862EE00F41}"/>
              </a:ext>
            </a:extLst>
          </p:cNvPr>
          <p:cNvSpPr txBox="1"/>
          <p:nvPr/>
        </p:nvSpPr>
        <p:spPr>
          <a:xfrm>
            <a:off x="5291008" y="1245144"/>
            <a:ext cx="993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(16, 16)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ED43F1C-2803-F74C-9651-112D2BD647D0}"/>
              </a:ext>
            </a:extLst>
          </p:cNvPr>
          <p:cNvSpPr txBox="1"/>
          <p:nvPr/>
        </p:nvSpPr>
        <p:spPr>
          <a:xfrm>
            <a:off x="133565" y="1245143"/>
            <a:ext cx="993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(-16, 16)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0765131-9447-4C44-931A-43E1B93BBEEB}"/>
              </a:ext>
            </a:extLst>
          </p:cNvPr>
          <p:cNvCxnSpPr>
            <a:cxnSpLocks/>
            <a:stCxn id="4" idx="0"/>
            <a:endCxn id="4" idx="2"/>
          </p:cNvCxnSpPr>
          <p:nvPr/>
        </p:nvCxnSpPr>
        <p:spPr>
          <a:xfrm>
            <a:off x="3037722" y="1561172"/>
            <a:ext cx="0" cy="4438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D3FBAC7-85B5-3C47-B35C-27A955D16F67}"/>
              </a:ext>
            </a:extLst>
          </p:cNvPr>
          <p:cNvCxnSpPr>
            <a:cxnSpLocks/>
          </p:cNvCxnSpPr>
          <p:nvPr/>
        </p:nvCxnSpPr>
        <p:spPr>
          <a:xfrm>
            <a:off x="577892" y="3769113"/>
            <a:ext cx="491965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8A41387-28C5-DE48-841A-2335B26C1D70}"/>
              </a:ext>
            </a:extLst>
          </p:cNvPr>
          <p:cNvCxnSpPr>
            <a:cxnSpLocks/>
          </p:cNvCxnSpPr>
          <p:nvPr/>
        </p:nvCxnSpPr>
        <p:spPr>
          <a:xfrm>
            <a:off x="577891" y="2772938"/>
            <a:ext cx="24598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9BEDA4F-10D7-7C49-9BFB-35FB3C88EF64}"/>
              </a:ext>
            </a:extLst>
          </p:cNvPr>
          <p:cNvCxnSpPr>
            <a:cxnSpLocks/>
          </p:cNvCxnSpPr>
          <p:nvPr/>
        </p:nvCxnSpPr>
        <p:spPr>
          <a:xfrm>
            <a:off x="1807802" y="1576042"/>
            <a:ext cx="0" cy="22042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89CC8C9-62FD-CE44-A725-64BA847FCAAD}"/>
              </a:ext>
            </a:extLst>
          </p:cNvPr>
          <p:cNvCxnSpPr>
            <a:cxnSpLocks/>
          </p:cNvCxnSpPr>
          <p:nvPr/>
        </p:nvCxnSpPr>
        <p:spPr>
          <a:xfrm>
            <a:off x="1807802" y="3713356"/>
            <a:ext cx="0" cy="228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FADBD58-BAB1-D649-B8BE-8DED6819B1CF}"/>
              </a:ext>
            </a:extLst>
          </p:cNvPr>
          <p:cNvCxnSpPr>
            <a:cxnSpLocks/>
          </p:cNvCxnSpPr>
          <p:nvPr/>
        </p:nvCxnSpPr>
        <p:spPr>
          <a:xfrm>
            <a:off x="585326" y="4832193"/>
            <a:ext cx="24598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13D531F-986D-BE47-A6B8-ABF050F2A526}"/>
              </a:ext>
            </a:extLst>
          </p:cNvPr>
          <p:cNvCxnSpPr>
            <a:cxnSpLocks/>
          </p:cNvCxnSpPr>
          <p:nvPr/>
        </p:nvCxnSpPr>
        <p:spPr>
          <a:xfrm>
            <a:off x="1807802" y="3289607"/>
            <a:ext cx="123735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FC8060C-B4EF-EC44-8115-288D4A8E64D4}"/>
              </a:ext>
            </a:extLst>
          </p:cNvPr>
          <p:cNvCxnSpPr>
            <a:cxnSpLocks/>
          </p:cNvCxnSpPr>
          <p:nvPr/>
        </p:nvCxnSpPr>
        <p:spPr>
          <a:xfrm>
            <a:off x="2395969" y="2772938"/>
            <a:ext cx="0" cy="10073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>
            <a:extLst>
              <a:ext uri="{FF2B5EF4-FFF2-40B4-BE49-F238E27FC236}">
                <a16:creationId xmlns:a16="http://schemas.microsoft.com/office/drawing/2014/main" id="{E435A33E-DF17-AA4F-ACF3-51283F51EF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7942" y="3485927"/>
            <a:ext cx="323208" cy="2879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C84DB4F-3C32-9E4B-9CBC-D82CA6D7D3EE}"/>
                  </a:ext>
                </a:extLst>
              </p:cNvPr>
              <p:cNvSpPr txBox="1"/>
              <p:nvPr/>
            </p:nvSpPr>
            <p:spPr>
              <a:xfrm>
                <a:off x="421311" y="777388"/>
                <a:ext cx="58632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accent5"/>
                    </a:solidFill>
                  </a:rPr>
                  <a:t>anchor = (2, 2),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chemeClr val="accent2"/>
                    </a:solidFill>
                  </a:rPr>
                  <a:t>=2,  </a:t>
                </a:r>
                <a:r>
                  <a:rPr lang="en-US" dirty="0">
                    <a:solidFill>
                      <a:srgbClr val="7030A0"/>
                    </a:solidFill>
                  </a:rPr>
                  <a:t>Bucket size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endParaRPr lang="en-US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C84DB4F-3C32-9E4B-9CBC-D82CA6D7D3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311" y="777388"/>
                <a:ext cx="5863271" cy="369332"/>
              </a:xfrm>
              <a:prstGeom prst="rect">
                <a:avLst/>
              </a:prstGeom>
              <a:blipFill>
                <a:blip r:embed="rId4"/>
                <a:stretch>
                  <a:fillRect l="-648" t="-3333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Oval 36">
            <a:extLst>
              <a:ext uri="{FF2B5EF4-FFF2-40B4-BE49-F238E27FC236}">
                <a16:creationId xmlns:a16="http://schemas.microsoft.com/office/drawing/2014/main" id="{C40E7FAC-2BA5-204B-AF7C-B13A89D2BA1C}"/>
              </a:ext>
            </a:extLst>
          </p:cNvPr>
          <p:cNvSpPr/>
          <p:nvPr/>
        </p:nvSpPr>
        <p:spPr>
          <a:xfrm>
            <a:off x="1474775" y="1839952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9BC64F6B-B4FF-CC46-9D08-E3240F04BCC4}"/>
              </a:ext>
            </a:extLst>
          </p:cNvPr>
          <p:cNvSpPr/>
          <p:nvPr/>
        </p:nvSpPr>
        <p:spPr>
          <a:xfrm>
            <a:off x="1760377" y="2258122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030A4FD8-FDCA-1240-A03A-50E44C956454}"/>
              </a:ext>
            </a:extLst>
          </p:cNvPr>
          <p:cNvSpPr/>
          <p:nvPr/>
        </p:nvSpPr>
        <p:spPr>
          <a:xfrm>
            <a:off x="943232" y="2401225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858369C6-A3CE-A549-B7E8-894D1B0E3C4F}"/>
              </a:ext>
            </a:extLst>
          </p:cNvPr>
          <p:cNvSpPr/>
          <p:nvPr/>
        </p:nvSpPr>
        <p:spPr>
          <a:xfrm>
            <a:off x="2470945" y="2401225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A8DFBF64-6A63-4941-B76D-0711BFF9E589}"/>
              </a:ext>
            </a:extLst>
          </p:cNvPr>
          <p:cNvSpPr/>
          <p:nvPr/>
        </p:nvSpPr>
        <p:spPr>
          <a:xfrm>
            <a:off x="3258965" y="2810100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3F572112-0688-6D4E-9954-5C92A9766196}"/>
              </a:ext>
            </a:extLst>
          </p:cNvPr>
          <p:cNvSpPr/>
          <p:nvPr/>
        </p:nvSpPr>
        <p:spPr>
          <a:xfrm>
            <a:off x="2489532" y="3066575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29CE63BF-5CF8-D842-864E-357C56C2EF7F}"/>
              </a:ext>
            </a:extLst>
          </p:cNvPr>
          <p:cNvSpPr/>
          <p:nvPr/>
        </p:nvSpPr>
        <p:spPr>
          <a:xfrm>
            <a:off x="2073225" y="3486601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64B5F066-3BDC-2E47-A2A2-65998B32EDA0}"/>
              </a:ext>
            </a:extLst>
          </p:cNvPr>
          <p:cNvSpPr/>
          <p:nvPr/>
        </p:nvSpPr>
        <p:spPr>
          <a:xfrm>
            <a:off x="1556555" y="4241162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06F0AC4F-8993-1441-9484-031E5E3C4383}"/>
              </a:ext>
            </a:extLst>
          </p:cNvPr>
          <p:cNvSpPr/>
          <p:nvPr/>
        </p:nvSpPr>
        <p:spPr>
          <a:xfrm>
            <a:off x="2675385" y="3408542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284C06F-6037-6F4E-9388-4ED478106D7D}"/>
              </a:ext>
            </a:extLst>
          </p:cNvPr>
          <p:cNvSpPr txBox="1"/>
          <p:nvPr/>
        </p:nvSpPr>
        <p:spPr>
          <a:xfrm>
            <a:off x="2839728" y="3765467"/>
            <a:ext cx="2054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0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DC40580-A139-C249-90A1-1AC648FC3614}"/>
              </a:ext>
            </a:extLst>
          </p:cNvPr>
          <p:cNvSpPr txBox="1"/>
          <p:nvPr/>
        </p:nvSpPr>
        <p:spPr>
          <a:xfrm>
            <a:off x="2197241" y="3759315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-4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DD1F80B-070E-5045-9A7B-C782D99A825D}"/>
              </a:ext>
            </a:extLst>
          </p:cNvPr>
          <p:cNvSpPr txBox="1"/>
          <p:nvPr/>
        </p:nvSpPr>
        <p:spPr>
          <a:xfrm>
            <a:off x="3501723" y="3759315"/>
            <a:ext cx="2054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4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383F2446-45E7-AA4E-B621-DE69374595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92812" y="3168792"/>
            <a:ext cx="215900" cy="228600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8017408E-686D-CF48-9D4A-F5D3498FBDA5}"/>
              </a:ext>
            </a:extLst>
          </p:cNvPr>
          <p:cNvSpPr txBox="1"/>
          <p:nvPr/>
        </p:nvSpPr>
        <p:spPr>
          <a:xfrm>
            <a:off x="1592398" y="3768840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-8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89434D0-EFD9-E948-AF48-D52018F7B778}"/>
              </a:ext>
            </a:extLst>
          </p:cNvPr>
          <p:cNvSpPr txBox="1"/>
          <p:nvPr/>
        </p:nvSpPr>
        <p:spPr>
          <a:xfrm>
            <a:off x="4081483" y="3779567"/>
            <a:ext cx="2054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8</a:t>
            </a: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13446AA9-C995-F048-A218-A84FE9DC843B}"/>
              </a:ext>
            </a:extLst>
          </p:cNvPr>
          <p:cNvCxnSpPr>
            <a:cxnSpLocks/>
          </p:cNvCxnSpPr>
          <p:nvPr/>
        </p:nvCxnSpPr>
        <p:spPr>
          <a:xfrm flipH="1">
            <a:off x="3349459" y="3529208"/>
            <a:ext cx="5976" cy="231559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6E462DB3-49F7-4A47-922A-63AADC96AE78}"/>
              </a:ext>
            </a:extLst>
          </p:cNvPr>
          <p:cNvCxnSpPr>
            <a:cxnSpLocks/>
          </p:cNvCxnSpPr>
          <p:nvPr/>
        </p:nvCxnSpPr>
        <p:spPr>
          <a:xfrm>
            <a:off x="3131277" y="3546821"/>
            <a:ext cx="217671" cy="3475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BCC205CA-23A5-1641-A112-80D91CF958DF}"/>
              </a:ext>
            </a:extLst>
          </p:cNvPr>
          <p:cNvSpPr txBox="1"/>
          <p:nvPr/>
        </p:nvSpPr>
        <p:spPr>
          <a:xfrm>
            <a:off x="2983049" y="3430694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00B0F0"/>
                </a:solidFill>
              </a:rPr>
              <a:t>2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359B3557-F84D-874D-BC31-BDABDB1128EF}"/>
              </a:ext>
            </a:extLst>
          </p:cNvPr>
          <p:cNvSpPr txBox="1"/>
          <p:nvPr/>
        </p:nvSpPr>
        <p:spPr>
          <a:xfrm>
            <a:off x="2778255" y="4183182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-4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B980752-22D2-A34A-A952-DA61554DFFDF}"/>
              </a:ext>
            </a:extLst>
          </p:cNvPr>
          <p:cNvSpPr txBox="1"/>
          <p:nvPr/>
        </p:nvSpPr>
        <p:spPr>
          <a:xfrm>
            <a:off x="2802066" y="4664199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-8</a:t>
            </a: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8C929720-BA9D-3C46-BCF3-253BA94B95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87662" y="2614607"/>
            <a:ext cx="215900" cy="2286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1437A734-5F5E-1F4E-AFCE-0B91124B4081}"/>
                  </a:ext>
                </a:extLst>
              </p:cNvPr>
              <p:cNvSpPr txBox="1"/>
              <p:nvPr/>
            </p:nvSpPr>
            <p:spPr>
              <a:xfrm>
                <a:off x="731650" y="2105956"/>
                <a:ext cx="27584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1437A734-5F5E-1F4E-AFCE-0B91124B40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650" y="2105956"/>
                <a:ext cx="275845" cy="276999"/>
              </a:xfrm>
              <a:prstGeom prst="rect">
                <a:avLst/>
              </a:prstGeom>
              <a:blipFill>
                <a:blip r:embed="rId7"/>
                <a:stretch>
                  <a:fillRect l="-22727" r="-4545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87D865D-922E-7D46-B0B6-3DC6B703FAF7}"/>
                  </a:ext>
                </a:extLst>
              </p:cNvPr>
              <p:cNvSpPr txBox="1"/>
              <p:nvPr/>
            </p:nvSpPr>
            <p:spPr>
              <a:xfrm>
                <a:off x="1255534" y="1629692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87D865D-922E-7D46-B0B6-3DC6B703FA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5534" y="1629692"/>
                <a:ext cx="281167" cy="276999"/>
              </a:xfrm>
              <a:prstGeom prst="rect">
                <a:avLst/>
              </a:prstGeom>
              <a:blipFill>
                <a:blip r:embed="rId8"/>
                <a:stretch>
                  <a:fillRect l="-17391" r="-4348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BB3CD07-D837-F44C-A472-66C908F6DB16}"/>
                  </a:ext>
                </a:extLst>
              </p:cNvPr>
              <p:cNvSpPr txBox="1"/>
              <p:nvPr/>
            </p:nvSpPr>
            <p:spPr>
              <a:xfrm>
                <a:off x="1898473" y="1958313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BB3CD07-D837-F44C-A472-66C908F6DB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8473" y="1958313"/>
                <a:ext cx="281167" cy="276999"/>
              </a:xfrm>
              <a:prstGeom prst="rect">
                <a:avLst/>
              </a:prstGeom>
              <a:blipFill>
                <a:blip r:embed="rId9"/>
                <a:stretch>
                  <a:fillRect l="-16667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4A56388C-2791-C543-86A1-29F83A27FAD6}"/>
                  </a:ext>
                </a:extLst>
              </p:cNvPr>
              <p:cNvSpPr txBox="1"/>
              <p:nvPr/>
            </p:nvSpPr>
            <p:spPr>
              <a:xfrm>
                <a:off x="2379493" y="2110708"/>
                <a:ext cx="27943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4A56388C-2791-C543-86A1-29F83A27FA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9493" y="2110708"/>
                <a:ext cx="279435" cy="276999"/>
              </a:xfrm>
              <a:prstGeom prst="rect">
                <a:avLst/>
              </a:prstGeom>
              <a:blipFill>
                <a:blip r:embed="rId10"/>
                <a:stretch>
                  <a:fillRect l="-17391" r="-4348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23C3719B-A6AF-164F-90D4-CEF73935F3C9}"/>
                  </a:ext>
                </a:extLst>
              </p:cNvPr>
              <p:cNvSpPr txBox="1"/>
              <p:nvPr/>
            </p:nvSpPr>
            <p:spPr>
              <a:xfrm>
                <a:off x="3236751" y="2467902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23C3719B-A6AF-164F-90D4-CEF73935F3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6751" y="2467902"/>
                <a:ext cx="281167" cy="276999"/>
              </a:xfrm>
              <a:prstGeom prst="rect">
                <a:avLst/>
              </a:prstGeom>
              <a:blipFill>
                <a:blip r:embed="rId11"/>
                <a:stretch>
                  <a:fillRect l="-17391" r="-4348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CB576CCD-353B-A64A-A8B6-79C729DF5242}"/>
                  </a:ext>
                </a:extLst>
              </p:cNvPr>
              <p:cNvSpPr txBox="1"/>
              <p:nvPr/>
            </p:nvSpPr>
            <p:spPr>
              <a:xfrm>
                <a:off x="2603329" y="2834619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CB576CCD-353B-A64A-A8B6-79C729DF52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3329" y="2834619"/>
                <a:ext cx="281167" cy="276999"/>
              </a:xfrm>
              <a:prstGeom prst="rect">
                <a:avLst/>
              </a:prstGeom>
              <a:blipFill>
                <a:blip r:embed="rId12"/>
                <a:stretch>
                  <a:fillRect l="-17391" r="-4348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1EE9049A-08B4-3D4B-842B-844CD7B49850}"/>
                  </a:ext>
                </a:extLst>
              </p:cNvPr>
              <p:cNvSpPr txBox="1"/>
              <p:nvPr/>
            </p:nvSpPr>
            <p:spPr>
              <a:xfrm>
                <a:off x="2755729" y="3401371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1EE9049A-08B4-3D4B-842B-844CD7B498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5729" y="3401371"/>
                <a:ext cx="281167" cy="276999"/>
              </a:xfrm>
              <a:prstGeom prst="rect">
                <a:avLst/>
              </a:prstGeom>
              <a:blipFill>
                <a:blip r:embed="rId13"/>
                <a:stretch>
                  <a:fillRect l="-17391" r="-4348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3BC46F4D-80C4-8045-966E-89D8A837A63B}"/>
                  </a:ext>
                </a:extLst>
              </p:cNvPr>
              <p:cNvSpPr txBox="1"/>
              <p:nvPr/>
            </p:nvSpPr>
            <p:spPr>
              <a:xfrm>
                <a:off x="1979430" y="3510907"/>
                <a:ext cx="3736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3BC46F4D-80C4-8045-966E-89D8A837A6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9430" y="3510907"/>
                <a:ext cx="373628" cy="276999"/>
              </a:xfrm>
              <a:prstGeom prst="rect">
                <a:avLst/>
              </a:prstGeom>
              <a:blipFill>
                <a:blip r:embed="rId14"/>
                <a:stretch>
                  <a:fillRect l="-17241" r="-3448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A21FCB75-57F2-6B4B-B6D4-2E51392F06B3}"/>
                  </a:ext>
                </a:extLst>
              </p:cNvPr>
              <p:cNvSpPr txBox="1"/>
              <p:nvPr/>
            </p:nvSpPr>
            <p:spPr>
              <a:xfrm>
                <a:off x="1574613" y="4277677"/>
                <a:ext cx="3736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A21FCB75-57F2-6B4B-B6D4-2E51392F06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4613" y="4277677"/>
                <a:ext cx="373628" cy="276999"/>
              </a:xfrm>
              <a:prstGeom prst="rect">
                <a:avLst/>
              </a:prstGeom>
              <a:blipFill>
                <a:blip r:embed="rId15"/>
                <a:stretch>
                  <a:fillRect l="-13333" r="-3333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Oval 85">
            <a:extLst>
              <a:ext uri="{FF2B5EF4-FFF2-40B4-BE49-F238E27FC236}">
                <a16:creationId xmlns:a16="http://schemas.microsoft.com/office/drawing/2014/main" id="{C7225347-B004-2F47-8149-F9A678833807}"/>
              </a:ext>
            </a:extLst>
          </p:cNvPr>
          <p:cNvSpPr/>
          <p:nvPr/>
        </p:nvSpPr>
        <p:spPr>
          <a:xfrm>
            <a:off x="8067027" y="1054880"/>
            <a:ext cx="1728788" cy="482972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111C7B60-146D-7C49-AE2F-67EB5ACFE4E2}"/>
              </a:ext>
            </a:extLst>
          </p:cNvPr>
          <p:cNvCxnSpPr>
            <a:cxnSpLocks/>
          </p:cNvCxnSpPr>
          <p:nvPr/>
        </p:nvCxnSpPr>
        <p:spPr>
          <a:xfrm flipH="1">
            <a:off x="7024504" y="1413529"/>
            <a:ext cx="1142054" cy="6142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B7A097B4-96AB-5B49-B870-C1FACE0D83D2}"/>
              </a:ext>
            </a:extLst>
          </p:cNvPr>
          <p:cNvCxnSpPr>
            <a:cxnSpLocks/>
          </p:cNvCxnSpPr>
          <p:nvPr/>
        </p:nvCxnSpPr>
        <p:spPr>
          <a:xfrm flipH="1">
            <a:off x="8386763" y="1576042"/>
            <a:ext cx="331640" cy="73783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CADC76E4-CC05-974D-9737-328F5B01EFE9}"/>
              </a:ext>
            </a:extLst>
          </p:cNvPr>
          <p:cNvCxnSpPr>
            <a:cxnSpLocks/>
          </p:cNvCxnSpPr>
          <p:nvPr/>
        </p:nvCxnSpPr>
        <p:spPr>
          <a:xfrm>
            <a:off x="9458325" y="1561172"/>
            <a:ext cx="705531" cy="6741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D65B81CE-AB0E-8F4C-9BB4-A473BDD2C31D}"/>
              </a:ext>
            </a:extLst>
          </p:cNvPr>
          <p:cNvCxnSpPr>
            <a:cxnSpLocks/>
          </p:cNvCxnSpPr>
          <p:nvPr/>
        </p:nvCxnSpPr>
        <p:spPr>
          <a:xfrm>
            <a:off x="9797354" y="1413529"/>
            <a:ext cx="1526024" cy="4005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Oval 106">
            <a:extLst>
              <a:ext uri="{FF2B5EF4-FFF2-40B4-BE49-F238E27FC236}">
                <a16:creationId xmlns:a16="http://schemas.microsoft.com/office/drawing/2014/main" id="{E5A97693-7980-8048-90E4-0742CD872138}"/>
              </a:ext>
            </a:extLst>
          </p:cNvPr>
          <p:cNvSpPr/>
          <p:nvPr/>
        </p:nvSpPr>
        <p:spPr>
          <a:xfrm>
            <a:off x="6459979" y="2111847"/>
            <a:ext cx="1076643" cy="542215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983A2BA5-38F6-9B41-9D65-F467C840EA86}"/>
              </a:ext>
            </a:extLst>
          </p:cNvPr>
          <p:cNvSpPr/>
          <p:nvPr/>
        </p:nvSpPr>
        <p:spPr>
          <a:xfrm>
            <a:off x="9625534" y="2400465"/>
            <a:ext cx="1076643" cy="542215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0D11F92F-18CC-5F49-A9E5-F8FEF8B76FC5}"/>
                  </a:ext>
                </a:extLst>
              </p:cNvPr>
              <p:cNvSpPr/>
              <p:nvPr/>
            </p:nvSpPr>
            <p:spPr>
              <a:xfrm>
                <a:off x="7791289" y="2343499"/>
                <a:ext cx="1394217" cy="68974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0D11F92F-18CC-5F49-A9E5-F8FEF8B76F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1289" y="2343499"/>
                <a:ext cx="1394217" cy="689742"/>
              </a:xfrm>
              <a:prstGeom prst="ellipse">
                <a:avLst/>
              </a:prstGeom>
              <a:blipFill>
                <a:blip r:embed="rId1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3A3D12D0-9524-5244-865E-3FB35B4E64CB}"/>
                  </a:ext>
                </a:extLst>
              </p:cNvPr>
              <p:cNvSpPr/>
              <p:nvPr/>
            </p:nvSpPr>
            <p:spPr>
              <a:xfrm>
                <a:off x="10985081" y="1895708"/>
                <a:ext cx="1076643" cy="542215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3A3D12D0-9524-5244-865E-3FB35B4E64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5081" y="1895708"/>
                <a:ext cx="1076643" cy="542215"/>
              </a:xfrm>
              <a:prstGeom prst="ellipse">
                <a:avLst/>
              </a:prstGeom>
              <a:blipFill>
                <a:blip r:embed="rId1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ADE06B88-5EB9-E941-99AB-D2D46618547D}"/>
              </a:ext>
            </a:extLst>
          </p:cNvPr>
          <p:cNvCxnSpPr>
            <a:cxnSpLocks/>
          </p:cNvCxnSpPr>
          <p:nvPr/>
        </p:nvCxnSpPr>
        <p:spPr>
          <a:xfrm flipH="1">
            <a:off x="5991988" y="2521133"/>
            <a:ext cx="544736" cy="2841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592A0D34-9286-6847-AA3B-8DE51A1D2F2E}"/>
              </a:ext>
            </a:extLst>
          </p:cNvPr>
          <p:cNvCxnSpPr>
            <a:cxnSpLocks/>
          </p:cNvCxnSpPr>
          <p:nvPr/>
        </p:nvCxnSpPr>
        <p:spPr>
          <a:xfrm flipH="1">
            <a:off x="6207366" y="2606401"/>
            <a:ext cx="568662" cy="8009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8D157BAD-C517-2B49-BAD7-377C9F5923FC}"/>
              </a:ext>
            </a:extLst>
          </p:cNvPr>
          <p:cNvCxnSpPr>
            <a:cxnSpLocks/>
          </p:cNvCxnSpPr>
          <p:nvPr/>
        </p:nvCxnSpPr>
        <p:spPr>
          <a:xfrm flipH="1">
            <a:off x="6842129" y="2653318"/>
            <a:ext cx="194544" cy="7320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3F21784C-D3B2-8B4F-B5FC-37D7108EEC12}"/>
              </a:ext>
            </a:extLst>
          </p:cNvPr>
          <p:cNvCxnSpPr>
            <a:cxnSpLocks/>
          </p:cNvCxnSpPr>
          <p:nvPr/>
        </p:nvCxnSpPr>
        <p:spPr>
          <a:xfrm>
            <a:off x="7366031" y="2618573"/>
            <a:ext cx="416309" cy="8923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Oval 116">
            <a:extLst>
              <a:ext uri="{FF2B5EF4-FFF2-40B4-BE49-F238E27FC236}">
                <a16:creationId xmlns:a16="http://schemas.microsoft.com/office/drawing/2014/main" id="{9E2EB0A7-82BE-3A4D-AF4C-1131EE464155}"/>
              </a:ext>
            </a:extLst>
          </p:cNvPr>
          <p:cNvSpPr/>
          <p:nvPr/>
        </p:nvSpPr>
        <p:spPr>
          <a:xfrm>
            <a:off x="7472283" y="3518577"/>
            <a:ext cx="694275" cy="58314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14DFBD9B-49EA-8941-812E-EE9DBCBB212D}"/>
              </a:ext>
            </a:extLst>
          </p:cNvPr>
          <p:cNvSpPr/>
          <p:nvPr/>
        </p:nvSpPr>
        <p:spPr>
          <a:xfrm>
            <a:off x="6531303" y="3485133"/>
            <a:ext cx="694275" cy="58314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Oval 121">
                <a:extLst>
                  <a:ext uri="{FF2B5EF4-FFF2-40B4-BE49-F238E27FC236}">
                    <a16:creationId xmlns:a16="http://schemas.microsoft.com/office/drawing/2014/main" id="{B950B928-B08F-FA4D-8639-878213CF86A3}"/>
                  </a:ext>
                </a:extLst>
              </p:cNvPr>
              <p:cNvSpPr/>
              <p:nvPr/>
            </p:nvSpPr>
            <p:spPr>
              <a:xfrm>
                <a:off x="5755733" y="3495491"/>
                <a:ext cx="694275" cy="58314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3,</m:t>
                      </m:r>
                    </m:oMath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2" name="Oval 121">
                <a:extLst>
                  <a:ext uri="{FF2B5EF4-FFF2-40B4-BE49-F238E27FC236}">
                    <a16:creationId xmlns:a16="http://schemas.microsoft.com/office/drawing/2014/main" id="{B950B928-B08F-FA4D-8639-878213CF86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5733" y="3495491"/>
                <a:ext cx="694275" cy="583149"/>
              </a:xfrm>
              <a:prstGeom prst="ellipse">
                <a:avLst/>
              </a:prstGeom>
              <a:blipFill>
                <a:blip r:embed="rId18"/>
                <a:stretch>
                  <a:fillRect b="-1224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B80EAF62-6A74-BC44-A38D-4789B856867E}"/>
                  </a:ext>
                </a:extLst>
              </p:cNvPr>
              <p:cNvSpPr/>
              <p:nvPr/>
            </p:nvSpPr>
            <p:spPr>
              <a:xfrm>
                <a:off x="5495866" y="2805079"/>
                <a:ext cx="694275" cy="58314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1,</m:t>
                      </m:r>
                    </m:oMath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B80EAF62-6A74-BC44-A38D-4789B85686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5866" y="2805079"/>
                <a:ext cx="694275" cy="583149"/>
              </a:xfrm>
              <a:prstGeom prst="ellipse">
                <a:avLst/>
              </a:prstGeom>
              <a:blipFill>
                <a:blip r:embed="rId19"/>
                <a:stretch>
                  <a:fillRect b="-11224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6AF9F15E-DED0-E949-8CBC-6D664601DCBA}"/>
              </a:ext>
            </a:extLst>
          </p:cNvPr>
          <p:cNvCxnSpPr>
            <a:cxnSpLocks/>
          </p:cNvCxnSpPr>
          <p:nvPr/>
        </p:nvCxnSpPr>
        <p:spPr>
          <a:xfrm flipH="1">
            <a:off x="7065249" y="4017633"/>
            <a:ext cx="471373" cy="7026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Oval 127">
            <a:extLst>
              <a:ext uri="{FF2B5EF4-FFF2-40B4-BE49-F238E27FC236}">
                <a16:creationId xmlns:a16="http://schemas.microsoft.com/office/drawing/2014/main" id="{A0B66E87-88B7-A04F-A32B-5928CE8DFC70}"/>
              </a:ext>
            </a:extLst>
          </p:cNvPr>
          <p:cNvSpPr>
            <a:spLocks noChangeAspect="1"/>
          </p:cNvSpPr>
          <p:nvPr/>
        </p:nvSpPr>
        <p:spPr>
          <a:xfrm>
            <a:off x="6727461" y="4771921"/>
            <a:ext cx="457200" cy="4572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AE3FDE38-857D-5640-84DD-8A9C8980D6D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465656" y="4767156"/>
                <a:ext cx="457200" cy="4572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AE3FDE38-857D-5640-84DD-8A9C8980D6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5656" y="4767156"/>
                <a:ext cx="457200" cy="457200"/>
              </a:xfrm>
              <a:prstGeom prst="ellipse">
                <a:avLst/>
              </a:prstGeom>
              <a:blipFill>
                <a:blip r:embed="rId20"/>
                <a:stretch>
                  <a:fillRect l="-259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5F03693F-5766-F643-906E-483748D372C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185971" y="4809362"/>
                <a:ext cx="457200" cy="4572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5F03693F-5766-F643-906E-483748D372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5971" y="4809362"/>
                <a:ext cx="457200" cy="457200"/>
              </a:xfrm>
              <a:prstGeom prst="ellipse">
                <a:avLst/>
              </a:prstGeom>
              <a:blipFill>
                <a:blip r:embed="rId21"/>
                <a:stretch>
                  <a:fillRect l="-779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47F7244A-6014-6E41-B954-C65631D8DF2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938453" y="4718868"/>
                <a:ext cx="687081" cy="687081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47F7244A-6014-6E41-B954-C65631D8DF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8453" y="4718868"/>
                <a:ext cx="687081" cy="687081"/>
              </a:xfrm>
              <a:prstGeom prst="ellipse">
                <a:avLst/>
              </a:prstGeom>
              <a:blipFill>
                <a:blip r:embed="rId2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86C3C6BC-7568-E74F-845F-E9A1CC6A12C8}"/>
              </a:ext>
            </a:extLst>
          </p:cNvPr>
          <p:cNvCxnSpPr>
            <a:cxnSpLocks/>
          </p:cNvCxnSpPr>
          <p:nvPr/>
        </p:nvCxnSpPr>
        <p:spPr>
          <a:xfrm flipH="1">
            <a:off x="7718607" y="4143770"/>
            <a:ext cx="53702" cy="5204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F9FD7456-EC2D-874A-825D-C68AAE470598}"/>
              </a:ext>
            </a:extLst>
          </p:cNvPr>
          <p:cNvCxnSpPr>
            <a:cxnSpLocks/>
          </p:cNvCxnSpPr>
          <p:nvPr/>
        </p:nvCxnSpPr>
        <p:spPr>
          <a:xfrm>
            <a:off x="8070568" y="4098965"/>
            <a:ext cx="482015" cy="6213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C331B52D-8C73-2141-9943-8CE625BB0894}"/>
              </a:ext>
            </a:extLst>
          </p:cNvPr>
          <p:cNvCxnSpPr>
            <a:cxnSpLocks/>
          </p:cNvCxnSpPr>
          <p:nvPr/>
        </p:nvCxnSpPr>
        <p:spPr>
          <a:xfrm>
            <a:off x="8200258" y="3867037"/>
            <a:ext cx="966796" cy="7971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60FCD9C5-0658-5C4A-86EE-EDD0578A946C}"/>
              </a:ext>
            </a:extLst>
          </p:cNvPr>
          <p:cNvCxnSpPr>
            <a:cxnSpLocks/>
          </p:cNvCxnSpPr>
          <p:nvPr/>
        </p:nvCxnSpPr>
        <p:spPr>
          <a:xfrm flipH="1">
            <a:off x="9420085" y="2973118"/>
            <a:ext cx="445823" cy="5377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ACC8C392-6B31-1D42-85A5-A362D0CC4440}"/>
              </a:ext>
            </a:extLst>
          </p:cNvPr>
          <p:cNvCxnSpPr>
            <a:cxnSpLocks/>
          </p:cNvCxnSpPr>
          <p:nvPr/>
        </p:nvCxnSpPr>
        <p:spPr>
          <a:xfrm flipH="1">
            <a:off x="10113498" y="2984513"/>
            <a:ext cx="177310" cy="58417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4FDCD2B7-152B-BC4D-BB03-338334E6D6CE}"/>
              </a:ext>
            </a:extLst>
          </p:cNvPr>
          <p:cNvCxnSpPr>
            <a:cxnSpLocks/>
          </p:cNvCxnSpPr>
          <p:nvPr/>
        </p:nvCxnSpPr>
        <p:spPr>
          <a:xfrm>
            <a:off x="10549970" y="3006664"/>
            <a:ext cx="344285" cy="5914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704DD6B7-F153-594D-9753-4ECACF1A8F29}"/>
              </a:ext>
            </a:extLst>
          </p:cNvPr>
          <p:cNvCxnSpPr>
            <a:cxnSpLocks/>
          </p:cNvCxnSpPr>
          <p:nvPr/>
        </p:nvCxnSpPr>
        <p:spPr>
          <a:xfrm>
            <a:off x="10730836" y="2857181"/>
            <a:ext cx="792566" cy="6537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Oval 147">
            <a:extLst>
              <a:ext uri="{FF2B5EF4-FFF2-40B4-BE49-F238E27FC236}">
                <a16:creationId xmlns:a16="http://schemas.microsoft.com/office/drawing/2014/main" id="{827F7AEF-055D-7645-B788-01CE6D6AE33F}"/>
              </a:ext>
            </a:extLst>
          </p:cNvPr>
          <p:cNvSpPr/>
          <p:nvPr/>
        </p:nvSpPr>
        <p:spPr>
          <a:xfrm>
            <a:off x="9797354" y="3649406"/>
            <a:ext cx="694275" cy="58314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Oval 148">
                <a:extLst>
                  <a:ext uri="{FF2B5EF4-FFF2-40B4-BE49-F238E27FC236}">
                    <a16:creationId xmlns:a16="http://schemas.microsoft.com/office/drawing/2014/main" id="{431BBF08-0D12-184D-A846-741CACC514FB}"/>
                  </a:ext>
                </a:extLst>
              </p:cNvPr>
              <p:cNvSpPr/>
              <p:nvPr/>
            </p:nvSpPr>
            <p:spPr>
              <a:xfrm>
                <a:off x="10522445" y="3678541"/>
                <a:ext cx="874007" cy="562622"/>
              </a:xfrm>
              <a:prstGeom prst="ellipse">
                <a:avLst/>
              </a:prstGeom>
              <a:solidFill>
                <a:schemeClr val="tx1">
                  <a:alpha val="9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14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15</m:t>
                          </m:r>
                        </m:sub>
                      </m:sSub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16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9" name="Oval 148">
                <a:extLst>
                  <a:ext uri="{FF2B5EF4-FFF2-40B4-BE49-F238E27FC236}">
                    <a16:creationId xmlns:a16="http://schemas.microsoft.com/office/drawing/2014/main" id="{431BBF08-0D12-184D-A846-741CACC514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22445" y="3678541"/>
                <a:ext cx="874007" cy="562622"/>
              </a:xfrm>
              <a:prstGeom prst="ellipse">
                <a:avLst/>
              </a:prstGeom>
              <a:blipFill>
                <a:blip r:embed="rId2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0" name="Oval 149">
            <a:extLst>
              <a:ext uri="{FF2B5EF4-FFF2-40B4-BE49-F238E27FC236}">
                <a16:creationId xmlns:a16="http://schemas.microsoft.com/office/drawing/2014/main" id="{57210AA5-CE15-6046-AAF8-4BFDDE75CBE4}"/>
              </a:ext>
            </a:extLst>
          </p:cNvPr>
          <p:cNvSpPr/>
          <p:nvPr/>
        </p:nvSpPr>
        <p:spPr>
          <a:xfrm>
            <a:off x="11493405" y="3539870"/>
            <a:ext cx="694275" cy="58314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Oval 153">
                <a:extLst>
                  <a:ext uri="{FF2B5EF4-FFF2-40B4-BE49-F238E27FC236}">
                    <a16:creationId xmlns:a16="http://schemas.microsoft.com/office/drawing/2014/main" id="{271A5EE8-5ED8-3A4E-B8F3-FA3409777DF6}"/>
                  </a:ext>
                </a:extLst>
              </p:cNvPr>
              <p:cNvSpPr/>
              <p:nvPr/>
            </p:nvSpPr>
            <p:spPr>
              <a:xfrm>
                <a:off x="8997364" y="3595714"/>
                <a:ext cx="694275" cy="583149"/>
              </a:xfrm>
              <a:prstGeom prst="ellipse">
                <a:avLst/>
              </a:prstGeom>
              <a:solidFill>
                <a:schemeClr val="tx1">
                  <a:alpha val="9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4" name="Oval 153">
                <a:extLst>
                  <a:ext uri="{FF2B5EF4-FFF2-40B4-BE49-F238E27FC236}">
                    <a16:creationId xmlns:a16="http://schemas.microsoft.com/office/drawing/2014/main" id="{271A5EE8-5ED8-3A4E-B8F3-FA3409777D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7364" y="3595714"/>
                <a:ext cx="694275" cy="583149"/>
              </a:xfrm>
              <a:prstGeom prst="ellipse">
                <a:avLst/>
              </a:prstGeom>
              <a:blipFill>
                <a:blip r:embed="rId2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7" name="Oval 86">
            <a:extLst>
              <a:ext uri="{FF2B5EF4-FFF2-40B4-BE49-F238E27FC236}">
                <a16:creationId xmlns:a16="http://schemas.microsoft.com/office/drawing/2014/main" id="{419B41AE-BFD4-7F4F-BC7C-CA75DBB778EC}"/>
              </a:ext>
            </a:extLst>
          </p:cNvPr>
          <p:cNvSpPr/>
          <p:nvPr/>
        </p:nvSpPr>
        <p:spPr>
          <a:xfrm>
            <a:off x="4354346" y="2676743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408D41E7-04FA-A040-B670-0E467CB120B0}"/>
              </a:ext>
            </a:extLst>
          </p:cNvPr>
          <p:cNvSpPr/>
          <p:nvPr/>
        </p:nvSpPr>
        <p:spPr>
          <a:xfrm>
            <a:off x="5036273" y="3201029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B32FE30C-8FD3-AC42-9C2C-A3D64B799077}"/>
                  </a:ext>
                </a:extLst>
              </p:cNvPr>
              <p:cNvSpPr txBox="1"/>
              <p:nvPr/>
            </p:nvSpPr>
            <p:spPr>
              <a:xfrm>
                <a:off x="4317850" y="2391697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B32FE30C-8FD3-AC42-9C2C-A3D64B7990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7850" y="2391697"/>
                <a:ext cx="281167" cy="276999"/>
              </a:xfrm>
              <a:prstGeom prst="rect">
                <a:avLst/>
              </a:prstGeom>
              <a:blipFill>
                <a:blip r:embed="rId25"/>
                <a:stretch>
                  <a:fillRect l="-17391" r="-4348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3" name="Oval 92">
            <a:extLst>
              <a:ext uri="{FF2B5EF4-FFF2-40B4-BE49-F238E27FC236}">
                <a16:creationId xmlns:a16="http://schemas.microsoft.com/office/drawing/2014/main" id="{C2C64F3B-9F45-4144-B973-95F08006A85F}"/>
              </a:ext>
            </a:extLst>
          </p:cNvPr>
          <p:cNvSpPr/>
          <p:nvPr/>
        </p:nvSpPr>
        <p:spPr>
          <a:xfrm>
            <a:off x="2499161" y="3618094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0FBB6B63-6015-F94B-B7C1-F9ADA55919B3}"/>
              </a:ext>
            </a:extLst>
          </p:cNvPr>
          <p:cNvSpPr/>
          <p:nvPr/>
        </p:nvSpPr>
        <p:spPr>
          <a:xfrm>
            <a:off x="3316117" y="3881667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197427BF-60A5-784D-9602-99A3ECCE38D1}"/>
                  </a:ext>
                </a:extLst>
              </p:cNvPr>
              <p:cNvSpPr txBox="1"/>
              <p:nvPr/>
            </p:nvSpPr>
            <p:spPr>
              <a:xfrm>
                <a:off x="4955537" y="2901110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197427BF-60A5-784D-9602-99A3ECCE38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5537" y="2901110"/>
                <a:ext cx="281167" cy="276999"/>
              </a:xfrm>
              <a:prstGeom prst="rect">
                <a:avLst/>
              </a:prstGeom>
              <a:blipFill>
                <a:blip r:embed="rId26"/>
                <a:stretch>
                  <a:fillRect l="-17391" r="-4348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23E77E97-DE80-5F41-A364-34BA897B6E88}"/>
                  </a:ext>
                </a:extLst>
              </p:cNvPr>
              <p:cNvSpPr txBox="1"/>
              <p:nvPr/>
            </p:nvSpPr>
            <p:spPr>
              <a:xfrm>
                <a:off x="2431873" y="3691883"/>
                <a:ext cx="3736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23E77E97-DE80-5F41-A364-34BA897B6E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1873" y="3691883"/>
                <a:ext cx="373628" cy="276999"/>
              </a:xfrm>
              <a:prstGeom prst="rect">
                <a:avLst/>
              </a:prstGeom>
              <a:blipFill>
                <a:blip r:embed="rId27"/>
                <a:stretch>
                  <a:fillRect l="-12903" r="-3226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73DDCF26-FAF0-B84D-892C-D6DAD0D72F54}"/>
                  </a:ext>
                </a:extLst>
              </p:cNvPr>
              <p:cNvSpPr txBox="1"/>
              <p:nvPr/>
            </p:nvSpPr>
            <p:spPr>
              <a:xfrm>
                <a:off x="3284357" y="3958577"/>
                <a:ext cx="3736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73DDCF26-FAF0-B84D-892C-D6DAD0D72F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4357" y="3958577"/>
                <a:ext cx="373628" cy="276999"/>
              </a:xfrm>
              <a:prstGeom prst="rect">
                <a:avLst/>
              </a:prstGeom>
              <a:blipFill>
                <a:blip r:embed="rId28"/>
                <a:stretch>
                  <a:fillRect l="-16667" r="-3333" b="-2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Pentagon 2">
            <a:extLst>
              <a:ext uri="{FF2B5EF4-FFF2-40B4-BE49-F238E27FC236}">
                <a16:creationId xmlns:a16="http://schemas.microsoft.com/office/drawing/2014/main" id="{48FD76CF-3F1E-0B46-8C9D-23B2CFDE1812}"/>
              </a:ext>
            </a:extLst>
          </p:cNvPr>
          <p:cNvSpPr/>
          <p:nvPr/>
        </p:nvSpPr>
        <p:spPr>
          <a:xfrm flipH="1">
            <a:off x="7848730" y="5844938"/>
            <a:ext cx="1888188" cy="660720"/>
          </a:xfrm>
          <a:prstGeom prst="homePlat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  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038AC0-5001-2243-B00D-8BFBA4354FC1}"/>
              </a:ext>
            </a:extLst>
          </p:cNvPr>
          <p:cNvSpPr txBox="1"/>
          <p:nvPr/>
        </p:nvSpPr>
        <p:spPr>
          <a:xfrm>
            <a:off x="10288930" y="5985080"/>
            <a:ext cx="8740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BPQ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D2FF36C7-1866-E442-9D32-032704CF3AB8}"/>
              </a:ext>
            </a:extLst>
          </p:cNvPr>
          <p:cNvSpPr txBox="1"/>
          <p:nvPr/>
        </p:nvSpPr>
        <p:spPr>
          <a:xfrm>
            <a:off x="3178312" y="3754550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00B0F0"/>
                </a:solidFill>
              </a:rPr>
              <a:t>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CD0287C1-A57C-8048-BDCE-DD6C4CD72147}"/>
                  </a:ext>
                </a:extLst>
              </p:cNvPr>
              <p:cNvSpPr txBox="1"/>
              <p:nvPr/>
            </p:nvSpPr>
            <p:spPr>
              <a:xfrm>
                <a:off x="1113298" y="5405949"/>
                <a:ext cx="3736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CD0287C1-A57C-8048-BDCE-DD6C4CD721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3298" y="5405949"/>
                <a:ext cx="373628" cy="276999"/>
              </a:xfrm>
              <a:prstGeom prst="rect">
                <a:avLst/>
              </a:prstGeom>
              <a:blipFill>
                <a:blip r:embed="rId29"/>
                <a:stretch>
                  <a:fillRect l="-13333" r="-3333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CD76E888-A5D8-A348-8392-2600829E884B}"/>
                  </a:ext>
                </a:extLst>
              </p:cNvPr>
              <p:cNvSpPr txBox="1"/>
              <p:nvPr/>
            </p:nvSpPr>
            <p:spPr>
              <a:xfrm>
                <a:off x="1364637" y="5026667"/>
                <a:ext cx="3736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CD76E888-A5D8-A348-8392-2600829E88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4637" y="5026667"/>
                <a:ext cx="373628" cy="276999"/>
              </a:xfrm>
              <a:prstGeom prst="rect">
                <a:avLst/>
              </a:prstGeom>
              <a:blipFill>
                <a:blip r:embed="rId30"/>
                <a:stretch>
                  <a:fillRect l="-12903" r="-3226" b="-2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43FE456F-CBC2-484E-8765-C633300C9CF9}"/>
                  </a:ext>
                </a:extLst>
              </p:cNvPr>
              <p:cNvSpPr txBox="1"/>
              <p:nvPr/>
            </p:nvSpPr>
            <p:spPr>
              <a:xfrm>
                <a:off x="837350" y="5698708"/>
                <a:ext cx="3736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16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43FE456F-CBC2-484E-8765-C633300C9C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350" y="5698708"/>
                <a:ext cx="373628" cy="276999"/>
              </a:xfrm>
              <a:prstGeom prst="rect">
                <a:avLst/>
              </a:prstGeom>
              <a:blipFill>
                <a:blip r:embed="rId31"/>
                <a:stretch>
                  <a:fillRect l="-13333" r="-3333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6" name="Oval 105">
            <a:extLst>
              <a:ext uri="{FF2B5EF4-FFF2-40B4-BE49-F238E27FC236}">
                <a16:creationId xmlns:a16="http://schemas.microsoft.com/office/drawing/2014/main" id="{D8B6A722-109D-FC4F-BBC8-91AF778F426A}"/>
              </a:ext>
            </a:extLst>
          </p:cNvPr>
          <p:cNvSpPr/>
          <p:nvPr/>
        </p:nvSpPr>
        <p:spPr>
          <a:xfrm>
            <a:off x="1281371" y="5068243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527BC7A2-2EB5-7545-B6FA-41D43994FE51}"/>
              </a:ext>
            </a:extLst>
          </p:cNvPr>
          <p:cNvSpPr/>
          <p:nvPr/>
        </p:nvSpPr>
        <p:spPr>
          <a:xfrm>
            <a:off x="1119441" y="5377808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A9F62DDF-34AA-F942-98BC-41B12BD1F203}"/>
              </a:ext>
            </a:extLst>
          </p:cNvPr>
          <p:cNvSpPr/>
          <p:nvPr/>
        </p:nvSpPr>
        <p:spPr>
          <a:xfrm>
            <a:off x="857499" y="5630222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1" name="Picture 100">
            <a:extLst>
              <a:ext uri="{FF2B5EF4-FFF2-40B4-BE49-F238E27FC236}">
                <a16:creationId xmlns:a16="http://schemas.microsoft.com/office/drawing/2014/main" id="{AF72439E-8388-4359-821B-8073EE9B8D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5149" y="2810100"/>
            <a:ext cx="323208" cy="2879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B90CF1C-B693-4471-AF7C-396A1EEF42EF}"/>
                  </a:ext>
                </a:extLst>
              </p:cNvPr>
              <p:cNvSpPr txBox="1"/>
              <p:nvPr/>
            </p:nvSpPr>
            <p:spPr>
              <a:xfrm>
                <a:off x="8067027" y="5967910"/>
                <a:ext cx="565508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200" b="0" i="1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 sz="2200" dirty="0">
                  <a:solidFill>
                    <a:schemeClr val="accent4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B90CF1C-B693-4471-AF7C-396A1EEF42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7027" y="5967910"/>
                <a:ext cx="565508" cy="430887"/>
              </a:xfrm>
              <a:prstGeom prst="rect">
                <a:avLst/>
              </a:prstGeom>
              <a:blipFill>
                <a:blip r:embed="rId32"/>
                <a:stretch>
                  <a:fillRect l="-1075" b="-84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9F06A2D2-669B-4FE0-BB6A-7AF2DD64CB0E}"/>
                  </a:ext>
                </a:extLst>
              </p:cNvPr>
              <p:cNvSpPr txBox="1"/>
              <p:nvPr/>
            </p:nvSpPr>
            <p:spPr>
              <a:xfrm>
                <a:off x="8938453" y="5945954"/>
                <a:ext cx="56550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C756FB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C756FB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C756FB"/>
                              </a:solidFill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C756FB"/>
                  </a:solidFill>
                </a:endParaRPr>
              </a:p>
            </p:txBody>
          </p:sp>
        </mc:Choice>
        <mc:Fallback xmlns="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9F06A2D2-669B-4FE0-BB6A-7AF2DD64CB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8453" y="5945954"/>
                <a:ext cx="565508" cy="461665"/>
              </a:xfrm>
              <a:prstGeom prst="rect">
                <a:avLst/>
              </a:prstGeom>
              <a:blipFill>
                <a:blip r:embed="rId33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F6CCB0EE-A487-4812-A177-F6CF2541B404}"/>
              </a:ext>
            </a:extLst>
          </p:cNvPr>
          <p:cNvSpPr txBox="1"/>
          <p:nvPr/>
        </p:nvSpPr>
        <p:spPr>
          <a:xfrm>
            <a:off x="7391530" y="1916165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3A3A45E0-BD5F-4734-B714-D1A998B9A1C4}"/>
              </a:ext>
            </a:extLst>
          </p:cNvPr>
          <p:cNvSpPr txBox="1"/>
          <p:nvPr/>
        </p:nvSpPr>
        <p:spPr>
          <a:xfrm>
            <a:off x="9719181" y="2095108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AB54C0EB-1902-4E62-A1FB-7B42E772C806}"/>
              </a:ext>
            </a:extLst>
          </p:cNvPr>
          <p:cNvSpPr txBox="1"/>
          <p:nvPr/>
        </p:nvSpPr>
        <p:spPr>
          <a:xfrm>
            <a:off x="10936466" y="1280656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10DDE948-51BB-48A6-9940-8E5D57775A8C}"/>
              </a:ext>
            </a:extLst>
          </p:cNvPr>
          <p:cNvSpPr/>
          <p:nvPr/>
        </p:nvSpPr>
        <p:spPr>
          <a:xfrm>
            <a:off x="2731633" y="2987372"/>
            <a:ext cx="1188720" cy="1188720"/>
          </a:xfrm>
          <a:prstGeom prst="ellipse">
            <a:avLst/>
          </a:prstGeom>
          <a:noFill/>
          <a:ln w="28575">
            <a:solidFill>
              <a:srgbClr val="FF00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7FD715B6-8788-4B79-80D9-432661DA0DD3}"/>
              </a:ext>
            </a:extLst>
          </p:cNvPr>
          <p:cNvSpPr/>
          <p:nvPr/>
        </p:nvSpPr>
        <p:spPr>
          <a:xfrm>
            <a:off x="2986825" y="3192304"/>
            <a:ext cx="731520" cy="731520"/>
          </a:xfrm>
          <a:prstGeom prst="ellipse">
            <a:avLst/>
          </a:prstGeom>
          <a:noFill/>
          <a:ln w="254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FAAE420-34E7-4FA3-9DFD-176384817FB0}"/>
                  </a:ext>
                </a:extLst>
              </p:cNvPr>
              <p:cNvSpPr txBox="1"/>
              <p:nvPr/>
            </p:nvSpPr>
            <p:spPr>
              <a:xfrm>
                <a:off x="5679831" y="5266562"/>
                <a:ext cx="2611313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b="1" dirty="0">
                    <a:solidFill>
                      <a:schemeClr val="accent4">
                        <a:lumMod val="75000"/>
                      </a:schemeClr>
                    </a:solidFill>
                  </a:rPr>
                  <a:t>improves upon best neighbor</a:t>
                </a:r>
                <a:r>
                  <a:rPr lang="en-US" dirty="0"/>
                  <a:t>! Insert into BPQ as new best neighbor, throw away worst neighbor </a:t>
                </a:r>
                <a:r>
                  <a:rPr lang="en-US" dirty="0">
                    <a:solidFill>
                      <a:schemeClr val="accent5"/>
                    </a:solidFill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5"/>
                    </a:solidFill>
                  </a:rPr>
                  <a:t>)</a:t>
                </a:r>
                <a:r>
                  <a:rPr lang="en-US" dirty="0"/>
                  <a:t>!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FAAE420-34E7-4FA3-9DFD-176384817F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9831" y="5266562"/>
                <a:ext cx="2611313" cy="1477328"/>
              </a:xfrm>
              <a:prstGeom prst="rect">
                <a:avLst/>
              </a:prstGeom>
              <a:blipFill>
                <a:blip r:embed="rId34"/>
                <a:stretch>
                  <a:fillRect l="-1449" t="-1709" r="-1932" b="-5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 descr="A picture containing guitar&#10;&#10;Description automatically generated">
            <a:extLst>
              <a:ext uri="{FF2B5EF4-FFF2-40B4-BE49-F238E27FC236}">
                <a16:creationId xmlns:a16="http://schemas.microsoft.com/office/drawing/2014/main" id="{B9C53F0E-499D-4B9A-BE98-3C3F1B2D4248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4081483" y="6166214"/>
            <a:ext cx="848922" cy="491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769217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C1814A2-6C91-4126-AF6B-3EE0373B601F}"/>
              </a:ext>
            </a:extLst>
          </p:cNvPr>
          <p:cNvSpPr/>
          <p:nvPr/>
        </p:nvSpPr>
        <p:spPr>
          <a:xfrm>
            <a:off x="585327" y="1576043"/>
            <a:ext cx="4889404" cy="4391868"/>
          </a:xfrm>
          <a:prstGeom prst="rect">
            <a:avLst/>
          </a:prstGeom>
          <a:solidFill>
            <a:schemeClr val="accent6">
              <a:lumMod val="40000"/>
              <a:lumOff val="60000"/>
              <a:alpha val="5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8C4F378-CD67-8A4D-8ECD-19659C8AE35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651687" y="-80924"/>
                <a:ext cx="9094807" cy="1028777"/>
              </a:xfrm>
            </p:spPr>
            <p:txBody>
              <a:bodyPr/>
              <a:lstStyle/>
              <a:p>
                <a:pPr algn="ctr"/>
                <a:r>
                  <a:rPr lang="en-US" dirty="0"/>
                  <a:t>Example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-NN query in PR-</a:t>
                </a:r>
                <a:r>
                  <a:rPr lang="en-US" dirty="0" err="1"/>
                  <a:t>QuadTree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8C4F378-CD67-8A4D-8ECD-19659C8AE3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651687" y="-80924"/>
                <a:ext cx="9094807" cy="1028777"/>
              </a:xfrm>
              <a:blipFill>
                <a:blip r:embed="rId2"/>
                <a:stretch>
                  <a:fillRect l="-2232" t="-2469" r="-2371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1F1C8300-1158-AF44-8587-F337DADDBF57}"/>
              </a:ext>
            </a:extLst>
          </p:cNvPr>
          <p:cNvSpPr>
            <a:spLocks/>
          </p:cNvSpPr>
          <p:nvPr/>
        </p:nvSpPr>
        <p:spPr>
          <a:xfrm>
            <a:off x="577892" y="1561172"/>
            <a:ext cx="4919659" cy="44381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D4EBE64-0189-9448-AD5F-4A307EE4A47B}"/>
              </a:ext>
            </a:extLst>
          </p:cNvPr>
          <p:cNvSpPr txBox="1"/>
          <p:nvPr/>
        </p:nvSpPr>
        <p:spPr>
          <a:xfrm>
            <a:off x="122102" y="6077415"/>
            <a:ext cx="993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(-16, -16)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3367344-D2C2-644E-AF60-07580BC0BED4}"/>
              </a:ext>
            </a:extLst>
          </p:cNvPr>
          <p:cNvSpPr txBox="1"/>
          <p:nvPr/>
        </p:nvSpPr>
        <p:spPr>
          <a:xfrm>
            <a:off x="5205516" y="6077414"/>
            <a:ext cx="993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(16, -16)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4DEBC0-56B6-454A-91F8-B1862EE00F41}"/>
              </a:ext>
            </a:extLst>
          </p:cNvPr>
          <p:cNvSpPr txBox="1"/>
          <p:nvPr/>
        </p:nvSpPr>
        <p:spPr>
          <a:xfrm>
            <a:off x="5291008" y="1245144"/>
            <a:ext cx="993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(16, 16)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ED43F1C-2803-F74C-9651-112D2BD647D0}"/>
              </a:ext>
            </a:extLst>
          </p:cNvPr>
          <p:cNvSpPr txBox="1"/>
          <p:nvPr/>
        </p:nvSpPr>
        <p:spPr>
          <a:xfrm>
            <a:off x="133565" y="1245143"/>
            <a:ext cx="993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(-16, 16)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0765131-9447-4C44-931A-43E1B93BBEEB}"/>
              </a:ext>
            </a:extLst>
          </p:cNvPr>
          <p:cNvCxnSpPr>
            <a:cxnSpLocks/>
            <a:stCxn id="4" idx="0"/>
            <a:endCxn id="4" idx="2"/>
          </p:cNvCxnSpPr>
          <p:nvPr/>
        </p:nvCxnSpPr>
        <p:spPr>
          <a:xfrm>
            <a:off x="3037722" y="1561172"/>
            <a:ext cx="0" cy="4438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D3FBAC7-85B5-3C47-B35C-27A955D16F67}"/>
              </a:ext>
            </a:extLst>
          </p:cNvPr>
          <p:cNvCxnSpPr>
            <a:cxnSpLocks/>
          </p:cNvCxnSpPr>
          <p:nvPr/>
        </p:nvCxnSpPr>
        <p:spPr>
          <a:xfrm>
            <a:off x="577892" y="3769113"/>
            <a:ext cx="491965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8A41387-28C5-DE48-841A-2335B26C1D70}"/>
              </a:ext>
            </a:extLst>
          </p:cNvPr>
          <p:cNvCxnSpPr>
            <a:cxnSpLocks/>
          </p:cNvCxnSpPr>
          <p:nvPr/>
        </p:nvCxnSpPr>
        <p:spPr>
          <a:xfrm>
            <a:off x="577891" y="2772938"/>
            <a:ext cx="24598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9BEDA4F-10D7-7C49-9BFB-35FB3C88EF64}"/>
              </a:ext>
            </a:extLst>
          </p:cNvPr>
          <p:cNvCxnSpPr>
            <a:cxnSpLocks/>
          </p:cNvCxnSpPr>
          <p:nvPr/>
        </p:nvCxnSpPr>
        <p:spPr>
          <a:xfrm>
            <a:off x="1807802" y="1576042"/>
            <a:ext cx="0" cy="22042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89CC8C9-62FD-CE44-A725-64BA847FCAAD}"/>
              </a:ext>
            </a:extLst>
          </p:cNvPr>
          <p:cNvCxnSpPr>
            <a:cxnSpLocks/>
          </p:cNvCxnSpPr>
          <p:nvPr/>
        </p:nvCxnSpPr>
        <p:spPr>
          <a:xfrm>
            <a:off x="1807802" y="3713356"/>
            <a:ext cx="0" cy="228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FADBD58-BAB1-D649-B8BE-8DED6819B1CF}"/>
              </a:ext>
            </a:extLst>
          </p:cNvPr>
          <p:cNvCxnSpPr>
            <a:cxnSpLocks/>
          </p:cNvCxnSpPr>
          <p:nvPr/>
        </p:nvCxnSpPr>
        <p:spPr>
          <a:xfrm>
            <a:off x="585326" y="4832193"/>
            <a:ext cx="24598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13D531F-986D-BE47-A6B8-ABF050F2A526}"/>
              </a:ext>
            </a:extLst>
          </p:cNvPr>
          <p:cNvCxnSpPr>
            <a:cxnSpLocks/>
          </p:cNvCxnSpPr>
          <p:nvPr/>
        </p:nvCxnSpPr>
        <p:spPr>
          <a:xfrm>
            <a:off x="1807802" y="3289607"/>
            <a:ext cx="123735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FC8060C-B4EF-EC44-8115-288D4A8E64D4}"/>
              </a:ext>
            </a:extLst>
          </p:cNvPr>
          <p:cNvCxnSpPr>
            <a:cxnSpLocks/>
          </p:cNvCxnSpPr>
          <p:nvPr/>
        </p:nvCxnSpPr>
        <p:spPr>
          <a:xfrm>
            <a:off x="2395969" y="2772938"/>
            <a:ext cx="0" cy="10073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>
            <a:extLst>
              <a:ext uri="{FF2B5EF4-FFF2-40B4-BE49-F238E27FC236}">
                <a16:creationId xmlns:a16="http://schemas.microsoft.com/office/drawing/2014/main" id="{E435A33E-DF17-AA4F-ACF3-51283F51EF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7942" y="3485927"/>
            <a:ext cx="323208" cy="2879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C84DB4F-3C32-9E4B-9CBC-D82CA6D7D3EE}"/>
                  </a:ext>
                </a:extLst>
              </p:cNvPr>
              <p:cNvSpPr txBox="1"/>
              <p:nvPr/>
            </p:nvSpPr>
            <p:spPr>
              <a:xfrm>
                <a:off x="421311" y="777388"/>
                <a:ext cx="58632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accent5"/>
                    </a:solidFill>
                  </a:rPr>
                  <a:t>anchor = (2, 2),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chemeClr val="accent2"/>
                    </a:solidFill>
                  </a:rPr>
                  <a:t>=2,  </a:t>
                </a:r>
                <a:r>
                  <a:rPr lang="en-US" dirty="0">
                    <a:solidFill>
                      <a:srgbClr val="7030A0"/>
                    </a:solidFill>
                  </a:rPr>
                  <a:t>Bucket size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endParaRPr lang="en-US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C84DB4F-3C32-9E4B-9CBC-D82CA6D7D3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311" y="777388"/>
                <a:ext cx="5863271" cy="369332"/>
              </a:xfrm>
              <a:prstGeom prst="rect">
                <a:avLst/>
              </a:prstGeom>
              <a:blipFill>
                <a:blip r:embed="rId4"/>
                <a:stretch>
                  <a:fillRect l="-648" t="-3333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Oval 36">
            <a:extLst>
              <a:ext uri="{FF2B5EF4-FFF2-40B4-BE49-F238E27FC236}">
                <a16:creationId xmlns:a16="http://schemas.microsoft.com/office/drawing/2014/main" id="{C40E7FAC-2BA5-204B-AF7C-B13A89D2BA1C}"/>
              </a:ext>
            </a:extLst>
          </p:cNvPr>
          <p:cNvSpPr/>
          <p:nvPr/>
        </p:nvSpPr>
        <p:spPr>
          <a:xfrm>
            <a:off x="1474775" y="1839952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9BC64F6B-B4FF-CC46-9D08-E3240F04BCC4}"/>
              </a:ext>
            </a:extLst>
          </p:cNvPr>
          <p:cNvSpPr/>
          <p:nvPr/>
        </p:nvSpPr>
        <p:spPr>
          <a:xfrm>
            <a:off x="1760377" y="2258122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030A4FD8-FDCA-1240-A03A-50E44C956454}"/>
              </a:ext>
            </a:extLst>
          </p:cNvPr>
          <p:cNvSpPr/>
          <p:nvPr/>
        </p:nvSpPr>
        <p:spPr>
          <a:xfrm>
            <a:off x="943232" y="2401225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858369C6-A3CE-A549-B7E8-894D1B0E3C4F}"/>
              </a:ext>
            </a:extLst>
          </p:cNvPr>
          <p:cNvSpPr/>
          <p:nvPr/>
        </p:nvSpPr>
        <p:spPr>
          <a:xfrm>
            <a:off x="2470945" y="2401225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A8DFBF64-6A63-4941-B76D-0711BFF9E589}"/>
              </a:ext>
            </a:extLst>
          </p:cNvPr>
          <p:cNvSpPr/>
          <p:nvPr/>
        </p:nvSpPr>
        <p:spPr>
          <a:xfrm>
            <a:off x="3258965" y="2810100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3F572112-0688-6D4E-9954-5C92A9766196}"/>
              </a:ext>
            </a:extLst>
          </p:cNvPr>
          <p:cNvSpPr/>
          <p:nvPr/>
        </p:nvSpPr>
        <p:spPr>
          <a:xfrm>
            <a:off x="2489532" y="3066575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29CE63BF-5CF8-D842-864E-357C56C2EF7F}"/>
              </a:ext>
            </a:extLst>
          </p:cNvPr>
          <p:cNvSpPr/>
          <p:nvPr/>
        </p:nvSpPr>
        <p:spPr>
          <a:xfrm>
            <a:off x="2073225" y="3486601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64B5F066-3BDC-2E47-A2A2-65998B32EDA0}"/>
              </a:ext>
            </a:extLst>
          </p:cNvPr>
          <p:cNvSpPr/>
          <p:nvPr/>
        </p:nvSpPr>
        <p:spPr>
          <a:xfrm>
            <a:off x="1556555" y="4241162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06F0AC4F-8993-1441-9484-031E5E3C4383}"/>
              </a:ext>
            </a:extLst>
          </p:cNvPr>
          <p:cNvSpPr/>
          <p:nvPr/>
        </p:nvSpPr>
        <p:spPr>
          <a:xfrm>
            <a:off x="2675385" y="3408542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284C06F-6037-6F4E-9388-4ED478106D7D}"/>
              </a:ext>
            </a:extLst>
          </p:cNvPr>
          <p:cNvSpPr txBox="1"/>
          <p:nvPr/>
        </p:nvSpPr>
        <p:spPr>
          <a:xfrm>
            <a:off x="2839728" y="3765467"/>
            <a:ext cx="2054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0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DC40580-A139-C249-90A1-1AC648FC3614}"/>
              </a:ext>
            </a:extLst>
          </p:cNvPr>
          <p:cNvSpPr txBox="1"/>
          <p:nvPr/>
        </p:nvSpPr>
        <p:spPr>
          <a:xfrm>
            <a:off x="2197241" y="3759315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-4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DD1F80B-070E-5045-9A7B-C782D99A825D}"/>
              </a:ext>
            </a:extLst>
          </p:cNvPr>
          <p:cNvSpPr txBox="1"/>
          <p:nvPr/>
        </p:nvSpPr>
        <p:spPr>
          <a:xfrm>
            <a:off x="3501723" y="3759315"/>
            <a:ext cx="2054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4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383F2446-45E7-AA4E-B621-DE69374595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92812" y="3168792"/>
            <a:ext cx="215900" cy="228600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8017408E-686D-CF48-9D4A-F5D3498FBDA5}"/>
              </a:ext>
            </a:extLst>
          </p:cNvPr>
          <p:cNvSpPr txBox="1"/>
          <p:nvPr/>
        </p:nvSpPr>
        <p:spPr>
          <a:xfrm>
            <a:off x="1592398" y="3768840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-8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89434D0-EFD9-E948-AF48-D52018F7B778}"/>
              </a:ext>
            </a:extLst>
          </p:cNvPr>
          <p:cNvSpPr txBox="1"/>
          <p:nvPr/>
        </p:nvSpPr>
        <p:spPr>
          <a:xfrm>
            <a:off x="4081483" y="3779567"/>
            <a:ext cx="2054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8</a:t>
            </a: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13446AA9-C995-F048-A218-A84FE9DC843B}"/>
              </a:ext>
            </a:extLst>
          </p:cNvPr>
          <p:cNvCxnSpPr>
            <a:cxnSpLocks/>
          </p:cNvCxnSpPr>
          <p:nvPr/>
        </p:nvCxnSpPr>
        <p:spPr>
          <a:xfrm flipH="1">
            <a:off x="3349459" y="3529208"/>
            <a:ext cx="5976" cy="231559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6E462DB3-49F7-4A47-922A-63AADC96AE78}"/>
              </a:ext>
            </a:extLst>
          </p:cNvPr>
          <p:cNvCxnSpPr>
            <a:cxnSpLocks/>
          </p:cNvCxnSpPr>
          <p:nvPr/>
        </p:nvCxnSpPr>
        <p:spPr>
          <a:xfrm>
            <a:off x="3131277" y="3546821"/>
            <a:ext cx="217671" cy="3475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BCC205CA-23A5-1641-A112-80D91CF958DF}"/>
              </a:ext>
            </a:extLst>
          </p:cNvPr>
          <p:cNvSpPr txBox="1"/>
          <p:nvPr/>
        </p:nvSpPr>
        <p:spPr>
          <a:xfrm>
            <a:off x="2983049" y="3430694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00B0F0"/>
                </a:solidFill>
              </a:rPr>
              <a:t>2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359B3557-F84D-874D-BC31-BDABDB1128EF}"/>
              </a:ext>
            </a:extLst>
          </p:cNvPr>
          <p:cNvSpPr txBox="1"/>
          <p:nvPr/>
        </p:nvSpPr>
        <p:spPr>
          <a:xfrm>
            <a:off x="2778255" y="4183182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-4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B980752-22D2-A34A-A952-DA61554DFFDF}"/>
              </a:ext>
            </a:extLst>
          </p:cNvPr>
          <p:cNvSpPr txBox="1"/>
          <p:nvPr/>
        </p:nvSpPr>
        <p:spPr>
          <a:xfrm>
            <a:off x="2802066" y="4664199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-8</a:t>
            </a: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8C929720-BA9D-3C46-BCF3-253BA94B95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87662" y="2614607"/>
            <a:ext cx="215900" cy="2286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1437A734-5F5E-1F4E-AFCE-0B91124B4081}"/>
                  </a:ext>
                </a:extLst>
              </p:cNvPr>
              <p:cNvSpPr txBox="1"/>
              <p:nvPr/>
            </p:nvSpPr>
            <p:spPr>
              <a:xfrm>
                <a:off x="731650" y="2105956"/>
                <a:ext cx="27584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1437A734-5F5E-1F4E-AFCE-0B91124B40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650" y="2105956"/>
                <a:ext cx="275845" cy="276999"/>
              </a:xfrm>
              <a:prstGeom prst="rect">
                <a:avLst/>
              </a:prstGeom>
              <a:blipFill>
                <a:blip r:embed="rId7"/>
                <a:stretch>
                  <a:fillRect l="-22727" r="-4545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87D865D-922E-7D46-B0B6-3DC6B703FAF7}"/>
                  </a:ext>
                </a:extLst>
              </p:cNvPr>
              <p:cNvSpPr txBox="1"/>
              <p:nvPr/>
            </p:nvSpPr>
            <p:spPr>
              <a:xfrm>
                <a:off x="1255534" y="1629692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87D865D-922E-7D46-B0B6-3DC6B703FA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5534" y="1629692"/>
                <a:ext cx="281167" cy="276999"/>
              </a:xfrm>
              <a:prstGeom prst="rect">
                <a:avLst/>
              </a:prstGeom>
              <a:blipFill>
                <a:blip r:embed="rId8"/>
                <a:stretch>
                  <a:fillRect l="-17391" r="-4348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BB3CD07-D837-F44C-A472-66C908F6DB16}"/>
                  </a:ext>
                </a:extLst>
              </p:cNvPr>
              <p:cNvSpPr txBox="1"/>
              <p:nvPr/>
            </p:nvSpPr>
            <p:spPr>
              <a:xfrm>
                <a:off x="1898473" y="1958313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BB3CD07-D837-F44C-A472-66C908F6DB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8473" y="1958313"/>
                <a:ext cx="281167" cy="276999"/>
              </a:xfrm>
              <a:prstGeom prst="rect">
                <a:avLst/>
              </a:prstGeom>
              <a:blipFill>
                <a:blip r:embed="rId9"/>
                <a:stretch>
                  <a:fillRect l="-16667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4A56388C-2791-C543-86A1-29F83A27FAD6}"/>
                  </a:ext>
                </a:extLst>
              </p:cNvPr>
              <p:cNvSpPr txBox="1"/>
              <p:nvPr/>
            </p:nvSpPr>
            <p:spPr>
              <a:xfrm>
                <a:off x="2379493" y="2110708"/>
                <a:ext cx="27943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4A56388C-2791-C543-86A1-29F83A27FA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9493" y="2110708"/>
                <a:ext cx="279435" cy="276999"/>
              </a:xfrm>
              <a:prstGeom prst="rect">
                <a:avLst/>
              </a:prstGeom>
              <a:blipFill>
                <a:blip r:embed="rId10"/>
                <a:stretch>
                  <a:fillRect l="-17391" r="-4348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23C3719B-A6AF-164F-90D4-CEF73935F3C9}"/>
                  </a:ext>
                </a:extLst>
              </p:cNvPr>
              <p:cNvSpPr txBox="1"/>
              <p:nvPr/>
            </p:nvSpPr>
            <p:spPr>
              <a:xfrm>
                <a:off x="3236751" y="2467902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23C3719B-A6AF-164F-90D4-CEF73935F3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6751" y="2467902"/>
                <a:ext cx="281167" cy="276999"/>
              </a:xfrm>
              <a:prstGeom prst="rect">
                <a:avLst/>
              </a:prstGeom>
              <a:blipFill>
                <a:blip r:embed="rId11"/>
                <a:stretch>
                  <a:fillRect l="-17391" r="-4348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CB576CCD-353B-A64A-A8B6-79C729DF5242}"/>
                  </a:ext>
                </a:extLst>
              </p:cNvPr>
              <p:cNvSpPr txBox="1"/>
              <p:nvPr/>
            </p:nvSpPr>
            <p:spPr>
              <a:xfrm>
                <a:off x="2603329" y="2834619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CB576CCD-353B-A64A-A8B6-79C729DF52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3329" y="2834619"/>
                <a:ext cx="281167" cy="276999"/>
              </a:xfrm>
              <a:prstGeom prst="rect">
                <a:avLst/>
              </a:prstGeom>
              <a:blipFill>
                <a:blip r:embed="rId12"/>
                <a:stretch>
                  <a:fillRect l="-17391" r="-4348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1EE9049A-08B4-3D4B-842B-844CD7B49850}"/>
                  </a:ext>
                </a:extLst>
              </p:cNvPr>
              <p:cNvSpPr txBox="1"/>
              <p:nvPr/>
            </p:nvSpPr>
            <p:spPr>
              <a:xfrm>
                <a:off x="2755729" y="3401371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1EE9049A-08B4-3D4B-842B-844CD7B498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5729" y="3401371"/>
                <a:ext cx="281167" cy="276999"/>
              </a:xfrm>
              <a:prstGeom prst="rect">
                <a:avLst/>
              </a:prstGeom>
              <a:blipFill>
                <a:blip r:embed="rId13"/>
                <a:stretch>
                  <a:fillRect l="-17391" r="-4348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3BC46F4D-80C4-8045-966E-89D8A837A63B}"/>
                  </a:ext>
                </a:extLst>
              </p:cNvPr>
              <p:cNvSpPr txBox="1"/>
              <p:nvPr/>
            </p:nvSpPr>
            <p:spPr>
              <a:xfrm>
                <a:off x="1979430" y="3510907"/>
                <a:ext cx="3736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3BC46F4D-80C4-8045-966E-89D8A837A6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9430" y="3510907"/>
                <a:ext cx="373628" cy="276999"/>
              </a:xfrm>
              <a:prstGeom prst="rect">
                <a:avLst/>
              </a:prstGeom>
              <a:blipFill>
                <a:blip r:embed="rId14"/>
                <a:stretch>
                  <a:fillRect l="-17241" r="-3448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A21FCB75-57F2-6B4B-B6D4-2E51392F06B3}"/>
                  </a:ext>
                </a:extLst>
              </p:cNvPr>
              <p:cNvSpPr txBox="1"/>
              <p:nvPr/>
            </p:nvSpPr>
            <p:spPr>
              <a:xfrm>
                <a:off x="1574613" y="4277677"/>
                <a:ext cx="3736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A21FCB75-57F2-6B4B-B6D4-2E51392F06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4613" y="4277677"/>
                <a:ext cx="373628" cy="276999"/>
              </a:xfrm>
              <a:prstGeom prst="rect">
                <a:avLst/>
              </a:prstGeom>
              <a:blipFill>
                <a:blip r:embed="rId15"/>
                <a:stretch>
                  <a:fillRect l="-13333" r="-3333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Oval 85">
            <a:extLst>
              <a:ext uri="{FF2B5EF4-FFF2-40B4-BE49-F238E27FC236}">
                <a16:creationId xmlns:a16="http://schemas.microsoft.com/office/drawing/2014/main" id="{C7225347-B004-2F47-8149-F9A678833807}"/>
              </a:ext>
            </a:extLst>
          </p:cNvPr>
          <p:cNvSpPr/>
          <p:nvPr/>
        </p:nvSpPr>
        <p:spPr>
          <a:xfrm>
            <a:off x="8067027" y="1054880"/>
            <a:ext cx="1728788" cy="482972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111C7B60-146D-7C49-AE2F-67EB5ACFE4E2}"/>
              </a:ext>
            </a:extLst>
          </p:cNvPr>
          <p:cNvCxnSpPr>
            <a:cxnSpLocks/>
          </p:cNvCxnSpPr>
          <p:nvPr/>
        </p:nvCxnSpPr>
        <p:spPr>
          <a:xfrm flipH="1">
            <a:off x="7024504" y="1413529"/>
            <a:ext cx="1142054" cy="6142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B7A097B4-96AB-5B49-B870-C1FACE0D83D2}"/>
              </a:ext>
            </a:extLst>
          </p:cNvPr>
          <p:cNvCxnSpPr>
            <a:cxnSpLocks/>
          </p:cNvCxnSpPr>
          <p:nvPr/>
        </p:nvCxnSpPr>
        <p:spPr>
          <a:xfrm flipH="1">
            <a:off x="8386763" y="1576042"/>
            <a:ext cx="331640" cy="73783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CADC76E4-CC05-974D-9737-328F5B01EFE9}"/>
              </a:ext>
            </a:extLst>
          </p:cNvPr>
          <p:cNvCxnSpPr>
            <a:cxnSpLocks/>
          </p:cNvCxnSpPr>
          <p:nvPr/>
        </p:nvCxnSpPr>
        <p:spPr>
          <a:xfrm>
            <a:off x="9458325" y="1561172"/>
            <a:ext cx="705531" cy="6741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D65B81CE-AB0E-8F4C-9BB4-A473BDD2C31D}"/>
              </a:ext>
            </a:extLst>
          </p:cNvPr>
          <p:cNvCxnSpPr>
            <a:cxnSpLocks/>
          </p:cNvCxnSpPr>
          <p:nvPr/>
        </p:nvCxnSpPr>
        <p:spPr>
          <a:xfrm>
            <a:off x="9797354" y="1413529"/>
            <a:ext cx="1526024" cy="4005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Oval 106">
            <a:extLst>
              <a:ext uri="{FF2B5EF4-FFF2-40B4-BE49-F238E27FC236}">
                <a16:creationId xmlns:a16="http://schemas.microsoft.com/office/drawing/2014/main" id="{E5A97693-7980-8048-90E4-0742CD872138}"/>
              </a:ext>
            </a:extLst>
          </p:cNvPr>
          <p:cNvSpPr/>
          <p:nvPr/>
        </p:nvSpPr>
        <p:spPr>
          <a:xfrm>
            <a:off x="6459979" y="2111847"/>
            <a:ext cx="1076643" cy="542215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983A2BA5-38F6-9B41-9D65-F467C840EA86}"/>
              </a:ext>
            </a:extLst>
          </p:cNvPr>
          <p:cNvSpPr/>
          <p:nvPr/>
        </p:nvSpPr>
        <p:spPr>
          <a:xfrm>
            <a:off x="9625534" y="2400465"/>
            <a:ext cx="1076643" cy="542215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0D11F92F-18CC-5F49-A9E5-F8FEF8B76FC5}"/>
                  </a:ext>
                </a:extLst>
              </p:cNvPr>
              <p:cNvSpPr/>
              <p:nvPr/>
            </p:nvSpPr>
            <p:spPr>
              <a:xfrm>
                <a:off x="7791289" y="2343499"/>
                <a:ext cx="1394217" cy="68974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0D11F92F-18CC-5F49-A9E5-F8FEF8B76F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1289" y="2343499"/>
                <a:ext cx="1394217" cy="689742"/>
              </a:xfrm>
              <a:prstGeom prst="ellipse">
                <a:avLst/>
              </a:prstGeom>
              <a:blipFill>
                <a:blip r:embed="rId1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3A3D12D0-9524-5244-865E-3FB35B4E64CB}"/>
                  </a:ext>
                </a:extLst>
              </p:cNvPr>
              <p:cNvSpPr/>
              <p:nvPr/>
            </p:nvSpPr>
            <p:spPr>
              <a:xfrm>
                <a:off x="10985081" y="1895708"/>
                <a:ext cx="1076643" cy="542215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3A3D12D0-9524-5244-865E-3FB35B4E64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5081" y="1895708"/>
                <a:ext cx="1076643" cy="542215"/>
              </a:xfrm>
              <a:prstGeom prst="ellipse">
                <a:avLst/>
              </a:prstGeom>
              <a:blipFill>
                <a:blip r:embed="rId1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ADE06B88-5EB9-E941-99AB-D2D46618547D}"/>
              </a:ext>
            </a:extLst>
          </p:cNvPr>
          <p:cNvCxnSpPr>
            <a:cxnSpLocks/>
          </p:cNvCxnSpPr>
          <p:nvPr/>
        </p:nvCxnSpPr>
        <p:spPr>
          <a:xfrm flipH="1">
            <a:off x="5991988" y="2521133"/>
            <a:ext cx="544736" cy="2841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592A0D34-9286-6847-AA3B-8DE51A1D2F2E}"/>
              </a:ext>
            </a:extLst>
          </p:cNvPr>
          <p:cNvCxnSpPr>
            <a:cxnSpLocks/>
          </p:cNvCxnSpPr>
          <p:nvPr/>
        </p:nvCxnSpPr>
        <p:spPr>
          <a:xfrm flipH="1">
            <a:off x="6207366" y="2606401"/>
            <a:ext cx="568662" cy="8009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8D157BAD-C517-2B49-BAD7-377C9F5923FC}"/>
              </a:ext>
            </a:extLst>
          </p:cNvPr>
          <p:cNvCxnSpPr>
            <a:cxnSpLocks/>
          </p:cNvCxnSpPr>
          <p:nvPr/>
        </p:nvCxnSpPr>
        <p:spPr>
          <a:xfrm flipH="1">
            <a:off x="6842129" y="2653318"/>
            <a:ext cx="194544" cy="7320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3F21784C-D3B2-8B4F-B5FC-37D7108EEC12}"/>
              </a:ext>
            </a:extLst>
          </p:cNvPr>
          <p:cNvCxnSpPr>
            <a:cxnSpLocks/>
          </p:cNvCxnSpPr>
          <p:nvPr/>
        </p:nvCxnSpPr>
        <p:spPr>
          <a:xfrm>
            <a:off x="7366031" y="2618573"/>
            <a:ext cx="416309" cy="8923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Oval 116">
            <a:extLst>
              <a:ext uri="{FF2B5EF4-FFF2-40B4-BE49-F238E27FC236}">
                <a16:creationId xmlns:a16="http://schemas.microsoft.com/office/drawing/2014/main" id="{9E2EB0A7-82BE-3A4D-AF4C-1131EE464155}"/>
              </a:ext>
            </a:extLst>
          </p:cNvPr>
          <p:cNvSpPr/>
          <p:nvPr/>
        </p:nvSpPr>
        <p:spPr>
          <a:xfrm>
            <a:off x="7472283" y="3518577"/>
            <a:ext cx="694275" cy="58314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14DFBD9B-49EA-8941-812E-EE9DBCBB212D}"/>
              </a:ext>
            </a:extLst>
          </p:cNvPr>
          <p:cNvSpPr/>
          <p:nvPr/>
        </p:nvSpPr>
        <p:spPr>
          <a:xfrm>
            <a:off x="6531303" y="3485133"/>
            <a:ext cx="694275" cy="58314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Oval 121">
                <a:extLst>
                  <a:ext uri="{FF2B5EF4-FFF2-40B4-BE49-F238E27FC236}">
                    <a16:creationId xmlns:a16="http://schemas.microsoft.com/office/drawing/2014/main" id="{B950B928-B08F-FA4D-8639-878213CF86A3}"/>
                  </a:ext>
                </a:extLst>
              </p:cNvPr>
              <p:cNvSpPr/>
              <p:nvPr/>
            </p:nvSpPr>
            <p:spPr>
              <a:xfrm>
                <a:off x="5755733" y="3495491"/>
                <a:ext cx="694275" cy="58314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3,</m:t>
                      </m:r>
                    </m:oMath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2" name="Oval 121">
                <a:extLst>
                  <a:ext uri="{FF2B5EF4-FFF2-40B4-BE49-F238E27FC236}">
                    <a16:creationId xmlns:a16="http://schemas.microsoft.com/office/drawing/2014/main" id="{B950B928-B08F-FA4D-8639-878213CF86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5733" y="3495491"/>
                <a:ext cx="694275" cy="583149"/>
              </a:xfrm>
              <a:prstGeom prst="ellipse">
                <a:avLst/>
              </a:prstGeom>
              <a:blipFill>
                <a:blip r:embed="rId18"/>
                <a:stretch>
                  <a:fillRect b="-1224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B80EAF62-6A74-BC44-A38D-4789B856867E}"/>
                  </a:ext>
                </a:extLst>
              </p:cNvPr>
              <p:cNvSpPr/>
              <p:nvPr/>
            </p:nvSpPr>
            <p:spPr>
              <a:xfrm>
                <a:off x="5495866" y="2805079"/>
                <a:ext cx="694275" cy="58314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1,</m:t>
                      </m:r>
                    </m:oMath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B80EAF62-6A74-BC44-A38D-4789B85686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5866" y="2805079"/>
                <a:ext cx="694275" cy="583149"/>
              </a:xfrm>
              <a:prstGeom prst="ellipse">
                <a:avLst/>
              </a:prstGeom>
              <a:blipFill>
                <a:blip r:embed="rId19"/>
                <a:stretch>
                  <a:fillRect b="-11224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6AF9F15E-DED0-E949-8CBC-6D664601DCBA}"/>
              </a:ext>
            </a:extLst>
          </p:cNvPr>
          <p:cNvCxnSpPr>
            <a:cxnSpLocks/>
          </p:cNvCxnSpPr>
          <p:nvPr/>
        </p:nvCxnSpPr>
        <p:spPr>
          <a:xfrm flipH="1">
            <a:off x="7065249" y="4017633"/>
            <a:ext cx="471373" cy="7026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Oval 127">
            <a:extLst>
              <a:ext uri="{FF2B5EF4-FFF2-40B4-BE49-F238E27FC236}">
                <a16:creationId xmlns:a16="http://schemas.microsoft.com/office/drawing/2014/main" id="{A0B66E87-88B7-A04F-A32B-5928CE8DFC70}"/>
              </a:ext>
            </a:extLst>
          </p:cNvPr>
          <p:cNvSpPr>
            <a:spLocks noChangeAspect="1"/>
          </p:cNvSpPr>
          <p:nvPr/>
        </p:nvSpPr>
        <p:spPr>
          <a:xfrm>
            <a:off x="6727461" y="4771921"/>
            <a:ext cx="457200" cy="4572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AE3FDE38-857D-5640-84DD-8A9C8980D6D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465656" y="4767156"/>
                <a:ext cx="457200" cy="4572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AE3FDE38-857D-5640-84DD-8A9C8980D6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5656" y="4767156"/>
                <a:ext cx="457200" cy="457200"/>
              </a:xfrm>
              <a:prstGeom prst="ellipse">
                <a:avLst/>
              </a:prstGeom>
              <a:blipFill>
                <a:blip r:embed="rId20"/>
                <a:stretch>
                  <a:fillRect l="-259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5F03693F-5766-F643-906E-483748D372C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185971" y="4809362"/>
                <a:ext cx="457200" cy="4572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5F03693F-5766-F643-906E-483748D372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5971" y="4809362"/>
                <a:ext cx="457200" cy="457200"/>
              </a:xfrm>
              <a:prstGeom prst="ellipse">
                <a:avLst/>
              </a:prstGeom>
              <a:blipFill>
                <a:blip r:embed="rId21"/>
                <a:stretch>
                  <a:fillRect l="-779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47F7244A-6014-6E41-B954-C65631D8DF2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938453" y="4718868"/>
                <a:ext cx="687081" cy="687081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47F7244A-6014-6E41-B954-C65631D8DF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8453" y="4718868"/>
                <a:ext cx="687081" cy="687081"/>
              </a:xfrm>
              <a:prstGeom prst="ellipse">
                <a:avLst/>
              </a:prstGeom>
              <a:blipFill>
                <a:blip r:embed="rId2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86C3C6BC-7568-E74F-845F-E9A1CC6A12C8}"/>
              </a:ext>
            </a:extLst>
          </p:cNvPr>
          <p:cNvCxnSpPr>
            <a:cxnSpLocks/>
          </p:cNvCxnSpPr>
          <p:nvPr/>
        </p:nvCxnSpPr>
        <p:spPr>
          <a:xfrm flipH="1">
            <a:off x="7718607" y="4143770"/>
            <a:ext cx="53702" cy="5204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F9FD7456-EC2D-874A-825D-C68AAE470598}"/>
              </a:ext>
            </a:extLst>
          </p:cNvPr>
          <p:cNvCxnSpPr>
            <a:cxnSpLocks/>
          </p:cNvCxnSpPr>
          <p:nvPr/>
        </p:nvCxnSpPr>
        <p:spPr>
          <a:xfrm>
            <a:off x="8070568" y="4098965"/>
            <a:ext cx="482015" cy="6213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C331B52D-8C73-2141-9943-8CE625BB0894}"/>
              </a:ext>
            </a:extLst>
          </p:cNvPr>
          <p:cNvCxnSpPr>
            <a:cxnSpLocks/>
          </p:cNvCxnSpPr>
          <p:nvPr/>
        </p:nvCxnSpPr>
        <p:spPr>
          <a:xfrm>
            <a:off x="8200258" y="3867037"/>
            <a:ext cx="966796" cy="7971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60FCD9C5-0658-5C4A-86EE-EDD0578A946C}"/>
              </a:ext>
            </a:extLst>
          </p:cNvPr>
          <p:cNvCxnSpPr>
            <a:cxnSpLocks/>
          </p:cNvCxnSpPr>
          <p:nvPr/>
        </p:nvCxnSpPr>
        <p:spPr>
          <a:xfrm flipH="1">
            <a:off x="9420085" y="2973118"/>
            <a:ext cx="445823" cy="5377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ACC8C392-6B31-1D42-85A5-A362D0CC4440}"/>
              </a:ext>
            </a:extLst>
          </p:cNvPr>
          <p:cNvCxnSpPr>
            <a:cxnSpLocks/>
          </p:cNvCxnSpPr>
          <p:nvPr/>
        </p:nvCxnSpPr>
        <p:spPr>
          <a:xfrm flipH="1">
            <a:off x="10113498" y="2984513"/>
            <a:ext cx="177310" cy="58417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4FDCD2B7-152B-BC4D-BB03-338334E6D6CE}"/>
              </a:ext>
            </a:extLst>
          </p:cNvPr>
          <p:cNvCxnSpPr>
            <a:cxnSpLocks/>
          </p:cNvCxnSpPr>
          <p:nvPr/>
        </p:nvCxnSpPr>
        <p:spPr>
          <a:xfrm>
            <a:off x="10549970" y="3006664"/>
            <a:ext cx="344285" cy="5914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704DD6B7-F153-594D-9753-4ECACF1A8F29}"/>
              </a:ext>
            </a:extLst>
          </p:cNvPr>
          <p:cNvCxnSpPr>
            <a:cxnSpLocks/>
          </p:cNvCxnSpPr>
          <p:nvPr/>
        </p:nvCxnSpPr>
        <p:spPr>
          <a:xfrm>
            <a:off x="10730836" y="2857181"/>
            <a:ext cx="792566" cy="6537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Oval 147">
            <a:extLst>
              <a:ext uri="{FF2B5EF4-FFF2-40B4-BE49-F238E27FC236}">
                <a16:creationId xmlns:a16="http://schemas.microsoft.com/office/drawing/2014/main" id="{827F7AEF-055D-7645-B788-01CE6D6AE33F}"/>
              </a:ext>
            </a:extLst>
          </p:cNvPr>
          <p:cNvSpPr/>
          <p:nvPr/>
        </p:nvSpPr>
        <p:spPr>
          <a:xfrm>
            <a:off x="9797354" y="3649406"/>
            <a:ext cx="694275" cy="58314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Oval 148">
                <a:extLst>
                  <a:ext uri="{FF2B5EF4-FFF2-40B4-BE49-F238E27FC236}">
                    <a16:creationId xmlns:a16="http://schemas.microsoft.com/office/drawing/2014/main" id="{431BBF08-0D12-184D-A846-741CACC514FB}"/>
                  </a:ext>
                </a:extLst>
              </p:cNvPr>
              <p:cNvSpPr/>
              <p:nvPr/>
            </p:nvSpPr>
            <p:spPr>
              <a:xfrm>
                <a:off x="10522445" y="3678541"/>
                <a:ext cx="874007" cy="562622"/>
              </a:xfrm>
              <a:prstGeom prst="ellipse">
                <a:avLst/>
              </a:prstGeom>
              <a:solidFill>
                <a:schemeClr val="tx1">
                  <a:alpha val="9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14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15</m:t>
                          </m:r>
                        </m:sub>
                      </m:sSub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16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9" name="Oval 148">
                <a:extLst>
                  <a:ext uri="{FF2B5EF4-FFF2-40B4-BE49-F238E27FC236}">
                    <a16:creationId xmlns:a16="http://schemas.microsoft.com/office/drawing/2014/main" id="{431BBF08-0D12-184D-A846-741CACC514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22445" y="3678541"/>
                <a:ext cx="874007" cy="562622"/>
              </a:xfrm>
              <a:prstGeom prst="ellipse">
                <a:avLst/>
              </a:prstGeom>
              <a:blipFill>
                <a:blip r:embed="rId2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0" name="Oval 149">
            <a:extLst>
              <a:ext uri="{FF2B5EF4-FFF2-40B4-BE49-F238E27FC236}">
                <a16:creationId xmlns:a16="http://schemas.microsoft.com/office/drawing/2014/main" id="{57210AA5-CE15-6046-AAF8-4BFDDE75CBE4}"/>
              </a:ext>
            </a:extLst>
          </p:cNvPr>
          <p:cNvSpPr/>
          <p:nvPr/>
        </p:nvSpPr>
        <p:spPr>
          <a:xfrm>
            <a:off x="11493405" y="3539870"/>
            <a:ext cx="694275" cy="58314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Oval 153">
                <a:extLst>
                  <a:ext uri="{FF2B5EF4-FFF2-40B4-BE49-F238E27FC236}">
                    <a16:creationId xmlns:a16="http://schemas.microsoft.com/office/drawing/2014/main" id="{271A5EE8-5ED8-3A4E-B8F3-FA3409777DF6}"/>
                  </a:ext>
                </a:extLst>
              </p:cNvPr>
              <p:cNvSpPr/>
              <p:nvPr/>
            </p:nvSpPr>
            <p:spPr>
              <a:xfrm>
                <a:off x="8997364" y="3595714"/>
                <a:ext cx="694275" cy="583149"/>
              </a:xfrm>
              <a:prstGeom prst="ellipse">
                <a:avLst/>
              </a:prstGeom>
              <a:solidFill>
                <a:schemeClr val="tx1">
                  <a:alpha val="9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4" name="Oval 153">
                <a:extLst>
                  <a:ext uri="{FF2B5EF4-FFF2-40B4-BE49-F238E27FC236}">
                    <a16:creationId xmlns:a16="http://schemas.microsoft.com/office/drawing/2014/main" id="{271A5EE8-5ED8-3A4E-B8F3-FA3409777D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7364" y="3595714"/>
                <a:ext cx="694275" cy="583149"/>
              </a:xfrm>
              <a:prstGeom prst="ellipse">
                <a:avLst/>
              </a:prstGeom>
              <a:blipFill>
                <a:blip r:embed="rId2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7" name="Oval 86">
            <a:extLst>
              <a:ext uri="{FF2B5EF4-FFF2-40B4-BE49-F238E27FC236}">
                <a16:creationId xmlns:a16="http://schemas.microsoft.com/office/drawing/2014/main" id="{419B41AE-BFD4-7F4F-BC7C-CA75DBB778EC}"/>
              </a:ext>
            </a:extLst>
          </p:cNvPr>
          <p:cNvSpPr/>
          <p:nvPr/>
        </p:nvSpPr>
        <p:spPr>
          <a:xfrm>
            <a:off x="4354346" y="2676743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408D41E7-04FA-A040-B670-0E467CB120B0}"/>
              </a:ext>
            </a:extLst>
          </p:cNvPr>
          <p:cNvSpPr/>
          <p:nvPr/>
        </p:nvSpPr>
        <p:spPr>
          <a:xfrm>
            <a:off x="5036273" y="3201029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B32FE30C-8FD3-AC42-9C2C-A3D64B799077}"/>
                  </a:ext>
                </a:extLst>
              </p:cNvPr>
              <p:cNvSpPr txBox="1"/>
              <p:nvPr/>
            </p:nvSpPr>
            <p:spPr>
              <a:xfrm>
                <a:off x="4317850" y="2391697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B32FE30C-8FD3-AC42-9C2C-A3D64B7990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7850" y="2391697"/>
                <a:ext cx="281167" cy="276999"/>
              </a:xfrm>
              <a:prstGeom prst="rect">
                <a:avLst/>
              </a:prstGeom>
              <a:blipFill>
                <a:blip r:embed="rId25"/>
                <a:stretch>
                  <a:fillRect l="-17391" r="-4348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3" name="Oval 92">
            <a:extLst>
              <a:ext uri="{FF2B5EF4-FFF2-40B4-BE49-F238E27FC236}">
                <a16:creationId xmlns:a16="http://schemas.microsoft.com/office/drawing/2014/main" id="{C2C64F3B-9F45-4144-B973-95F08006A85F}"/>
              </a:ext>
            </a:extLst>
          </p:cNvPr>
          <p:cNvSpPr/>
          <p:nvPr/>
        </p:nvSpPr>
        <p:spPr>
          <a:xfrm>
            <a:off x="2499161" y="3618094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0FBB6B63-6015-F94B-B7C1-F9ADA55919B3}"/>
              </a:ext>
            </a:extLst>
          </p:cNvPr>
          <p:cNvSpPr/>
          <p:nvPr/>
        </p:nvSpPr>
        <p:spPr>
          <a:xfrm>
            <a:off x="3316117" y="3881667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197427BF-60A5-784D-9602-99A3ECCE38D1}"/>
                  </a:ext>
                </a:extLst>
              </p:cNvPr>
              <p:cNvSpPr txBox="1"/>
              <p:nvPr/>
            </p:nvSpPr>
            <p:spPr>
              <a:xfrm>
                <a:off x="4955537" y="2901110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197427BF-60A5-784D-9602-99A3ECCE38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5537" y="2901110"/>
                <a:ext cx="281167" cy="276999"/>
              </a:xfrm>
              <a:prstGeom prst="rect">
                <a:avLst/>
              </a:prstGeom>
              <a:blipFill>
                <a:blip r:embed="rId26"/>
                <a:stretch>
                  <a:fillRect l="-17391" r="-4348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23E77E97-DE80-5F41-A364-34BA897B6E88}"/>
                  </a:ext>
                </a:extLst>
              </p:cNvPr>
              <p:cNvSpPr txBox="1"/>
              <p:nvPr/>
            </p:nvSpPr>
            <p:spPr>
              <a:xfrm>
                <a:off x="2431873" y="3691883"/>
                <a:ext cx="3736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23E77E97-DE80-5F41-A364-34BA897B6E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1873" y="3691883"/>
                <a:ext cx="373628" cy="276999"/>
              </a:xfrm>
              <a:prstGeom prst="rect">
                <a:avLst/>
              </a:prstGeom>
              <a:blipFill>
                <a:blip r:embed="rId27"/>
                <a:stretch>
                  <a:fillRect l="-12903" r="-3226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73DDCF26-FAF0-B84D-892C-D6DAD0D72F54}"/>
                  </a:ext>
                </a:extLst>
              </p:cNvPr>
              <p:cNvSpPr txBox="1"/>
              <p:nvPr/>
            </p:nvSpPr>
            <p:spPr>
              <a:xfrm>
                <a:off x="3284357" y="3958577"/>
                <a:ext cx="3736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73DDCF26-FAF0-B84D-892C-D6DAD0D72F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4357" y="3958577"/>
                <a:ext cx="373628" cy="276999"/>
              </a:xfrm>
              <a:prstGeom prst="rect">
                <a:avLst/>
              </a:prstGeom>
              <a:blipFill>
                <a:blip r:embed="rId28"/>
                <a:stretch>
                  <a:fillRect l="-16667" r="-3333" b="-2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Pentagon 2">
            <a:extLst>
              <a:ext uri="{FF2B5EF4-FFF2-40B4-BE49-F238E27FC236}">
                <a16:creationId xmlns:a16="http://schemas.microsoft.com/office/drawing/2014/main" id="{48FD76CF-3F1E-0B46-8C9D-23B2CFDE1812}"/>
              </a:ext>
            </a:extLst>
          </p:cNvPr>
          <p:cNvSpPr/>
          <p:nvPr/>
        </p:nvSpPr>
        <p:spPr>
          <a:xfrm flipH="1">
            <a:off x="7848730" y="5844938"/>
            <a:ext cx="1888188" cy="660720"/>
          </a:xfrm>
          <a:prstGeom prst="homePlat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  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038AC0-5001-2243-B00D-8BFBA4354FC1}"/>
              </a:ext>
            </a:extLst>
          </p:cNvPr>
          <p:cNvSpPr txBox="1"/>
          <p:nvPr/>
        </p:nvSpPr>
        <p:spPr>
          <a:xfrm>
            <a:off x="10288930" y="5985080"/>
            <a:ext cx="8740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BPQ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D2FF36C7-1866-E442-9D32-032704CF3AB8}"/>
              </a:ext>
            </a:extLst>
          </p:cNvPr>
          <p:cNvSpPr txBox="1"/>
          <p:nvPr/>
        </p:nvSpPr>
        <p:spPr>
          <a:xfrm>
            <a:off x="3178312" y="3754550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00B0F0"/>
                </a:solidFill>
              </a:rPr>
              <a:t>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CD0287C1-A57C-8048-BDCE-DD6C4CD72147}"/>
                  </a:ext>
                </a:extLst>
              </p:cNvPr>
              <p:cNvSpPr txBox="1"/>
              <p:nvPr/>
            </p:nvSpPr>
            <p:spPr>
              <a:xfrm>
                <a:off x="1113298" y="5405949"/>
                <a:ext cx="3736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CD0287C1-A57C-8048-BDCE-DD6C4CD721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3298" y="5405949"/>
                <a:ext cx="373628" cy="276999"/>
              </a:xfrm>
              <a:prstGeom prst="rect">
                <a:avLst/>
              </a:prstGeom>
              <a:blipFill>
                <a:blip r:embed="rId29"/>
                <a:stretch>
                  <a:fillRect l="-13333" r="-3333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CD76E888-A5D8-A348-8392-2600829E884B}"/>
                  </a:ext>
                </a:extLst>
              </p:cNvPr>
              <p:cNvSpPr txBox="1"/>
              <p:nvPr/>
            </p:nvSpPr>
            <p:spPr>
              <a:xfrm>
                <a:off x="1364637" y="5026667"/>
                <a:ext cx="3736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CD76E888-A5D8-A348-8392-2600829E88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4637" y="5026667"/>
                <a:ext cx="373628" cy="276999"/>
              </a:xfrm>
              <a:prstGeom prst="rect">
                <a:avLst/>
              </a:prstGeom>
              <a:blipFill>
                <a:blip r:embed="rId30"/>
                <a:stretch>
                  <a:fillRect l="-12903" r="-3226" b="-2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43FE456F-CBC2-484E-8765-C633300C9CF9}"/>
                  </a:ext>
                </a:extLst>
              </p:cNvPr>
              <p:cNvSpPr txBox="1"/>
              <p:nvPr/>
            </p:nvSpPr>
            <p:spPr>
              <a:xfrm>
                <a:off x="837350" y="5698708"/>
                <a:ext cx="3736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16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43FE456F-CBC2-484E-8765-C633300C9C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350" y="5698708"/>
                <a:ext cx="373628" cy="276999"/>
              </a:xfrm>
              <a:prstGeom prst="rect">
                <a:avLst/>
              </a:prstGeom>
              <a:blipFill>
                <a:blip r:embed="rId31"/>
                <a:stretch>
                  <a:fillRect l="-13333" r="-3333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6" name="Oval 105">
            <a:extLst>
              <a:ext uri="{FF2B5EF4-FFF2-40B4-BE49-F238E27FC236}">
                <a16:creationId xmlns:a16="http://schemas.microsoft.com/office/drawing/2014/main" id="{D8B6A722-109D-FC4F-BBC8-91AF778F426A}"/>
              </a:ext>
            </a:extLst>
          </p:cNvPr>
          <p:cNvSpPr/>
          <p:nvPr/>
        </p:nvSpPr>
        <p:spPr>
          <a:xfrm>
            <a:off x="1281371" y="5068243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527BC7A2-2EB5-7545-B6FA-41D43994FE51}"/>
              </a:ext>
            </a:extLst>
          </p:cNvPr>
          <p:cNvSpPr/>
          <p:nvPr/>
        </p:nvSpPr>
        <p:spPr>
          <a:xfrm>
            <a:off x="1119441" y="5377808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A9F62DDF-34AA-F942-98BC-41B12BD1F203}"/>
              </a:ext>
            </a:extLst>
          </p:cNvPr>
          <p:cNvSpPr/>
          <p:nvPr/>
        </p:nvSpPr>
        <p:spPr>
          <a:xfrm>
            <a:off x="857499" y="5630222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1" name="Picture 100">
            <a:extLst>
              <a:ext uri="{FF2B5EF4-FFF2-40B4-BE49-F238E27FC236}">
                <a16:creationId xmlns:a16="http://schemas.microsoft.com/office/drawing/2014/main" id="{AF72439E-8388-4359-821B-8073EE9B8D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5149" y="2810100"/>
            <a:ext cx="323208" cy="2879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B90CF1C-B693-4471-AF7C-396A1EEF42EF}"/>
                  </a:ext>
                </a:extLst>
              </p:cNvPr>
              <p:cNvSpPr txBox="1"/>
              <p:nvPr/>
            </p:nvSpPr>
            <p:spPr>
              <a:xfrm>
                <a:off x="8067027" y="5967910"/>
                <a:ext cx="565508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200" b="0" i="1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 sz="2200" dirty="0">
                  <a:solidFill>
                    <a:schemeClr val="accent4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B90CF1C-B693-4471-AF7C-396A1EEF42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7027" y="5967910"/>
                <a:ext cx="565508" cy="430887"/>
              </a:xfrm>
              <a:prstGeom prst="rect">
                <a:avLst/>
              </a:prstGeom>
              <a:blipFill>
                <a:blip r:embed="rId32"/>
                <a:stretch>
                  <a:fillRect l="-1075" b="-84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9F06A2D2-669B-4FE0-BB6A-7AF2DD64CB0E}"/>
                  </a:ext>
                </a:extLst>
              </p:cNvPr>
              <p:cNvSpPr txBox="1"/>
              <p:nvPr/>
            </p:nvSpPr>
            <p:spPr>
              <a:xfrm>
                <a:off x="8938453" y="5945954"/>
                <a:ext cx="56550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C756FB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C756FB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C756FB"/>
                              </a:solidFill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C756FB"/>
                  </a:solidFill>
                </a:endParaRPr>
              </a:p>
            </p:txBody>
          </p:sp>
        </mc:Choice>
        <mc:Fallback xmlns="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9F06A2D2-669B-4FE0-BB6A-7AF2DD64CB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8453" y="5945954"/>
                <a:ext cx="565508" cy="461665"/>
              </a:xfrm>
              <a:prstGeom prst="rect">
                <a:avLst/>
              </a:prstGeom>
              <a:blipFill>
                <a:blip r:embed="rId33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F6CCB0EE-A487-4812-A177-F6CF2541B404}"/>
              </a:ext>
            </a:extLst>
          </p:cNvPr>
          <p:cNvSpPr txBox="1"/>
          <p:nvPr/>
        </p:nvSpPr>
        <p:spPr>
          <a:xfrm>
            <a:off x="7391530" y="1916165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3A3A45E0-BD5F-4734-B714-D1A998B9A1C4}"/>
              </a:ext>
            </a:extLst>
          </p:cNvPr>
          <p:cNvSpPr txBox="1"/>
          <p:nvPr/>
        </p:nvSpPr>
        <p:spPr>
          <a:xfrm>
            <a:off x="9719181" y="2095108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AB54C0EB-1902-4E62-A1FB-7B42E772C806}"/>
              </a:ext>
            </a:extLst>
          </p:cNvPr>
          <p:cNvSpPr txBox="1"/>
          <p:nvPr/>
        </p:nvSpPr>
        <p:spPr>
          <a:xfrm>
            <a:off x="10936466" y="1280656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10DDE948-51BB-48A6-9940-8E5D57775A8C}"/>
              </a:ext>
            </a:extLst>
          </p:cNvPr>
          <p:cNvSpPr/>
          <p:nvPr/>
        </p:nvSpPr>
        <p:spPr>
          <a:xfrm>
            <a:off x="2731633" y="2987372"/>
            <a:ext cx="1188720" cy="1188720"/>
          </a:xfrm>
          <a:prstGeom prst="ellipse">
            <a:avLst/>
          </a:prstGeom>
          <a:noFill/>
          <a:ln w="28575">
            <a:solidFill>
              <a:srgbClr val="FF00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7FD715B6-8788-4B79-80D9-432661DA0DD3}"/>
              </a:ext>
            </a:extLst>
          </p:cNvPr>
          <p:cNvSpPr/>
          <p:nvPr/>
        </p:nvSpPr>
        <p:spPr>
          <a:xfrm>
            <a:off x="2986825" y="3192304"/>
            <a:ext cx="731520" cy="731520"/>
          </a:xfrm>
          <a:prstGeom prst="ellipse">
            <a:avLst/>
          </a:prstGeom>
          <a:noFill/>
          <a:ln w="254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1662974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8C4F378-CD67-8A4D-8ECD-19659C8AE35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651687" y="-80924"/>
                <a:ext cx="9094807" cy="1028777"/>
              </a:xfrm>
            </p:spPr>
            <p:txBody>
              <a:bodyPr/>
              <a:lstStyle/>
              <a:p>
                <a:pPr algn="ctr"/>
                <a:r>
                  <a:rPr lang="en-US" dirty="0"/>
                  <a:t>Example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-NN query in PR-</a:t>
                </a:r>
                <a:r>
                  <a:rPr lang="en-US" dirty="0" err="1"/>
                  <a:t>QuadTree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8C4F378-CD67-8A4D-8ECD-19659C8AE3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651687" y="-80924"/>
                <a:ext cx="9094807" cy="1028777"/>
              </a:xfrm>
              <a:blipFill>
                <a:blip r:embed="rId2"/>
                <a:stretch>
                  <a:fillRect l="-2232" t="-2469" r="-2371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1F1C8300-1158-AF44-8587-F337DADDBF57}"/>
              </a:ext>
            </a:extLst>
          </p:cNvPr>
          <p:cNvSpPr>
            <a:spLocks/>
          </p:cNvSpPr>
          <p:nvPr/>
        </p:nvSpPr>
        <p:spPr>
          <a:xfrm>
            <a:off x="577892" y="1561172"/>
            <a:ext cx="4919659" cy="44381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D4EBE64-0189-9448-AD5F-4A307EE4A47B}"/>
              </a:ext>
            </a:extLst>
          </p:cNvPr>
          <p:cNvSpPr txBox="1"/>
          <p:nvPr/>
        </p:nvSpPr>
        <p:spPr>
          <a:xfrm>
            <a:off x="122102" y="6077415"/>
            <a:ext cx="993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(-16, -16)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3367344-D2C2-644E-AF60-07580BC0BED4}"/>
              </a:ext>
            </a:extLst>
          </p:cNvPr>
          <p:cNvSpPr txBox="1"/>
          <p:nvPr/>
        </p:nvSpPr>
        <p:spPr>
          <a:xfrm>
            <a:off x="5205516" y="6077414"/>
            <a:ext cx="993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(16, -16)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4DEBC0-56B6-454A-91F8-B1862EE00F41}"/>
              </a:ext>
            </a:extLst>
          </p:cNvPr>
          <p:cNvSpPr txBox="1"/>
          <p:nvPr/>
        </p:nvSpPr>
        <p:spPr>
          <a:xfrm>
            <a:off x="5291008" y="1245144"/>
            <a:ext cx="993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(16, 16)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ED43F1C-2803-F74C-9651-112D2BD647D0}"/>
              </a:ext>
            </a:extLst>
          </p:cNvPr>
          <p:cNvSpPr txBox="1"/>
          <p:nvPr/>
        </p:nvSpPr>
        <p:spPr>
          <a:xfrm>
            <a:off x="133565" y="1245143"/>
            <a:ext cx="993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(-16, 16)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0765131-9447-4C44-931A-43E1B93BBEEB}"/>
              </a:ext>
            </a:extLst>
          </p:cNvPr>
          <p:cNvCxnSpPr>
            <a:cxnSpLocks/>
            <a:stCxn id="4" idx="0"/>
            <a:endCxn id="4" idx="2"/>
          </p:cNvCxnSpPr>
          <p:nvPr/>
        </p:nvCxnSpPr>
        <p:spPr>
          <a:xfrm>
            <a:off x="3037722" y="1561172"/>
            <a:ext cx="0" cy="4438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D3FBAC7-85B5-3C47-B35C-27A955D16F67}"/>
              </a:ext>
            </a:extLst>
          </p:cNvPr>
          <p:cNvCxnSpPr>
            <a:cxnSpLocks/>
          </p:cNvCxnSpPr>
          <p:nvPr/>
        </p:nvCxnSpPr>
        <p:spPr>
          <a:xfrm>
            <a:off x="577892" y="3769113"/>
            <a:ext cx="491965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8A41387-28C5-DE48-841A-2335B26C1D70}"/>
              </a:ext>
            </a:extLst>
          </p:cNvPr>
          <p:cNvCxnSpPr>
            <a:cxnSpLocks/>
          </p:cNvCxnSpPr>
          <p:nvPr/>
        </p:nvCxnSpPr>
        <p:spPr>
          <a:xfrm>
            <a:off x="577891" y="2772938"/>
            <a:ext cx="24598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9BEDA4F-10D7-7C49-9BFB-35FB3C88EF64}"/>
              </a:ext>
            </a:extLst>
          </p:cNvPr>
          <p:cNvCxnSpPr>
            <a:cxnSpLocks/>
          </p:cNvCxnSpPr>
          <p:nvPr/>
        </p:nvCxnSpPr>
        <p:spPr>
          <a:xfrm>
            <a:off x="1807802" y="1576042"/>
            <a:ext cx="0" cy="22042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89CC8C9-62FD-CE44-A725-64BA847FCAAD}"/>
              </a:ext>
            </a:extLst>
          </p:cNvPr>
          <p:cNvCxnSpPr>
            <a:cxnSpLocks/>
          </p:cNvCxnSpPr>
          <p:nvPr/>
        </p:nvCxnSpPr>
        <p:spPr>
          <a:xfrm>
            <a:off x="1807802" y="3713356"/>
            <a:ext cx="0" cy="228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FADBD58-BAB1-D649-B8BE-8DED6819B1CF}"/>
              </a:ext>
            </a:extLst>
          </p:cNvPr>
          <p:cNvCxnSpPr>
            <a:cxnSpLocks/>
          </p:cNvCxnSpPr>
          <p:nvPr/>
        </p:nvCxnSpPr>
        <p:spPr>
          <a:xfrm>
            <a:off x="585326" y="4832193"/>
            <a:ext cx="24598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13D531F-986D-BE47-A6B8-ABF050F2A526}"/>
              </a:ext>
            </a:extLst>
          </p:cNvPr>
          <p:cNvCxnSpPr>
            <a:cxnSpLocks/>
          </p:cNvCxnSpPr>
          <p:nvPr/>
        </p:nvCxnSpPr>
        <p:spPr>
          <a:xfrm>
            <a:off x="1807802" y="3289607"/>
            <a:ext cx="123735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FC8060C-B4EF-EC44-8115-288D4A8E64D4}"/>
              </a:ext>
            </a:extLst>
          </p:cNvPr>
          <p:cNvCxnSpPr>
            <a:cxnSpLocks/>
          </p:cNvCxnSpPr>
          <p:nvPr/>
        </p:nvCxnSpPr>
        <p:spPr>
          <a:xfrm>
            <a:off x="2395969" y="2772938"/>
            <a:ext cx="0" cy="10073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>
            <a:extLst>
              <a:ext uri="{FF2B5EF4-FFF2-40B4-BE49-F238E27FC236}">
                <a16:creationId xmlns:a16="http://schemas.microsoft.com/office/drawing/2014/main" id="{E435A33E-DF17-AA4F-ACF3-51283F51EF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7942" y="3485927"/>
            <a:ext cx="323208" cy="2879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C84DB4F-3C32-9E4B-9CBC-D82CA6D7D3EE}"/>
                  </a:ext>
                </a:extLst>
              </p:cNvPr>
              <p:cNvSpPr txBox="1"/>
              <p:nvPr/>
            </p:nvSpPr>
            <p:spPr>
              <a:xfrm>
                <a:off x="421311" y="777388"/>
                <a:ext cx="58632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accent5"/>
                    </a:solidFill>
                  </a:rPr>
                  <a:t>anchor = (2, 2),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chemeClr val="accent2"/>
                    </a:solidFill>
                  </a:rPr>
                  <a:t>=2,  </a:t>
                </a:r>
                <a:r>
                  <a:rPr lang="en-US" dirty="0">
                    <a:solidFill>
                      <a:srgbClr val="7030A0"/>
                    </a:solidFill>
                  </a:rPr>
                  <a:t>Bucket size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endParaRPr lang="en-US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C84DB4F-3C32-9E4B-9CBC-D82CA6D7D3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311" y="777388"/>
                <a:ext cx="5863271" cy="369332"/>
              </a:xfrm>
              <a:prstGeom prst="rect">
                <a:avLst/>
              </a:prstGeom>
              <a:blipFill>
                <a:blip r:embed="rId4"/>
                <a:stretch>
                  <a:fillRect l="-648" t="-3333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Oval 36">
            <a:extLst>
              <a:ext uri="{FF2B5EF4-FFF2-40B4-BE49-F238E27FC236}">
                <a16:creationId xmlns:a16="http://schemas.microsoft.com/office/drawing/2014/main" id="{C40E7FAC-2BA5-204B-AF7C-B13A89D2BA1C}"/>
              </a:ext>
            </a:extLst>
          </p:cNvPr>
          <p:cNvSpPr/>
          <p:nvPr/>
        </p:nvSpPr>
        <p:spPr>
          <a:xfrm>
            <a:off x="1474775" y="1839952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9BC64F6B-B4FF-CC46-9D08-E3240F04BCC4}"/>
              </a:ext>
            </a:extLst>
          </p:cNvPr>
          <p:cNvSpPr/>
          <p:nvPr/>
        </p:nvSpPr>
        <p:spPr>
          <a:xfrm>
            <a:off x="1760377" y="2258122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030A4FD8-FDCA-1240-A03A-50E44C956454}"/>
              </a:ext>
            </a:extLst>
          </p:cNvPr>
          <p:cNvSpPr/>
          <p:nvPr/>
        </p:nvSpPr>
        <p:spPr>
          <a:xfrm>
            <a:off x="943232" y="2401225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858369C6-A3CE-A549-B7E8-894D1B0E3C4F}"/>
              </a:ext>
            </a:extLst>
          </p:cNvPr>
          <p:cNvSpPr/>
          <p:nvPr/>
        </p:nvSpPr>
        <p:spPr>
          <a:xfrm>
            <a:off x="2470945" y="2401225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A8DFBF64-6A63-4941-B76D-0711BFF9E589}"/>
              </a:ext>
            </a:extLst>
          </p:cNvPr>
          <p:cNvSpPr/>
          <p:nvPr/>
        </p:nvSpPr>
        <p:spPr>
          <a:xfrm>
            <a:off x="3258965" y="2810100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3F572112-0688-6D4E-9954-5C92A9766196}"/>
              </a:ext>
            </a:extLst>
          </p:cNvPr>
          <p:cNvSpPr/>
          <p:nvPr/>
        </p:nvSpPr>
        <p:spPr>
          <a:xfrm>
            <a:off x="2489532" y="3066575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29CE63BF-5CF8-D842-864E-357C56C2EF7F}"/>
              </a:ext>
            </a:extLst>
          </p:cNvPr>
          <p:cNvSpPr/>
          <p:nvPr/>
        </p:nvSpPr>
        <p:spPr>
          <a:xfrm>
            <a:off x="2073225" y="3486601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64B5F066-3BDC-2E47-A2A2-65998B32EDA0}"/>
              </a:ext>
            </a:extLst>
          </p:cNvPr>
          <p:cNvSpPr/>
          <p:nvPr/>
        </p:nvSpPr>
        <p:spPr>
          <a:xfrm>
            <a:off x="1556555" y="4241162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06F0AC4F-8993-1441-9484-031E5E3C4383}"/>
              </a:ext>
            </a:extLst>
          </p:cNvPr>
          <p:cNvSpPr/>
          <p:nvPr/>
        </p:nvSpPr>
        <p:spPr>
          <a:xfrm>
            <a:off x="2675385" y="3408542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284C06F-6037-6F4E-9388-4ED478106D7D}"/>
              </a:ext>
            </a:extLst>
          </p:cNvPr>
          <p:cNvSpPr txBox="1"/>
          <p:nvPr/>
        </p:nvSpPr>
        <p:spPr>
          <a:xfrm>
            <a:off x="2839728" y="3765467"/>
            <a:ext cx="2054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0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DC40580-A139-C249-90A1-1AC648FC3614}"/>
              </a:ext>
            </a:extLst>
          </p:cNvPr>
          <p:cNvSpPr txBox="1"/>
          <p:nvPr/>
        </p:nvSpPr>
        <p:spPr>
          <a:xfrm>
            <a:off x="2197241" y="3759315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-4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DD1F80B-070E-5045-9A7B-C782D99A825D}"/>
              </a:ext>
            </a:extLst>
          </p:cNvPr>
          <p:cNvSpPr txBox="1"/>
          <p:nvPr/>
        </p:nvSpPr>
        <p:spPr>
          <a:xfrm>
            <a:off x="3501723" y="3759315"/>
            <a:ext cx="2054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4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383F2446-45E7-AA4E-B621-DE69374595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92812" y="3168792"/>
            <a:ext cx="215900" cy="228600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8017408E-686D-CF48-9D4A-F5D3498FBDA5}"/>
              </a:ext>
            </a:extLst>
          </p:cNvPr>
          <p:cNvSpPr txBox="1"/>
          <p:nvPr/>
        </p:nvSpPr>
        <p:spPr>
          <a:xfrm>
            <a:off x="1592398" y="3768840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-8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89434D0-EFD9-E948-AF48-D52018F7B778}"/>
              </a:ext>
            </a:extLst>
          </p:cNvPr>
          <p:cNvSpPr txBox="1"/>
          <p:nvPr/>
        </p:nvSpPr>
        <p:spPr>
          <a:xfrm>
            <a:off x="4081483" y="3779567"/>
            <a:ext cx="2054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8</a:t>
            </a: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13446AA9-C995-F048-A218-A84FE9DC843B}"/>
              </a:ext>
            </a:extLst>
          </p:cNvPr>
          <p:cNvCxnSpPr>
            <a:cxnSpLocks/>
          </p:cNvCxnSpPr>
          <p:nvPr/>
        </p:nvCxnSpPr>
        <p:spPr>
          <a:xfrm flipH="1">
            <a:off x="3349459" y="3529208"/>
            <a:ext cx="5976" cy="231559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6E462DB3-49F7-4A47-922A-63AADC96AE78}"/>
              </a:ext>
            </a:extLst>
          </p:cNvPr>
          <p:cNvCxnSpPr>
            <a:cxnSpLocks/>
          </p:cNvCxnSpPr>
          <p:nvPr/>
        </p:nvCxnSpPr>
        <p:spPr>
          <a:xfrm>
            <a:off x="3131277" y="3546821"/>
            <a:ext cx="217671" cy="3475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BCC205CA-23A5-1641-A112-80D91CF958DF}"/>
              </a:ext>
            </a:extLst>
          </p:cNvPr>
          <p:cNvSpPr txBox="1"/>
          <p:nvPr/>
        </p:nvSpPr>
        <p:spPr>
          <a:xfrm>
            <a:off x="2983049" y="3430694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00B0F0"/>
                </a:solidFill>
              </a:rPr>
              <a:t>2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359B3557-F84D-874D-BC31-BDABDB1128EF}"/>
              </a:ext>
            </a:extLst>
          </p:cNvPr>
          <p:cNvSpPr txBox="1"/>
          <p:nvPr/>
        </p:nvSpPr>
        <p:spPr>
          <a:xfrm>
            <a:off x="2778255" y="4183182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-4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B980752-22D2-A34A-A952-DA61554DFFDF}"/>
              </a:ext>
            </a:extLst>
          </p:cNvPr>
          <p:cNvSpPr txBox="1"/>
          <p:nvPr/>
        </p:nvSpPr>
        <p:spPr>
          <a:xfrm>
            <a:off x="2802066" y="4664199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-8</a:t>
            </a: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8C929720-BA9D-3C46-BCF3-253BA94B95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87662" y="2614607"/>
            <a:ext cx="215900" cy="2286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1437A734-5F5E-1F4E-AFCE-0B91124B4081}"/>
                  </a:ext>
                </a:extLst>
              </p:cNvPr>
              <p:cNvSpPr txBox="1"/>
              <p:nvPr/>
            </p:nvSpPr>
            <p:spPr>
              <a:xfrm>
                <a:off x="731650" y="2105956"/>
                <a:ext cx="27584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1437A734-5F5E-1F4E-AFCE-0B91124B40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650" y="2105956"/>
                <a:ext cx="275845" cy="276999"/>
              </a:xfrm>
              <a:prstGeom prst="rect">
                <a:avLst/>
              </a:prstGeom>
              <a:blipFill>
                <a:blip r:embed="rId7"/>
                <a:stretch>
                  <a:fillRect l="-22727" r="-4545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87D865D-922E-7D46-B0B6-3DC6B703FAF7}"/>
                  </a:ext>
                </a:extLst>
              </p:cNvPr>
              <p:cNvSpPr txBox="1"/>
              <p:nvPr/>
            </p:nvSpPr>
            <p:spPr>
              <a:xfrm>
                <a:off x="1255534" y="1629692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87D865D-922E-7D46-B0B6-3DC6B703FA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5534" y="1629692"/>
                <a:ext cx="281167" cy="276999"/>
              </a:xfrm>
              <a:prstGeom prst="rect">
                <a:avLst/>
              </a:prstGeom>
              <a:blipFill>
                <a:blip r:embed="rId8"/>
                <a:stretch>
                  <a:fillRect l="-17391" r="-4348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BB3CD07-D837-F44C-A472-66C908F6DB16}"/>
                  </a:ext>
                </a:extLst>
              </p:cNvPr>
              <p:cNvSpPr txBox="1"/>
              <p:nvPr/>
            </p:nvSpPr>
            <p:spPr>
              <a:xfrm>
                <a:off x="1898473" y="1958313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BB3CD07-D837-F44C-A472-66C908F6DB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8473" y="1958313"/>
                <a:ext cx="281167" cy="276999"/>
              </a:xfrm>
              <a:prstGeom prst="rect">
                <a:avLst/>
              </a:prstGeom>
              <a:blipFill>
                <a:blip r:embed="rId9"/>
                <a:stretch>
                  <a:fillRect l="-16667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4A56388C-2791-C543-86A1-29F83A27FAD6}"/>
                  </a:ext>
                </a:extLst>
              </p:cNvPr>
              <p:cNvSpPr txBox="1"/>
              <p:nvPr/>
            </p:nvSpPr>
            <p:spPr>
              <a:xfrm>
                <a:off x="2379493" y="2110708"/>
                <a:ext cx="27943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4A56388C-2791-C543-86A1-29F83A27FA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9493" y="2110708"/>
                <a:ext cx="279435" cy="276999"/>
              </a:xfrm>
              <a:prstGeom prst="rect">
                <a:avLst/>
              </a:prstGeom>
              <a:blipFill>
                <a:blip r:embed="rId10"/>
                <a:stretch>
                  <a:fillRect l="-17391" r="-4348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23C3719B-A6AF-164F-90D4-CEF73935F3C9}"/>
                  </a:ext>
                </a:extLst>
              </p:cNvPr>
              <p:cNvSpPr txBox="1"/>
              <p:nvPr/>
            </p:nvSpPr>
            <p:spPr>
              <a:xfrm>
                <a:off x="3236751" y="2467902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23C3719B-A6AF-164F-90D4-CEF73935F3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6751" y="2467902"/>
                <a:ext cx="281167" cy="276999"/>
              </a:xfrm>
              <a:prstGeom prst="rect">
                <a:avLst/>
              </a:prstGeom>
              <a:blipFill>
                <a:blip r:embed="rId11"/>
                <a:stretch>
                  <a:fillRect l="-17391" r="-4348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CB576CCD-353B-A64A-A8B6-79C729DF5242}"/>
                  </a:ext>
                </a:extLst>
              </p:cNvPr>
              <p:cNvSpPr txBox="1"/>
              <p:nvPr/>
            </p:nvSpPr>
            <p:spPr>
              <a:xfrm>
                <a:off x="2603329" y="2834619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CB576CCD-353B-A64A-A8B6-79C729DF52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3329" y="2834619"/>
                <a:ext cx="281167" cy="276999"/>
              </a:xfrm>
              <a:prstGeom prst="rect">
                <a:avLst/>
              </a:prstGeom>
              <a:blipFill>
                <a:blip r:embed="rId12"/>
                <a:stretch>
                  <a:fillRect l="-17391" r="-4348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1EE9049A-08B4-3D4B-842B-844CD7B49850}"/>
                  </a:ext>
                </a:extLst>
              </p:cNvPr>
              <p:cNvSpPr txBox="1"/>
              <p:nvPr/>
            </p:nvSpPr>
            <p:spPr>
              <a:xfrm>
                <a:off x="2755729" y="3401371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1EE9049A-08B4-3D4B-842B-844CD7B498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5729" y="3401371"/>
                <a:ext cx="281167" cy="276999"/>
              </a:xfrm>
              <a:prstGeom prst="rect">
                <a:avLst/>
              </a:prstGeom>
              <a:blipFill>
                <a:blip r:embed="rId13"/>
                <a:stretch>
                  <a:fillRect l="-17391" r="-4348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3BC46F4D-80C4-8045-966E-89D8A837A63B}"/>
                  </a:ext>
                </a:extLst>
              </p:cNvPr>
              <p:cNvSpPr txBox="1"/>
              <p:nvPr/>
            </p:nvSpPr>
            <p:spPr>
              <a:xfrm>
                <a:off x="1979430" y="3510907"/>
                <a:ext cx="3736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3BC46F4D-80C4-8045-966E-89D8A837A6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9430" y="3510907"/>
                <a:ext cx="373628" cy="276999"/>
              </a:xfrm>
              <a:prstGeom prst="rect">
                <a:avLst/>
              </a:prstGeom>
              <a:blipFill>
                <a:blip r:embed="rId14"/>
                <a:stretch>
                  <a:fillRect l="-17241" r="-3448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A21FCB75-57F2-6B4B-B6D4-2E51392F06B3}"/>
                  </a:ext>
                </a:extLst>
              </p:cNvPr>
              <p:cNvSpPr txBox="1"/>
              <p:nvPr/>
            </p:nvSpPr>
            <p:spPr>
              <a:xfrm>
                <a:off x="1574613" y="4277677"/>
                <a:ext cx="3736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A21FCB75-57F2-6B4B-B6D4-2E51392F06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4613" y="4277677"/>
                <a:ext cx="373628" cy="276999"/>
              </a:xfrm>
              <a:prstGeom prst="rect">
                <a:avLst/>
              </a:prstGeom>
              <a:blipFill>
                <a:blip r:embed="rId15"/>
                <a:stretch>
                  <a:fillRect l="-13333" r="-3333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Oval 85">
            <a:extLst>
              <a:ext uri="{FF2B5EF4-FFF2-40B4-BE49-F238E27FC236}">
                <a16:creationId xmlns:a16="http://schemas.microsoft.com/office/drawing/2014/main" id="{C7225347-B004-2F47-8149-F9A678833807}"/>
              </a:ext>
            </a:extLst>
          </p:cNvPr>
          <p:cNvSpPr/>
          <p:nvPr/>
        </p:nvSpPr>
        <p:spPr>
          <a:xfrm>
            <a:off x="8067027" y="1054880"/>
            <a:ext cx="1728788" cy="482972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111C7B60-146D-7C49-AE2F-67EB5ACFE4E2}"/>
              </a:ext>
            </a:extLst>
          </p:cNvPr>
          <p:cNvCxnSpPr>
            <a:cxnSpLocks/>
          </p:cNvCxnSpPr>
          <p:nvPr/>
        </p:nvCxnSpPr>
        <p:spPr>
          <a:xfrm flipH="1">
            <a:off x="7024504" y="1413529"/>
            <a:ext cx="1142054" cy="6142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B7A097B4-96AB-5B49-B870-C1FACE0D83D2}"/>
              </a:ext>
            </a:extLst>
          </p:cNvPr>
          <p:cNvCxnSpPr>
            <a:cxnSpLocks/>
          </p:cNvCxnSpPr>
          <p:nvPr/>
        </p:nvCxnSpPr>
        <p:spPr>
          <a:xfrm flipH="1">
            <a:off x="8386763" y="1576042"/>
            <a:ext cx="331640" cy="73783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CADC76E4-CC05-974D-9737-328F5B01EFE9}"/>
              </a:ext>
            </a:extLst>
          </p:cNvPr>
          <p:cNvCxnSpPr>
            <a:cxnSpLocks/>
          </p:cNvCxnSpPr>
          <p:nvPr/>
        </p:nvCxnSpPr>
        <p:spPr>
          <a:xfrm>
            <a:off x="9458325" y="1561172"/>
            <a:ext cx="705531" cy="6741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D65B81CE-AB0E-8F4C-9BB4-A473BDD2C31D}"/>
              </a:ext>
            </a:extLst>
          </p:cNvPr>
          <p:cNvCxnSpPr>
            <a:cxnSpLocks/>
          </p:cNvCxnSpPr>
          <p:nvPr/>
        </p:nvCxnSpPr>
        <p:spPr>
          <a:xfrm>
            <a:off x="9797354" y="1413529"/>
            <a:ext cx="1526024" cy="4005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Oval 106">
            <a:extLst>
              <a:ext uri="{FF2B5EF4-FFF2-40B4-BE49-F238E27FC236}">
                <a16:creationId xmlns:a16="http://schemas.microsoft.com/office/drawing/2014/main" id="{E5A97693-7980-8048-90E4-0742CD872138}"/>
              </a:ext>
            </a:extLst>
          </p:cNvPr>
          <p:cNvSpPr/>
          <p:nvPr/>
        </p:nvSpPr>
        <p:spPr>
          <a:xfrm>
            <a:off x="6459979" y="2111847"/>
            <a:ext cx="1076643" cy="542215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983A2BA5-38F6-9B41-9D65-F467C840EA86}"/>
              </a:ext>
            </a:extLst>
          </p:cNvPr>
          <p:cNvSpPr/>
          <p:nvPr/>
        </p:nvSpPr>
        <p:spPr>
          <a:xfrm>
            <a:off x="9625534" y="2400465"/>
            <a:ext cx="1076643" cy="542215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0D11F92F-18CC-5F49-A9E5-F8FEF8B76FC5}"/>
                  </a:ext>
                </a:extLst>
              </p:cNvPr>
              <p:cNvSpPr/>
              <p:nvPr/>
            </p:nvSpPr>
            <p:spPr>
              <a:xfrm>
                <a:off x="7791289" y="2343499"/>
                <a:ext cx="1394217" cy="68974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0D11F92F-18CC-5F49-A9E5-F8FEF8B76F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1289" y="2343499"/>
                <a:ext cx="1394217" cy="689742"/>
              </a:xfrm>
              <a:prstGeom prst="ellipse">
                <a:avLst/>
              </a:prstGeom>
              <a:blipFill>
                <a:blip r:embed="rId1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3A3D12D0-9524-5244-865E-3FB35B4E64CB}"/>
                  </a:ext>
                </a:extLst>
              </p:cNvPr>
              <p:cNvSpPr/>
              <p:nvPr/>
            </p:nvSpPr>
            <p:spPr>
              <a:xfrm>
                <a:off x="10985081" y="1895708"/>
                <a:ext cx="1076643" cy="542215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3A3D12D0-9524-5244-865E-3FB35B4E64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5081" y="1895708"/>
                <a:ext cx="1076643" cy="542215"/>
              </a:xfrm>
              <a:prstGeom prst="ellipse">
                <a:avLst/>
              </a:prstGeom>
              <a:blipFill>
                <a:blip r:embed="rId1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ADE06B88-5EB9-E941-99AB-D2D46618547D}"/>
              </a:ext>
            </a:extLst>
          </p:cNvPr>
          <p:cNvCxnSpPr>
            <a:cxnSpLocks/>
          </p:cNvCxnSpPr>
          <p:nvPr/>
        </p:nvCxnSpPr>
        <p:spPr>
          <a:xfrm flipH="1">
            <a:off x="5991988" y="2521133"/>
            <a:ext cx="544736" cy="2841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592A0D34-9286-6847-AA3B-8DE51A1D2F2E}"/>
              </a:ext>
            </a:extLst>
          </p:cNvPr>
          <p:cNvCxnSpPr>
            <a:cxnSpLocks/>
          </p:cNvCxnSpPr>
          <p:nvPr/>
        </p:nvCxnSpPr>
        <p:spPr>
          <a:xfrm flipH="1">
            <a:off x="6207366" y="2606401"/>
            <a:ext cx="568662" cy="8009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8D157BAD-C517-2B49-BAD7-377C9F5923FC}"/>
              </a:ext>
            </a:extLst>
          </p:cNvPr>
          <p:cNvCxnSpPr>
            <a:cxnSpLocks/>
          </p:cNvCxnSpPr>
          <p:nvPr/>
        </p:nvCxnSpPr>
        <p:spPr>
          <a:xfrm flipH="1">
            <a:off x="6842129" y="2653318"/>
            <a:ext cx="194544" cy="7320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3F21784C-D3B2-8B4F-B5FC-37D7108EEC12}"/>
              </a:ext>
            </a:extLst>
          </p:cNvPr>
          <p:cNvCxnSpPr>
            <a:cxnSpLocks/>
          </p:cNvCxnSpPr>
          <p:nvPr/>
        </p:nvCxnSpPr>
        <p:spPr>
          <a:xfrm>
            <a:off x="7366031" y="2618573"/>
            <a:ext cx="416309" cy="8923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Oval 116">
            <a:extLst>
              <a:ext uri="{FF2B5EF4-FFF2-40B4-BE49-F238E27FC236}">
                <a16:creationId xmlns:a16="http://schemas.microsoft.com/office/drawing/2014/main" id="{9E2EB0A7-82BE-3A4D-AF4C-1131EE464155}"/>
              </a:ext>
            </a:extLst>
          </p:cNvPr>
          <p:cNvSpPr/>
          <p:nvPr/>
        </p:nvSpPr>
        <p:spPr>
          <a:xfrm>
            <a:off x="7472283" y="3518577"/>
            <a:ext cx="694275" cy="58314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14DFBD9B-49EA-8941-812E-EE9DBCBB212D}"/>
              </a:ext>
            </a:extLst>
          </p:cNvPr>
          <p:cNvSpPr/>
          <p:nvPr/>
        </p:nvSpPr>
        <p:spPr>
          <a:xfrm>
            <a:off x="6531303" y="3485133"/>
            <a:ext cx="694275" cy="58314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Oval 121">
                <a:extLst>
                  <a:ext uri="{FF2B5EF4-FFF2-40B4-BE49-F238E27FC236}">
                    <a16:creationId xmlns:a16="http://schemas.microsoft.com/office/drawing/2014/main" id="{B950B928-B08F-FA4D-8639-878213CF86A3}"/>
                  </a:ext>
                </a:extLst>
              </p:cNvPr>
              <p:cNvSpPr/>
              <p:nvPr/>
            </p:nvSpPr>
            <p:spPr>
              <a:xfrm>
                <a:off x="5755733" y="3495491"/>
                <a:ext cx="694275" cy="58314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3,</m:t>
                      </m:r>
                    </m:oMath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2" name="Oval 121">
                <a:extLst>
                  <a:ext uri="{FF2B5EF4-FFF2-40B4-BE49-F238E27FC236}">
                    <a16:creationId xmlns:a16="http://schemas.microsoft.com/office/drawing/2014/main" id="{B950B928-B08F-FA4D-8639-878213CF86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5733" y="3495491"/>
                <a:ext cx="694275" cy="583149"/>
              </a:xfrm>
              <a:prstGeom prst="ellipse">
                <a:avLst/>
              </a:prstGeom>
              <a:blipFill>
                <a:blip r:embed="rId18"/>
                <a:stretch>
                  <a:fillRect b="-1224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B80EAF62-6A74-BC44-A38D-4789B856867E}"/>
                  </a:ext>
                </a:extLst>
              </p:cNvPr>
              <p:cNvSpPr/>
              <p:nvPr/>
            </p:nvSpPr>
            <p:spPr>
              <a:xfrm>
                <a:off x="5495866" y="2805079"/>
                <a:ext cx="694275" cy="58314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1,</m:t>
                      </m:r>
                    </m:oMath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B80EAF62-6A74-BC44-A38D-4789B85686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5866" y="2805079"/>
                <a:ext cx="694275" cy="583149"/>
              </a:xfrm>
              <a:prstGeom prst="ellipse">
                <a:avLst/>
              </a:prstGeom>
              <a:blipFill>
                <a:blip r:embed="rId19"/>
                <a:stretch>
                  <a:fillRect b="-11224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6AF9F15E-DED0-E949-8CBC-6D664601DCBA}"/>
              </a:ext>
            </a:extLst>
          </p:cNvPr>
          <p:cNvCxnSpPr>
            <a:cxnSpLocks/>
          </p:cNvCxnSpPr>
          <p:nvPr/>
        </p:nvCxnSpPr>
        <p:spPr>
          <a:xfrm flipH="1">
            <a:off x="7065249" y="4017633"/>
            <a:ext cx="471373" cy="7026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Oval 127">
            <a:extLst>
              <a:ext uri="{FF2B5EF4-FFF2-40B4-BE49-F238E27FC236}">
                <a16:creationId xmlns:a16="http://schemas.microsoft.com/office/drawing/2014/main" id="{A0B66E87-88B7-A04F-A32B-5928CE8DFC70}"/>
              </a:ext>
            </a:extLst>
          </p:cNvPr>
          <p:cNvSpPr>
            <a:spLocks noChangeAspect="1"/>
          </p:cNvSpPr>
          <p:nvPr/>
        </p:nvSpPr>
        <p:spPr>
          <a:xfrm>
            <a:off x="6727461" y="4771921"/>
            <a:ext cx="457200" cy="4572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AE3FDE38-857D-5640-84DD-8A9C8980D6D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465656" y="4767156"/>
                <a:ext cx="457200" cy="4572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AE3FDE38-857D-5640-84DD-8A9C8980D6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5656" y="4767156"/>
                <a:ext cx="457200" cy="457200"/>
              </a:xfrm>
              <a:prstGeom prst="ellipse">
                <a:avLst/>
              </a:prstGeom>
              <a:blipFill>
                <a:blip r:embed="rId20"/>
                <a:stretch>
                  <a:fillRect l="-259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5F03693F-5766-F643-906E-483748D372C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185971" y="4809362"/>
                <a:ext cx="457200" cy="4572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5F03693F-5766-F643-906E-483748D372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5971" y="4809362"/>
                <a:ext cx="457200" cy="457200"/>
              </a:xfrm>
              <a:prstGeom prst="ellipse">
                <a:avLst/>
              </a:prstGeom>
              <a:blipFill>
                <a:blip r:embed="rId21"/>
                <a:stretch>
                  <a:fillRect l="-779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47F7244A-6014-6E41-B954-C65631D8DF2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938453" y="4718868"/>
                <a:ext cx="687081" cy="687081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47F7244A-6014-6E41-B954-C65631D8DF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8453" y="4718868"/>
                <a:ext cx="687081" cy="687081"/>
              </a:xfrm>
              <a:prstGeom prst="ellipse">
                <a:avLst/>
              </a:prstGeom>
              <a:blipFill>
                <a:blip r:embed="rId2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86C3C6BC-7568-E74F-845F-E9A1CC6A12C8}"/>
              </a:ext>
            </a:extLst>
          </p:cNvPr>
          <p:cNvCxnSpPr>
            <a:cxnSpLocks/>
          </p:cNvCxnSpPr>
          <p:nvPr/>
        </p:nvCxnSpPr>
        <p:spPr>
          <a:xfrm flipH="1">
            <a:off x="7718607" y="4143770"/>
            <a:ext cx="53702" cy="5204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F9FD7456-EC2D-874A-825D-C68AAE470598}"/>
              </a:ext>
            </a:extLst>
          </p:cNvPr>
          <p:cNvCxnSpPr>
            <a:cxnSpLocks/>
          </p:cNvCxnSpPr>
          <p:nvPr/>
        </p:nvCxnSpPr>
        <p:spPr>
          <a:xfrm>
            <a:off x="8070568" y="4098965"/>
            <a:ext cx="482015" cy="6213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C331B52D-8C73-2141-9943-8CE625BB0894}"/>
              </a:ext>
            </a:extLst>
          </p:cNvPr>
          <p:cNvCxnSpPr>
            <a:cxnSpLocks/>
          </p:cNvCxnSpPr>
          <p:nvPr/>
        </p:nvCxnSpPr>
        <p:spPr>
          <a:xfrm>
            <a:off x="8200258" y="3867037"/>
            <a:ext cx="966796" cy="7971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60FCD9C5-0658-5C4A-86EE-EDD0578A946C}"/>
              </a:ext>
            </a:extLst>
          </p:cNvPr>
          <p:cNvCxnSpPr>
            <a:cxnSpLocks/>
          </p:cNvCxnSpPr>
          <p:nvPr/>
        </p:nvCxnSpPr>
        <p:spPr>
          <a:xfrm flipH="1">
            <a:off x="9420085" y="2973118"/>
            <a:ext cx="445823" cy="5377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ACC8C392-6B31-1D42-85A5-A362D0CC4440}"/>
              </a:ext>
            </a:extLst>
          </p:cNvPr>
          <p:cNvCxnSpPr>
            <a:cxnSpLocks/>
          </p:cNvCxnSpPr>
          <p:nvPr/>
        </p:nvCxnSpPr>
        <p:spPr>
          <a:xfrm flipH="1">
            <a:off x="10113498" y="2984513"/>
            <a:ext cx="177310" cy="58417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4FDCD2B7-152B-BC4D-BB03-338334E6D6CE}"/>
              </a:ext>
            </a:extLst>
          </p:cNvPr>
          <p:cNvCxnSpPr>
            <a:cxnSpLocks/>
          </p:cNvCxnSpPr>
          <p:nvPr/>
        </p:nvCxnSpPr>
        <p:spPr>
          <a:xfrm>
            <a:off x="10549970" y="3006664"/>
            <a:ext cx="344285" cy="5914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704DD6B7-F153-594D-9753-4ECACF1A8F29}"/>
              </a:ext>
            </a:extLst>
          </p:cNvPr>
          <p:cNvCxnSpPr>
            <a:cxnSpLocks/>
          </p:cNvCxnSpPr>
          <p:nvPr/>
        </p:nvCxnSpPr>
        <p:spPr>
          <a:xfrm>
            <a:off x="10730836" y="2857181"/>
            <a:ext cx="792566" cy="6537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Oval 147">
            <a:extLst>
              <a:ext uri="{FF2B5EF4-FFF2-40B4-BE49-F238E27FC236}">
                <a16:creationId xmlns:a16="http://schemas.microsoft.com/office/drawing/2014/main" id="{827F7AEF-055D-7645-B788-01CE6D6AE33F}"/>
              </a:ext>
            </a:extLst>
          </p:cNvPr>
          <p:cNvSpPr/>
          <p:nvPr/>
        </p:nvSpPr>
        <p:spPr>
          <a:xfrm>
            <a:off x="9797354" y="3649406"/>
            <a:ext cx="694275" cy="58314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Oval 148">
                <a:extLst>
                  <a:ext uri="{FF2B5EF4-FFF2-40B4-BE49-F238E27FC236}">
                    <a16:creationId xmlns:a16="http://schemas.microsoft.com/office/drawing/2014/main" id="{431BBF08-0D12-184D-A846-741CACC514FB}"/>
                  </a:ext>
                </a:extLst>
              </p:cNvPr>
              <p:cNvSpPr/>
              <p:nvPr/>
            </p:nvSpPr>
            <p:spPr>
              <a:xfrm>
                <a:off x="10522445" y="3678541"/>
                <a:ext cx="874007" cy="562622"/>
              </a:xfrm>
              <a:prstGeom prst="ellipse">
                <a:avLst/>
              </a:prstGeom>
              <a:solidFill>
                <a:schemeClr val="tx1">
                  <a:alpha val="9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14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15</m:t>
                          </m:r>
                        </m:sub>
                      </m:sSub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16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9" name="Oval 148">
                <a:extLst>
                  <a:ext uri="{FF2B5EF4-FFF2-40B4-BE49-F238E27FC236}">
                    <a16:creationId xmlns:a16="http://schemas.microsoft.com/office/drawing/2014/main" id="{431BBF08-0D12-184D-A846-741CACC514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22445" y="3678541"/>
                <a:ext cx="874007" cy="562622"/>
              </a:xfrm>
              <a:prstGeom prst="ellipse">
                <a:avLst/>
              </a:prstGeom>
              <a:blipFill>
                <a:blip r:embed="rId2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0" name="Oval 149">
            <a:extLst>
              <a:ext uri="{FF2B5EF4-FFF2-40B4-BE49-F238E27FC236}">
                <a16:creationId xmlns:a16="http://schemas.microsoft.com/office/drawing/2014/main" id="{57210AA5-CE15-6046-AAF8-4BFDDE75CBE4}"/>
              </a:ext>
            </a:extLst>
          </p:cNvPr>
          <p:cNvSpPr/>
          <p:nvPr/>
        </p:nvSpPr>
        <p:spPr>
          <a:xfrm>
            <a:off x="11493405" y="3539870"/>
            <a:ext cx="694275" cy="58314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Oval 153">
                <a:extLst>
                  <a:ext uri="{FF2B5EF4-FFF2-40B4-BE49-F238E27FC236}">
                    <a16:creationId xmlns:a16="http://schemas.microsoft.com/office/drawing/2014/main" id="{271A5EE8-5ED8-3A4E-B8F3-FA3409777DF6}"/>
                  </a:ext>
                </a:extLst>
              </p:cNvPr>
              <p:cNvSpPr/>
              <p:nvPr/>
            </p:nvSpPr>
            <p:spPr>
              <a:xfrm>
                <a:off x="8997364" y="3595714"/>
                <a:ext cx="694275" cy="583149"/>
              </a:xfrm>
              <a:prstGeom prst="ellipse">
                <a:avLst/>
              </a:prstGeom>
              <a:solidFill>
                <a:schemeClr val="tx1">
                  <a:alpha val="9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4" name="Oval 153">
                <a:extLst>
                  <a:ext uri="{FF2B5EF4-FFF2-40B4-BE49-F238E27FC236}">
                    <a16:creationId xmlns:a16="http://schemas.microsoft.com/office/drawing/2014/main" id="{271A5EE8-5ED8-3A4E-B8F3-FA3409777D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7364" y="3595714"/>
                <a:ext cx="694275" cy="583149"/>
              </a:xfrm>
              <a:prstGeom prst="ellipse">
                <a:avLst/>
              </a:prstGeom>
              <a:blipFill>
                <a:blip r:embed="rId2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7" name="Oval 86">
            <a:extLst>
              <a:ext uri="{FF2B5EF4-FFF2-40B4-BE49-F238E27FC236}">
                <a16:creationId xmlns:a16="http://schemas.microsoft.com/office/drawing/2014/main" id="{419B41AE-BFD4-7F4F-BC7C-CA75DBB778EC}"/>
              </a:ext>
            </a:extLst>
          </p:cNvPr>
          <p:cNvSpPr/>
          <p:nvPr/>
        </p:nvSpPr>
        <p:spPr>
          <a:xfrm>
            <a:off x="4354346" y="2676743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408D41E7-04FA-A040-B670-0E467CB120B0}"/>
              </a:ext>
            </a:extLst>
          </p:cNvPr>
          <p:cNvSpPr/>
          <p:nvPr/>
        </p:nvSpPr>
        <p:spPr>
          <a:xfrm>
            <a:off x="5036273" y="3201029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B32FE30C-8FD3-AC42-9C2C-A3D64B799077}"/>
                  </a:ext>
                </a:extLst>
              </p:cNvPr>
              <p:cNvSpPr txBox="1"/>
              <p:nvPr/>
            </p:nvSpPr>
            <p:spPr>
              <a:xfrm>
                <a:off x="4317850" y="2391697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B32FE30C-8FD3-AC42-9C2C-A3D64B7990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7850" y="2391697"/>
                <a:ext cx="281167" cy="276999"/>
              </a:xfrm>
              <a:prstGeom prst="rect">
                <a:avLst/>
              </a:prstGeom>
              <a:blipFill>
                <a:blip r:embed="rId25"/>
                <a:stretch>
                  <a:fillRect l="-17391" r="-4348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3" name="Oval 92">
            <a:extLst>
              <a:ext uri="{FF2B5EF4-FFF2-40B4-BE49-F238E27FC236}">
                <a16:creationId xmlns:a16="http://schemas.microsoft.com/office/drawing/2014/main" id="{C2C64F3B-9F45-4144-B973-95F08006A85F}"/>
              </a:ext>
            </a:extLst>
          </p:cNvPr>
          <p:cNvSpPr/>
          <p:nvPr/>
        </p:nvSpPr>
        <p:spPr>
          <a:xfrm>
            <a:off x="2499161" y="3618094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0FBB6B63-6015-F94B-B7C1-F9ADA55919B3}"/>
              </a:ext>
            </a:extLst>
          </p:cNvPr>
          <p:cNvSpPr/>
          <p:nvPr/>
        </p:nvSpPr>
        <p:spPr>
          <a:xfrm>
            <a:off x="3316117" y="3881667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197427BF-60A5-784D-9602-99A3ECCE38D1}"/>
                  </a:ext>
                </a:extLst>
              </p:cNvPr>
              <p:cNvSpPr txBox="1"/>
              <p:nvPr/>
            </p:nvSpPr>
            <p:spPr>
              <a:xfrm>
                <a:off x="4955537" y="2901110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197427BF-60A5-784D-9602-99A3ECCE38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5537" y="2901110"/>
                <a:ext cx="281167" cy="276999"/>
              </a:xfrm>
              <a:prstGeom prst="rect">
                <a:avLst/>
              </a:prstGeom>
              <a:blipFill>
                <a:blip r:embed="rId26"/>
                <a:stretch>
                  <a:fillRect l="-17391" r="-4348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23E77E97-DE80-5F41-A364-34BA897B6E88}"/>
                  </a:ext>
                </a:extLst>
              </p:cNvPr>
              <p:cNvSpPr txBox="1"/>
              <p:nvPr/>
            </p:nvSpPr>
            <p:spPr>
              <a:xfrm>
                <a:off x="2431873" y="3691883"/>
                <a:ext cx="3736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23E77E97-DE80-5F41-A364-34BA897B6E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1873" y="3691883"/>
                <a:ext cx="373628" cy="276999"/>
              </a:xfrm>
              <a:prstGeom prst="rect">
                <a:avLst/>
              </a:prstGeom>
              <a:blipFill>
                <a:blip r:embed="rId27"/>
                <a:stretch>
                  <a:fillRect l="-12903" r="-3226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73DDCF26-FAF0-B84D-892C-D6DAD0D72F54}"/>
                  </a:ext>
                </a:extLst>
              </p:cNvPr>
              <p:cNvSpPr txBox="1"/>
              <p:nvPr/>
            </p:nvSpPr>
            <p:spPr>
              <a:xfrm>
                <a:off x="3284357" y="3958577"/>
                <a:ext cx="3736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73DDCF26-FAF0-B84D-892C-D6DAD0D72F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4357" y="3958577"/>
                <a:ext cx="373628" cy="276999"/>
              </a:xfrm>
              <a:prstGeom prst="rect">
                <a:avLst/>
              </a:prstGeom>
              <a:blipFill>
                <a:blip r:embed="rId28"/>
                <a:stretch>
                  <a:fillRect l="-16667" r="-3333" b="-2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Pentagon 2">
            <a:extLst>
              <a:ext uri="{FF2B5EF4-FFF2-40B4-BE49-F238E27FC236}">
                <a16:creationId xmlns:a16="http://schemas.microsoft.com/office/drawing/2014/main" id="{48FD76CF-3F1E-0B46-8C9D-23B2CFDE1812}"/>
              </a:ext>
            </a:extLst>
          </p:cNvPr>
          <p:cNvSpPr/>
          <p:nvPr/>
        </p:nvSpPr>
        <p:spPr>
          <a:xfrm flipH="1">
            <a:off x="7848730" y="5844938"/>
            <a:ext cx="1888188" cy="660720"/>
          </a:xfrm>
          <a:prstGeom prst="homePlate">
            <a:avLst/>
          </a:prstGeom>
          <a:solidFill>
            <a:srgbClr val="8FAADC">
              <a:alpha val="3098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  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038AC0-5001-2243-B00D-8BFBA4354FC1}"/>
              </a:ext>
            </a:extLst>
          </p:cNvPr>
          <p:cNvSpPr txBox="1"/>
          <p:nvPr/>
        </p:nvSpPr>
        <p:spPr>
          <a:xfrm>
            <a:off x="10288930" y="5985080"/>
            <a:ext cx="8740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BPQ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D2FF36C7-1866-E442-9D32-032704CF3AB8}"/>
              </a:ext>
            </a:extLst>
          </p:cNvPr>
          <p:cNvSpPr txBox="1"/>
          <p:nvPr/>
        </p:nvSpPr>
        <p:spPr>
          <a:xfrm>
            <a:off x="3178312" y="3754550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00B0F0"/>
                </a:solidFill>
              </a:rPr>
              <a:t>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CD0287C1-A57C-8048-BDCE-DD6C4CD72147}"/>
                  </a:ext>
                </a:extLst>
              </p:cNvPr>
              <p:cNvSpPr txBox="1"/>
              <p:nvPr/>
            </p:nvSpPr>
            <p:spPr>
              <a:xfrm>
                <a:off x="1113298" y="5405949"/>
                <a:ext cx="3736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CD0287C1-A57C-8048-BDCE-DD6C4CD721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3298" y="5405949"/>
                <a:ext cx="373628" cy="276999"/>
              </a:xfrm>
              <a:prstGeom prst="rect">
                <a:avLst/>
              </a:prstGeom>
              <a:blipFill>
                <a:blip r:embed="rId29"/>
                <a:stretch>
                  <a:fillRect l="-13333" r="-3333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CD76E888-A5D8-A348-8392-2600829E884B}"/>
                  </a:ext>
                </a:extLst>
              </p:cNvPr>
              <p:cNvSpPr txBox="1"/>
              <p:nvPr/>
            </p:nvSpPr>
            <p:spPr>
              <a:xfrm>
                <a:off x="1364637" y="5026667"/>
                <a:ext cx="3736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CD76E888-A5D8-A348-8392-2600829E88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4637" y="5026667"/>
                <a:ext cx="373628" cy="276999"/>
              </a:xfrm>
              <a:prstGeom prst="rect">
                <a:avLst/>
              </a:prstGeom>
              <a:blipFill>
                <a:blip r:embed="rId30"/>
                <a:stretch>
                  <a:fillRect l="-12903" r="-3226" b="-2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43FE456F-CBC2-484E-8765-C633300C9CF9}"/>
                  </a:ext>
                </a:extLst>
              </p:cNvPr>
              <p:cNvSpPr txBox="1"/>
              <p:nvPr/>
            </p:nvSpPr>
            <p:spPr>
              <a:xfrm>
                <a:off x="837350" y="5698708"/>
                <a:ext cx="3736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16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43FE456F-CBC2-484E-8765-C633300C9C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350" y="5698708"/>
                <a:ext cx="373628" cy="276999"/>
              </a:xfrm>
              <a:prstGeom prst="rect">
                <a:avLst/>
              </a:prstGeom>
              <a:blipFill>
                <a:blip r:embed="rId31"/>
                <a:stretch>
                  <a:fillRect l="-13333" r="-3333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6" name="Oval 105">
            <a:extLst>
              <a:ext uri="{FF2B5EF4-FFF2-40B4-BE49-F238E27FC236}">
                <a16:creationId xmlns:a16="http://schemas.microsoft.com/office/drawing/2014/main" id="{D8B6A722-109D-FC4F-BBC8-91AF778F426A}"/>
              </a:ext>
            </a:extLst>
          </p:cNvPr>
          <p:cNvSpPr/>
          <p:nvPr/>
        </p:nvSpPr>
        <p:spPr>
          <a:xfrm>
            <a:off x="1281371" y="5068243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527BC7A2-2EB5-7545-B6FA-41D43994FE51}"/>
              </a:ext>
            </a:extLst>
          </p:cNvPr>
          <p:cNvSpPr/>
          <p:nvPr/>
        </p:nvSpPr>
        <p:spPr>
          <a:xfrm>
            <a:off x="1119441" y="5377808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A9F62DDF-34AA-F942-98BC-41B12BD1F203}"/>
              </a:ext>
            </a:extLst>
          </p:cNvPr>
          <p:cNvSpPr/>
          <p:nvPr/>
        </p:nvSpPr>
        <p:spPr>
          <a:xfrm>
            <a:off x="857499" y="5630222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1" name="Picture 100">
            <a:extLst>
              <a:ext uri="{FF2B5EF4-FFF2-40B4-BE49-F238E27FC236}">
                <a16:creationId xmlns:a16="http://schemas.microsoft.com/office/drawing/2014/main" id="{AF72439E-8388-4359-821B-8073EE9B8D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5149" y="2810100"/>
            <a:ext cx="323208" cy="2879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B90CF1C-B693-4471-AF7C-396A1EEF42EF}"/>
                  </a:ext>
                </a:extLst>
              </p:cNvPr>
              <p:cNvSpPr txBox="1"/>
              <p:nvPr/>
            </p:nvSpPr>
            <p:spPr>
              <a:xfrm>
                <a:off x="8067027" y="5967910"/>
                <a:ext cx="565508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200" b="0" i="1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 sz="2200" dirty="0">
                  <a:solidFill>
                    <a:schemeClr val="accent4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B90CF1C-B693-4471-AF7C-396A1EEF42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7027" y="5967910"/>
                <a:ext cx="565508" cy="430887"/>
              </a:xfrm>
              <a:prstGeom prst="rect">
                <a:avLst/>
              </a:prstGeom>
              <a:blipFill>
                <a:blip r:embed="rId32"/>
                <a:stretch>
                  <a:fillRect l="-1075" b="-84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9F06A2D2-669B-4FE0-BB6A-7AF2DD64CB0E}"/>
                  </a:ext>
                </a:extLst>
              </p:cNvPr>
              <p:cNvSpPr txBox="1"/>
              <p:nvPr/>
            </p:nvSpPr>
            <p:spPr>
              <a:xfrm>
                <a:off x="8938453" y="5945954"/>
                <a:ext cx="56550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C756FB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C756FB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C756FB"/>
                              </a:solidFill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C756FB"/>
                  </a:solidFill>
                </a:endParaRPr>
              </a:p>
            </p:txBody>
          </p:sp>
        </mc:Choice>
        <mc:Fallback xmlns="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9F06A2D2-669B-4FE0-BB6A-7AF2DD64CB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8453" y="5945954"/>
                <a:ext cx="565508" cy="461665"/>
              </a:xfrm>
              <a:prstGeom prst="rect">
                <a:avLst/>
              </a:prstGeom>
              <a:blipFill>
                <a:blip r:embed="rId33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1" name="Oval 120">
            <a:extLst>
              <a:ext uri="{FF2B5EF4-FFF2-40B4-BE49-F238E27FC236}">
                <a16:creationId xmlns:a16="http://schemas.microsoft.com/office/drawing/2014/main" id="{10DDE948-51BB-48A6-9940-8E5D57775A8C}"/>
              </a:ext>
            </a:extLst>
          </p:cNvPr>
          <p:cNvSpPr/>
          <p:nvPr/>
        </p:nvSpPr>
        <p:spPr>
          <a:xfrm>
            <a:off x="2731633" y="2987372"/>
            <a:ext cx="1188720" cy="1188720"/>
          </a:xfrm>
          <a:prstGeom prst="ellipse">
            <a:avLst/>
          </a:prstGeom>
          <a:noFill/>
          <a:ln w="28575">
            <a:solidFill>
              <a:srgbClr val="FF00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7FD715B6-8788-4B79-80D9-432661DA0DD3}"/>
              </a:ext>
            </a:extLst>
          </p:cNvPr>
          <p:cNvSpPr/>
          <p:nvPr/>
        </p:nvSpPr>
        <p:spPr>
          <a:xfrm>
            <a:off x="2986825" y="3192304"/>
            <a:ext cx="731520" cy="731520"/>
          </a:xfrm>
          <a:prstGeom prst="ellipse">
            <a:avLst/>
          </a:prstGeom>
          <a:noFill/>
          <a:ln w="254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A6FE6C-1141-4A16-8FFC-E60D3C8C789B}"/>
              </a:ext>
            </a:extLst>
          </p:cNvPr>
          <p:cNvSpPr txBox="1"/>
          <p:nvPr/>
        </p:nvSpPr>
        <p:spPr>
          <a:xfrm>
            <a:off x="6425613" y="5983702"/>
            <a:ext cx="1726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Done! </a:t>
            </a:r>
            <a:r>
              <a:rPr lang="en-US" sz="2400" dirty="0">
                <a:solidFill>
                  <a:schemeClr val="accent1"/>
                </a:solidFill>
                <a:sym typeface="Wingdings" panose="05000000000000000000" pitchFamily="2" charset="2"/>
              </a:rPr>
              <a:t></a:t>
            </a:r>
            <a:endParaRPr lang="en-US" sz="24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6717714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3A8FCD-044F-4153-B18B-2D4175D59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One clarification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D017CD-DFE0-4949-90EF-3BA1577984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yourselves might want to implement an </a:t>
            </a:r>
            <a:r>
              <a:rPr lang="en-US" dirty="0">
                <a:solidFill>
                  <a:srgbClr val="FF00FB"/>
                </a:solidFill>
              </a:rPr>
              <a:t>improved</a:t>
            </a:r>
            <a:r>
              <a:rPr lang="en-US" dirty="0"/>
              <a:t> version of your project where you prioritize the visiting of the residual sub-children based on either </a:t>
            </a:r>
            <a:r>
              <a:rPr lang="en-US" dirty="0">
                <a:solidFill>
                  <a:schemeClr val="accent2"/>
                </a:solidFill>
              </a:rPr>
              <a:t>area of intersection</a:t>
            </a:r>
            <a:r>
              <a:rPr lang="en-US" dirty="0"/>
              <a:t> or </a:t>
            </a:r>
            <a:r>
              <a:rPr lang="en-US" dirty="0">
                <a:solidFill>
                  <a:schemeClr val="accent6"/>
                </a:solidFill>
              </a:rPr>
              <a:t>proximity to anchor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474108250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3A8FCD-044F-4153-B18B-2D4175D59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One clarification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D017CD-DFE0-4949-90EF-3BA1577984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yourselves might want to implement an </a:t>
            </a:r>
            <a:r>
              <a:rPr lang="en-US" dirty="0">
                <a:solidFill>
                  <a:srgbClr val="FF00FB"/>
                </a:solidFill>
              </a:rPr>
              <a:t>improved</a:t>
            </a:r>
            <a:r>
              <a:rPr lang="en-US" dirty="0"/>
              <a:t> version of your project where you prioritize the visiting of the residual sub-children based on either </a:t>
            </a:r>
            <a:r>
              <a:rPr lang="en-US" dirty="0">
                <a:solidFill>
                  <a:schemeClr val="accent2"/>
                </a:solidFill>
              </a:rPr>
              <a:t>area of intersection</a:t>
            </a:r>
            <a:r>
              <a:rPr lang="en-US" dirty="0"/>
              <a:t> or </a:t>
            </a:r>
            <a:r>
              <a:rPr lang="en-US" dirty="0">
                <a:solidFill>
                  <a:schemeClr val="accent6"/>
                </a:solidFill>
              </a:rPr>
              <a:t>proximity to anchor</a:t>
            </a:r>
            <a:r>
              <a:rPr lang="en-US" dirty="0"/>
              <a:t>. </a:t>
            </a:r>
          </a:p>
          <a:p>
            <a:r>
              <a:rPr lang="en-US" dirty="0"/>
              <a:t>You are </a:t>
            </a:r>
            <a:r>
              <a:rPr lang="en-US" b="1" dirty="0"/>
              <a:t>definitely</a:t>
            </a:r>
            <a:r>
              <a:rPr lang="en-US" dirty="0"/>
              <a:t> </a:t>
            </a:r>
            <a:r>
              <a:rPr lang="en-US" b="1" dirty="0"/>
              <a:t>allowed</a:t>
            </a:r>
            <a:r>
              <a:rPr lang="en-US" dirty="0"/>
              <a:t> to do this, but we </a:t>
            </a:r>
          </a:p>
          <a:p>
            <a:pPr marL="914400" lvl="1" indent="-457200">
              <a:buFont typeface="+mj-lt"/>
              <a:buAutoNum type="alphaLcParenR"/>
            </a:pPr>
            <a:r>
              <a:rPr lang="en-US" b="1" dirty="0">
                <a:solidFill>
                  <a:schemeClr val="accent5"/>
                </a:solidFill>
              </a:rPr>
              <a:t>Do not require it</a:t>
            </a:r>
            <a:r>
              <a:rPr lang="en-US" dirty="0"/>
              <a:t>, we instead recommend Z-order to keep things simple, and</a:t>
            </a:r>
          </a:p>
          <a:p>
            <a:pPr marL="914400" lvl="1" indent="-457200">
              <a:buFont typeface="+mj-lt"/>
              <a:buAutoNum type="alphaLcParenR"/>
            </a:pPr>
            <a:r>
              <a:rPr lang="en-US" dirty="0"/>
              <a:t>Suggest you implement a </a:t>
            </a:r>
            <a:r>
              <a:rPr lang="en-US" b="1" dirty="0">
                <a:solidFill>
                  <a:schemeClr val="accent4"/>
                </a:solidFill>
              </a:rPr>
              <a:t>working version of your project first </a:t>
            </a:r>
            <a:r>
              <a:rPr lang="en-US" dirty="0"/>
              <a:t>to secure 100% and then think about submitting an improved version.</a:t>
            </a:r>
          </a:p>
        </p:txBody>
      </p:sp>
    </p:spTree>
    <p:extLst>
      <p:ext uri="{BB962C8B-B14F-4D97-AF65-F5344CB8AC3E}">
        <p14:creationId xmlns:p14="http://schemas.microsoft.com/office/powerpoint/2010/main" val="788639841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72CB72-C750-D349-837E-05F9BCF07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7D9668-78BE-6D4E-B7EB-ACDAE47F1C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the 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descending</a:t>
            </a:r>
            <a:r>
              <a:rPr lang="en-US" dirty="0"/>
              <a:t> phase, you act in exactly the same way as with the KD-Tree in 2  dimensions: aggressively descend towards the point.</a:t>
            </a:r>
          </a:p>
          <a:p>
            <a:pPr lvl="1"/>
            <a:r>
              <a:rPr lang="en-US" dirty="0"/>
              <a:t>You get quicker to the anchor point too, since you can move in directions non-orthogonal to axes.</a:t>
            </a:r>
          </a:p>
        </p:txBody>
      </p:sp>
    </p:spTree>
    <p:extLst>
      <p:ext uri="{BB962C8B-B14F-4D97-AF65-F5344CB8AC3E}">
        <p14:creationId xmlns:p14="http://schemas.microsoft.com/office/powerpoint/2010/main" val="1899937264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72CB72-C750-D349-837E-05F9BCF07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Summary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7D9668-78BE-6D4E-B7EB-ACDAE47F1CD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In the </a:t>
                </a:r>
                <a:r>
                  <a:rPr lang="en-US" b="1" dirty="0">
                    <a:solidFill>
                      <a:schemeClr val="accent6">
                        <a:lumMod val="50000"/>
                      </a:schemeClr>
                    </a:solidFill>
                  </a:rPr>
                  <a:t>descending</a:t>
                </a:r>
                <a:r>
                  <a:rPr lang="en-US" dirty="0"/>
                  <a:t> phase, you act in exactly the same way as with the KD-Tree in 2  dimensions: aggressively descend towards the point.</a:t>
                </a:r>
              </a:p>
              <a:p>
                <a:pPr lvl="1"/>
                <a:r>
                  <a:rPr lang="en-US" dirty="0"/>
                  <a:t>You get quicker to the anchor point too, since you can move in directions non-orthogonal to axes.</a:t>
                </a:r>
              </a:p>
              <a:p>
                <a:r>
                  <a:rPr lang="en-US" dirty="0"/>
                  <a:t>In the </a:t>
                </a:r>
                <a:r>
                  <a:rPr lang="en-US" b="1" dirty="0">
                    <a:solidFill>
                      <a:schemeClr val="accent1"/>
                    </a:solidFill>
                  </a:rPr>
                  <a:t>backtracking</a:t>
                </a:r>
                <a:r>
                  <a:rPr lang="en-US" dirty="0"/>
                  <a:t> phase, you should loop over your children </a:t>
                </a:r>
                <a:r>
                  <a:rPr lang="en-US" b="1" dirty="0">
                    <a:solidFill>
                      <a:schemeClr val="accent2"/>
                    </a:solidFill>
                  </a:rPr>
                  <a:t>in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𝒁</m:t>
                    </m:r>
                  </m:oMath>
                </a14:m>
                <a:r>
                  <a:rPr lang="en-US" b="1" dirty="0">
                    <a:solidFill>
                      <a:schemeClr val="accent2"/>
                    </a:solidFill>
                  </a:rPr>
                  <a:t>-order</a:t>
                </a:r>
                <a:r>
                  <a:rPr lang="en-US" dirty="0"/>
                  <a:t>, and check whether each one of them can contribute to the solution set.</a:t>
                </a:r>
              </a:p>
              <a:p>
                <a:pPr lvl="1"/>
                <a:r>
                  <a:rPr lang="en-US" dirty="0"/>
                  <a:t>Check the </a:t>
                </a:r>
                <a:r>
                  <a:rPr lang="en-US" b="1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protected</a:t>
                </a:r>
                <a:r>
                  <a:rPr lang="en-US" dirty="0"/>
                  <a:t> method </a:t>
                </a:r>
                <a:r>
                  <a:rPr lang="en-US" dirty="0" err="1">
                    <a:latin typeface="Consolas" panose="020B0609020204030204" pitchFamily="49" charset="0"/>
                    <a:cs typeface="Consolas" panose="020B0609020204030204" pitchFamily="49" charset="0"/>
                  </a:rPr>
                  <a:t>doesQuadIntersectAnchorRange</a:t>
                </a:r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() </a:t>
                </a: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in</a:t>
                </a:r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:r>
                  <a:rPr lang="en-US" dirty="0" err="1">
                    <a:latin typeface="Consolas" panose="020B0609020204030204" pitchFamily="49" charset="0"/>
                    <a:cs typeface="Consolas" panose="020B0609020204030204" pitchFamily="49" charset="0"/>
                  </a:rPr>
                  <a:t>PRQuadNode.java</a:t>
                </a:r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.</a:t>
                </a:r>
              </a:p>
              <a:p>
                <a:pPr lvl="1"/>
                <a:r>
                  <a:rPr lang="en-US" dirty="0"/>
                  <a:t>Do </a:t>
                </a:r>
                <a:r>
                  <a:rPr lang="en-US" b="1" dirty="0"/>
                  <a:t>not </a:t>
                </a:r>
                <a:r>
                  <a:rPr lang="en-US" dirty="0"/>
                  <a:t>prioritize based on area of intersection or some other complicated geometrical criteria.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7D9668-78BE-6D4E-B7EB-ACDAE47F1CD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32" r="-603" b="-1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778689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90472" y="439016"/>
            <a:ext cx="2429164" cy="456911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Example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773381" y="982263"/>
            <a:ext cx="120996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>
                <a:solidFill>
                  <a:srgbClr val="002060"/>
                </a:solidFill>
              </a:rPr>
              <a:t>Space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035637" y="1136940"/>
            <a:ext cx="211974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>
                <a:solidFill>
                  <a:srgbClr val="002060"/>
                </a:solidFill>
              </a:rPr>
              <a:t>PR-</a:t>
            </a:r>
            <a:r>
              <a:rPr lang="en-US" sz="2600" dirty="0" err="1">
                <a:solidFill>
                  <a:srgbClr val="002060"/>
                </a:solidFill>
              </a:rPr>
              <a:t>QuadTree</a:t>
            </a:r>
            <a:endParaRPr lang="en-US" sz="2600" dirty="0">
              <a:solidFill>
                <a:srgbClr val="00206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09600" y="1767929"/>
            <a:ext cx="3980872" cy="33028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0" y="3296235"/>
            <a:ext cx="6188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/>
              <a:t>(-32, 0)</a:t>
            </a:r>
            <a:endParaRPr lang="en-US" sz="1000" dirty="0"/>
          </a:p>
        </p:txBody>
      </p:sp>
      <p:sp>
        <p:nvSpPr>
          <p:cNvPr id="12" name="TextBox 11"/>
          <p:cNvSpPr txBox="1"/>
          <p:nvPr/>
        </p:nvSpPr>
        <p:spPr>
          <a:xfrm>
            <a:off x="2281381" y="5186399"/>
            <a:ext cx="6188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(0, -32)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281381" y="1506272"/>
            <a:ext cx="6188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(0, 32)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752108" y="3309957"/>
            <a:ext cx="6188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(32, 0)</a:t>
            </a:r>
          </a:p>
        </p:txBody>
      </p:sp>
      <p:sp>
        <p:nvSpPr>
          <p:cNvPr id="15" name="Oval 14"/>
          <p:cNvSpPr/>
          <p:nvPr/>
        </p:nvSpPr>
        <p:spPr>
          <a:xfrm>
            <a:off x="8321963" y="1893453"/>
            <a:ext cx="1302328" cy="51723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(-10, 2)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767782" y="5874327"/>
            <a:ext cx="29648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Stored a single point: Entire </a:t>
            </a:r>
            <a:r>
              <a:rPr lang="en-US" dirty="0" err="1">
                <a:solidFill>
                  <a:schemeClr val="accent2"/>
                </a:solidFill>
              </a:rPr>
              <a:t>quadtree</a:t>
            </a:r>
            <a:r>
              <a:rPr lang="en-US" dirty="0">
                <a:solidFill>
                  <a:schemeClr val="accent2"/>
                </a:solidFill>
              </a:rPr>
              <a:t> is now a </a:t>
            </a:r>
            <a:r>
              <a:rPr lang="en-US" b="1" dirty="0"/>
              <a:t>black</a:t>
            </a:r>
            <a:r>
              <a:rPr lang="en-US" dirty="0">
                <a:solidFill>
                  <a:schemeClr val="accent2"/>
                </a:solidFill>
              </a:rPr>
              <a:t> node!</a:t>
            </a:r>
          </a:p>
        </p:txBody>
      </p:sp>
      <p:sp>
        <p:nvSpPr>
          <p:cNvPr id="3" name="Oval 2"/>
          <p:cNvSpPr/>
          <p:nvPr/>
        </p:nvSpPr>
        <p:spPr>
          <a:xfrm>
            <a:off x="1921164" y="3140364"/>
            <a:ext cx="101600" cy="8312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627501" y="2878755"/>
            <a:ext cx="63350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/>
              <a:t>(-10, 2)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2193083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D51808-9FB2-4760-B783-8443ADF53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PR-</a:t>
            </a:r>
            <a:r>
              <a:rPr lang="en-US" dirty="0" err="1"/>
              <a:t>QuadTrees</a:t>
            </a:r>
            <a:r>
              <a:rPr lang="en-US" dirty="0"/>
              <a:t> VS KD-Trees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4389BE13-5730-40D5-9B3E-D1416E614615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051302941"/>
                  </p:ext>
                </p:extLst>
              </p:nvPr>
            </p:nvGraphicFramePr>
            <p:xfrm>
              <a:off x="838200" y="1825625"/>
              <a:ext cx="10515600" cy="40589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628900">
                      <a:extLst>
                        <a:ext uri="{9D8B030D-6E8A-4147-A177-3AD203B41FA5}">
                          <a16:colId xmlns:a16="http://schemas.microsoft.com/office/drawing/2014/main" val="2787737306"/>
                        </a:ext>
                      </a:extLst>
                    </a:gridCol>
                    <a:gridCol w="2628900">
                      <a:extLst>
                        <a:ext uri="{9D8B030D-6E8A-4147-A177-3AD203B41FA5}">
                          <a16:colId xmlns:a16="http://schemas.microsoft.com/office/drawing/2014/main" val="3285594916"/>
                        </a:ext>
                      </a:extLst>
                    </a:gridCol>
                    <a:gridCol w="2628900">
                      <a:extLst>
                        <a:ext uri="{9D8B030D-6E8A-4147-A177-3AD203B41FA5}">
                          <a16:colId xmlns:a16="http://schemas.microsoft.com/office/drawing/2014/main" val="2988839727"/>
                        </a:ext>
                      </a:extLst>
                    </a:gridCol>
                    <a:gridCol w="2628900">
                      <a:extLst>
                        <a:ext uri="{9D8B030D-6E8A-4147-A177-3AD203B41FA5}">
                          <a16:colId xmlns:a16="http://schemas.microsoft.com/office/drawing/2014/main" val="178445141"/>
                        </a:ext>
                      </a:extLst>
                    </a:gridCol>
                  </a:tblGrid>
                  <a:tr h="370840"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PR-</a:t>
                          </a:r>
                          <a:r>
                            <a:rPr lang="en-US" sz="2400" dirty="0" err="1"/>
                            <a:t>QuadTrees</a:t>
                          </a:r>
                          <a:endParaRPr lang="en-US" sz="2400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KD-Trees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003925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sz="2000" b="1" kern="1200" dirty="0">
                              <a:solidFill>
                                <a:srgbClr val="00B050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+</a:t>
                          </a:r>
                        </a:p>
                      </a:txBody>
                      <a:tcPr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sz="2000" b="1" kern="1200" dirty="0">
                              <a:solidFill>
                                <a:srgbClr val="FF0000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-</a:t>
                          </a:r>
                        </a:p>
                      </a:txBody>
                      <a:tcPr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sz="2000" b="1" kern="1200" dirty="0">
                              <a:solidFill>
                                <a:srgbClr val="00B050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+</a:t>
                          </a:r>
                        </a:p>
                      </a:txBody>
                      <a:tcPr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sz="2000" b="1" kern="1200" dirty="0">
                              <a:solidFill>
                                <a:srgbClr val="FF0000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-</a:t>
                          </a:r>
                        </a:p>
                      </a:txBody>
                      <a:tcPr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6889575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func>
                                <m:func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b>
                                    <m:sSubPr>
                                      <m:ctrlP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d>
                                        <m:dPr>
                                          <m:ctrlP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∀</m:t>
                                          </m:r>
                                          <m: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  <m: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≥2</m:t>
                                          </m:r>
                                        </m:e>
                                      </m:d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[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sz="1400" b="0" i="0" smtClean="0"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e>
                                    <m:sub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sub>
                                  </m:sSub>
                                </m:fName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func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func>
                                <m:func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b>
                                    <m:sSubPr>
                                      <m:ctrlP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1400" b="0" i="0" smtClean="0"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e>
                                    <m:sub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fName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]</m:t>
                                  </m:r>
                                </m:e>
                              </m:func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  <a:p>
                          <a:pPr algn="ctr"/>
                          <a:r>
                            <a:rPr lang="en-US" sz="1400" dirty="0"/>
                            <a:t>offers</a:t>
                          </a:r>
                          <a:r>
                            <a:rPr lang="en-US" sz="1400" baseline="0" dirty="0"/>
                            <a:t> better search </a:t>
                          </a:r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Intractable</a:t>
                          </a:r>
                          <a:r>
                            <a:rPr lang="en-US" sz="1400" baseline="0" dirty="0"/>
                            <a:t> fanout </a:t>
                          </a:r>
                          <a:r>
                            <a:rPr lang="en-US" sz="1400" dirty="0"/>
                            <a:t>for large </a:t>
                          </a:r>
                          <a14:m>
                            <m:oMath xmlns:m="http://schemas.openxmlformats.org/officeDocument/2006/math"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oMath>
                          </a14:m>
                          <a:r>
                            <a:rPr lang="en-US" sz="1400" dirty="0"/>
                            <a:t> because of exponential dependency, even for basic operations like insert, search, delete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For dictionary queries and range, can work quite well even in large </a:t>
                          </a:r>
                          <a14:m>
                            <m:oMath xmlns:m="http://schemas.openxmlformats.org/officeDocument/2006/math"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</m:oMath>
                          </a14:m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Nearest neighbor search can be quite inefficient for large </a:t>
                          </a:r>
                          <a14:m>
                            <m:oMath xmlns:m="http://schemas.openxmlformats.org/officeDocument/2006/math"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oMath>
                          </a14:m>
                          <a:endParaRPr lang="en-US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3247214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Faster operations for 2D spaces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Sensitive to relative proximity of points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/>
                            <a:t>Easy to understand and code (Binary trees are KD-Trees with 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oMath>
                          </a14:m>
                          <a:r>
                            <a:rPr lang="en-US" sz="1400" dirty="0"/>
                            <a:t>!)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Special cases of deletion need care when coding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11845938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Insensitive to insertion order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/>
                            <a:t>Tricky coding</a:t>
                          </a:r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Deletion rather inefficient </a:t>
                          </a:r>
                          <a:r>
                            <a:rPr lang="en-US" sz="1400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</a:rPr>
                            <a:t>(calls to </a:t>
                          </a:r>
                          <a:r>
                            <a:rPr lang="en-US" sz="1400" dirty="0" err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onsolas" panose="020B0609020204030204" pitchFamily="49" charset="0"/>
                            </a:rPr>
                            <a:t>findMin</a:t>
                          </a:r>
                          <a:r>
                            <a:rPr lang="en-US" sz="1400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onsolas" panose="020B0609020204030204" pitchFamily="49" charset="0"/>
                            </a:rPr>
                            <a:t>() </a:t>
                          </a:r>
                          <a:r>
                            <a:rPr lang="en-US" sz="1400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</a:rPr>
                            <a:t>for both subtrees in levels with </a:t>
                          </a:r>
                        </a:p>
                        <a:p>
                          <a:pPr algn="ctr"/>
                          <a:r>
                            <a:rPr lang="en-US" sz="1400" dirty="0" err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onsolas" panose="020B0609020204030204" pitchFamily="49" charset="0"/>
                            </a:rPr>
                            <a:t>currDim</a:t>
                          </a:r>
                          <a:r>
                            <a:rPr lang="en-US" sz="1400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onsolas" panose="020B0609020204030204" pitchFamily="49" charset="0"/>
                            </a:rPr>
                            <a:t> != </a:t>
                          </a:r>
                          <a:r>
                            <a:rPr lang="en-US" sz="1400" dirty="0" err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onsolas" panose="020B0609020204030204" pitchFamily="49" charset="0"/>
                            </a:rPr>
                            <a:t>desiredDim</a:t>
                          </a:r>
                          <a:r>
                            <a:rPr lang="en-US" sz="1400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onsolas" panose="020B0609020204030204" pitchFamily="49" charset="0"/>
                            </a:rPr>
                            <a:t>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4795971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 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….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Sensitive to insertion order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455724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4389BE13-5730-40D5-9B3E-D1416E614615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051302941"/>
                  </p:ext>
                </p:extLst>
              </p:nvPr>
            </p:nvGraphicFramePr>
            <p:xfrm>
              <a:off x="838200" y="1825625"/>
              <a:ext cx="10515600" cy="40589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628900">
                      <a:extLst>
                        <a:ext uri="{9D8B030D-6E8A-4147-A177-3AD203B41FA5}">
                          <a16:colId xmlns:a16="http://schemas.microsoft.com/office/drawing/2014/main" val="2787737306"/>
                        </a:ext>
                      </a:extLst>
                    </a:gridCol>
                    <a:gridCol w="2628900">
                      <a:extLst>
                        <a:ext uri="{9D8B030D-6E8A-4147-A177-3AD203B41FA5}">
                          <a16:colId xmlns:a16="http://schemas.microsoft.com/office/drawing/2014/main" val="3285594916"/>
                        </a:ext>
                      </a:extLst>
                    </a:gridCol>
                    <a:gridCol w="2628900">
                      <a:extLst>
                        <a:ext uri="{9D8B030D-6E8A-4147-A177-3AD203B41FA5}">
                          <a16:colId xmlns:a16="http://schemas.microsoft.com/office/drawing/2014/main" val="2988839727"/>
                        </a:ext>
                      </a:extLst>
                    </a:gridCol>
                    <a:gridCol w="2628900">
                      <a:extLst>
                        <a:ext uri="{9D8B030D-6E8A-4147-A177-3AD203B41FA5}">
                          <a16:colId xmlns:a16="http://schemas.microsoft.com/office/drawing/2014/main" val="178445141"/>
                        </a:ext>
                      </a:extLst>
                    </a:gridCol>
                  </a:tblGrid>
                  <a:tr h="457200"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PR-</a:t>
                          </a:r>
                          <a:r>
                            <a:rPr lang="en-US" sz="2400" dirty="0" err="1"/>
                            <a:t>QuadTrees</a:t>
                          </a:r>
                          <a:endParaRPr lang="en-US" sz="2400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KD-Trees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00392540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sz="2000" b="1" kern="1200" dirty="0">
                              <a:solidFill>
                                <a:srgbClr val="00B050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+</a:t>
                          </a:r>
                        </a:p>
                      </a:txBody>
                      <a:tcPr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sz="2000" b="1" kern="1200" dirty="0">
                              <a:solidFill>
                                <a:srgbClr val="FF0000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-</a:t>
                          </a:r>
                        </a:p>
                      </a:txBody>
                      <a:tcPr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sz="2000" b="1" kern="1200" dirty="0">
                              <a:solidFill>
                                <a:srgbClr val="00B050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+</a:t>
                          </a:r>
                        </a:p>
                      </a:txBody>
                      <a:tcPr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sz="2000" b="1" kern="1200" dirty="0">
                              <a:solidFill>
                                <a:srgbClr val="FF0000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-</a:t>
                          </a:r>
                        </a:p>
                      </a:txBody>
                      <a:tcPr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68895759"/>
                      </a:ext>
                    </a:extLst>
                  </a:tr>
                  <a:tr h="1158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31" t="-77487" r="-300463" b="-1769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464" t="-77487" r="-201160" b="-1769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77487" r="-100694" b="-1769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00696" t="-77487" r="-928" b="-17696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32472146"/>
                      </a:ext>
                    </a:extLst>
                  </a:tr>
                  <a:tr h="7315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Faster operations for 2D spaces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Sensitive to relative proximity of points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282500" r="-100694" b="-181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Special cases of deletion need care when coding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11845938"/>
                      </a:ext>
                    </a:extLst>
                  </a:tr>
                  <a:tr h="9448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Insensitive to insertion order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/>
                            <a:t>Tricky coding</a:t>
                          </a:r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Deletion rather inefficient </a:t>
                          </a:r>
                          <a:r>
                            <a:rPr lang="en-US" sz="1400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</a:rPr>
                            <a:t>(calls to </a:t>
                          </a:r>
                          <a:r>
                            <a:rPr lang="en-US" sz="1400" dirty="0" err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onsolas" panose="020B0609020204030204" pitchFamily="49" charset="0"/>
                            </a:rPr>
                            <a:t>findMin</a:t>
                          </a:r>
                          <a:r>
                            <a:rPr lang="en-US" sz="1400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onsolas" panose="020B0609020204030204" pitchFamily="49" charset="0"/>
                            </a:rPr>
                            <a:t>() </a:t>
                          </a:r>
                          <a:r>
                            <a:rPr lang="en-US" sz="1400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</a:rPr>
                            <a:t>for both subtrees in levels with </a:t>
                          </a:r>
                        </a:p>
                        <a:p>
                          <a:pPr algn="ctr"/>
                          <a:r>
                            <a:rPr lang="en-US" sz="1400" dirty="0" err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onsolas" panose="020B0609020204030204" pitchFamily="49" charset="0"/>
                            </a:rPr>
                            <a:t>currDim</a:t>
                          </a:r>
                          <a:r>
                            <a:rPr lang="en-US" sz="1400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onsolas" panose="020B0609020204030204" pitchFamily="49" charset="0"/>
                            </a:rPr>
                            <a:t> != </a:t>
                          </a:r>
                          <a:r>
                            <a:rPr lang="en-US" sz="1400" dirty="0" err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onsolas" panose="020B0609020204030204" pitchFamily="49" charset="0"/>
                            </a:rPr>
                            <a:t>desiredDim</a:t>
                          </a:r>
                          <a:r>
                            <a:rPr lang="en-US" sz="1400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onsolas" panose="020B0609020204030204" pitchFamily="49" charset="0"/>
                            </a:rPr>
                            <a:t>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4795971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 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….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Sensitive to insertion order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4557243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8492326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90472" y="439016"/>
            <a:ext cx="2429164" cy="456911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Example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773381" y="982263"/>
            <a:ext cx="120996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>
                <a:solidFill>
                  <a:srgbClr val="002060"/>
                </a:solidFill>
              </a:rPr>
              <a:t>Space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035637" y="1136940"/>
            <a:ext cx="211974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>
                <a:solidFill>
                  <a:srgbClr val="002060"/>
                </a:solidFill>
              </a:rPr>
              <a:t>PR-</a:t>
            </a:r>
            <a:r>
              <a:rPr lang="en-US" sz="2600" dirty="0" err="1">
                <a:solidFill>
                  <a:srgbClr val="002060"/>
                </a:solidFill>
              </a:rPr>
              <a:t>QuadTree</a:t>
            </a:r>
            <a:endParaRPr lang="en-US" sz="2600" dirty="0">
              <a:solidFill>
                <a:srgbClr val="00206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09600" y="1767929"/>
            <a:ext cx="3980872" cy="33028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0" y="3296235"/>
            <a:ext cx="6188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/>
              <a:t>(-32, 0)</a:t>
            </a:r>
            <a:endParaRPr lang="en-US" sz="1000" dirty="0"/>
          </a:p>
        </p:txBody>
      </p:sp>
      <p:sp>
        <p:nvSpPr>
          <p:cNvPr id="12" name="TextBox 11"/>
          <p:cNvSpPr txBox="1"/>
          <p:nvPr/>
        </p:nvSpPr>
        <p:spPr>
          <a:xfrm>
            <a:off x="2281381" y="5186399"/>
            <a:ext cx="6188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(0, -32)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281381" y="1506272"/>
            <a:ext cx="6188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(0, 32)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752108" y="3309957"/>
            <a:ext cx="6188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(32, 0)</a:t>
            </a:r>
          </a:p>
        </p:txBody>
      </p:sp>
      <p:sp>
        <p:nvSpPr>
          <p:cNvPr id="15" name="Oval 14"/>
          <p:cNvSpPr/>
          <p:nvPr/>
        </p:nvSpPr>
        <p:spPr>
          <a:xfrm>
            <a:off x="8321963" y="1893453"/>
            <a:ext cx="1302328" cy="51723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(-10, 2)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594764" y="5309509"/>
            <a:ext cx="412865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solidFill>
                  <a:schemeClr val="accent2"/>
                </a:solidFill>
              </a:rPr>
              <a:t>Stored a single point: Entire </a:t>
            </a:r>
            <a:r>
              <a:rPr lang="en-US" sz="2600" dirty="0" err="1">
                <a:solidFill>
                  <a:schemeClr val="accent2"/>
                </a:solidFill>
              </a:rPr>
              <a:t>quadtree</a:t>
            </a:r>
            <a:r>
              <a:rPr lang="en-US" sz="2600" dirty="0">
                <a:solidFill>
                  <a:schemeClr val="accent2"/>
                </a:solidFill>
              </a:rPr>
              <a:t> is now a </a:t>
            </a:r>
            <a:r>
              <a:rPr lang="en-US" sz="2600" b="1" dirty="0"/>
              <a:t>black</a:t>
            </a:r>
            <a:r>
              <a:rPr lang="en-US" sz="2600" dirty="0">
                <a:solidFill>
                  <a:schemeClr val="accent2"/>
                </a:solidFill>
              </a:rPr>
              <a:t> node!</a:t>
            </a:r>
          </a:p>
        </p:txBody>
      </p:sp>
      <p:sp>
        <p:nvSpPr>
          <p:cNvPr id="3" name="Oval 2"/>
          <p:cNvSpPr/>
          <p:nvPr/>
        </p:nvSpPr>
        <p:spPr>
          <a:xfrm>
            <a:off x="1921164" y="3140364"/>
            <a:ext cx="101600" cy="8312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Oval Callout 7"/>
          <p:cNvSpPr/>
          <p:nvPr/>
        </p:nvSpPr>
        <p:spPr>
          <a:xfrm>
            <a:off x="2281381" y="2556056"/>
            <a:ext cx="1237672" cy="581891"/>
          </a:xfrm>
          <a:prstGeom prst="wedgeEllipseCallout">
            <a:avLst>
              <a:gd name="adj1" fmla="val -68201"/>
              <a:gd name="adj2" fmla="val 54303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I appreciate my solitude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627501" y="2878755"/>
            <a:ext cx="63350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/>
              <a:t>(-10, 2)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7533456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90472" y="439016"/>
            <a:ext cx="2429164" cy="456911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Example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773381" y="982263"/>
            <a:ext cx="120996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>
                <a:solidFill>
                  <a:srgbClr val="002060"/>
                </a:solidFill>
              </a:rPr>
              <a:t>Space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035637" y="1136940"/>
            <a:ext cx="211974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>
                <a:solidFill>
                  <a:srgbClr val="002060"/>
                </a:solidFill>
              </a:rPr>
              <a:t>PR-</a:t>
            </a:r>
            <a:r>
              <a:rPr lang="en-US" sz="2600" dirty="0" err="1">
                <a:solidFill>
                  <a:srgbClr val="002060"/>
                </a:solidFill>
              </a:rPr>
              <a:t>QuadTree</a:t>
            </a:r>
            <a:endParaRPr lang="en-US" sz="2600" dirty="0">
              <a:solidFill>
                <a:srgbClr val="00206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09600" y="1767929"/>
            <a:ext cx="3980872" cy="33028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0" y="3296235"/>
            <a:ext cx="6188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/>
              <a:t>(-32, 0)</a:t>
            </a:r>
            <a:endParaRPr lang="en-US" sz="1000" dirty="0"/>
          </a:p>
        </p:txBody>
      </p:sp>
      <p:sp>
        <p:nvSpPr>
          <p:cNvPr id="12" name="TextBox 11"/>
          <p:cNvSpPr txBox="1"/>
          <p:nvPr/>
        </p:nvSpPr>
        <p:spPr>
          <a:xfrm>
            <a:off x="2281381" y="5186399"/>
            <a:ext cx="6188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(0, -32)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281381" y="1506272"/>
            <a:ext cx="6188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(0, 32)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752108" y="3309957"/>
            <a:ext cx="6188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(32, 0)</a:t>
            </a:r>
          </a:p>
        </p:txBody>
      </p:sp>
      <p:sp>
        <p:nvSpPr>
          <p:cNvPr id="15" name="Oval 14"/>
          <p:cNvSpPr/>
          <p:nvPr/>
        </p:nvSpPr>
        <p:spPr>
          <a:xfrm>
            <a:off x="8321963" y="1893453"/>
            <a:ext cx="1302328" cy="51723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(-10, 2)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781964" y="5186399"/>
            <a:ext cx="52000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400" dirty="0">
                <a:solidFill>
                  <a:schemeClr val="accent2"/>
                </a:solidFill>
              </a:rPr>
              <a:t>Inserting (-20, -20) causes </a:t>
            </a:r>
            <a:r>
              <a:rPr lang="en-US" sz="2400" b="1" dirty="0">
                <a:solidFill>
                  <a:schemeClr val="accent2"/>
                </a:solidFill>
              </a:rPr>
              <a:t>too much commotion </a:t>
            </a:r>
            <a:r>
              <a:rPr lang="en-US" sz="2400" dirty="0">
                <a:solidFill>
                  <a:schemeClr val="accent2"/>
                </a:solidFill>
              </a:rPr>
              <a:t>in the black node! 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>
                <a:solidFill>
                  <a:schemeClr val="accent1"/>
                </a:solidFill>
              </a:rPr>
              <a:t>Split into 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gray</a:t>
            </a:r>
            <a:r>
              <a:rPr lang="en-US" sz="2400" dirty="0">
                <a:solidFill>
                  <a:schemeClr val="accent2"/>
                </a:solidFill>
              </a:rPr>
              <a:t> </a:t>
            </a:r>
            <a:r>
              <a:rPr lang="en-US" sz="2400" dirty="0">
                <a:solidFill>
                  <a:schemeClr val="accent1"/>
                </a:solidFill>
              </a:rPr>
              <a:t>node and 4 children.</a:t>
            </a:r>
          </a:p>
        </p:txBody>
      </p:sp>
      <p:sp>
        <p:nvSpPr>
          <p:cNvPr id="3" name="Oval 2"/>
          <p:cNvSpPr/>
          <p:nvPr/>
        </p:nvSpPr>
        <p:spPr>
          <a:xfrm>
            <a:off x="1921164" y="3140364"/>
            <a:ext cx="101600" cy="8312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Oval Callout 7"/>
          <p:cNvSpPr/>
          <p:nvPr/>
        </p:nvSpPr>
        <p:spPr>
          <a:xfrm>
            <a:off x="2281381" y="2558473"/>
            <a:ext cx="1237672" cy="581891"/>
          </a:xfrm>
          <a:prstGeom prst="wedgeEllipseCallout">
            <a:avLst>
              <a:gd name="adj1" fmla="val -68201"/>
              <a:gd name="adj2" fmla="val 54303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NOPE NOPE NOPE NOPE NOPE</a:t>
            </a:r>
          </a:p>
        </p:txBody>
      </p:sp>
      <p:sp>
        <p:nvSpPr>
          <p:cNvPr id="17" name="Oval 16"/>
          <p:cNvSpPr/>
          <p:nvPr/>
        </p:nvSpPr>
        <p:spPr>
          <a:xfrm>
            <a:off x="1602511" y="4022433"/>
            <a:ext cx="101600" cy="8312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Oval Callout 17"/>
          <p:cNvSpPr/>
          <p:nvPr/>
        </p:nvSpPr>
        <p:spPr>
          <a:xfrm>
            <a:off x="743530" y="3155754"/>
            <a:ext cx="960581" cy="525202"/>
          </a:xfrm>
          <a:prstGeom prst="wedgeEllipseCallout">
            <a:avLst>
              <a:gd name="adj1" fmla="val 35645"/>
              <a:gd name="adj2" fmla="val 112338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Ohai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627501" y="2878755"/>
            <a:ext cx="63350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/>
              <a:t>(-10, 2)</a:t>
            </a:r>
            <a:endParaRPr lang="en-US" sz="1200" dirty="0"/>
          </a:p>
        </p:txBody>
      </p:sp>
      <p:sp>
        <p:nvSpPr>
          <p:cNvPr id="20" name="Rectangle 19"/>
          <p:cNvSpPr/>
          <p:nvPr/>
        </p:nvSpPr>
        <p:spPr>
          <a:xfrm>
            <a:off x="1294005" y="3815587"/>
            <a:ext cx="75854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dirty="0"/>
              <a:t>(-20, -20)</a:t>
            </a:r>
          </a:p>
        </p:txBody>
      </p:sp>
    </p:spTree>
    <p:extLst>
      <p:ext uri="{BB962C8B-B14F-4D97-AF65-F5344CB8AC3E}">
        <p14:creationId xmlns:p14="http://schemas.microsoft.com/office/powerpoint/2010/main" val="19555129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90472" y="439016"/>
            <a:ext cx="2429164" cy="456911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Example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773381" y="982263"/>
            <a:ext cx="120996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>
                <a:solidFill>
                  <a:srgbClr val="002060"/>
                </a:solidFill>
              </a:rPr>
              <a:t>Space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035637" y="1136940"/>
            <a:ext cx="211974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>
                <a:solidFill>
                  <a:srgbClr val="002060"/>
                </a:solidFill>
              </a:rPr>
              <a:t>PR-</a:t>
            </a:r>
            <a:r>
              <a:rPr lang="en-US" sz="2600" dirty="0" err="1">
                <a:solidFill>
                  <a:srgbClr val="002060"/>
                </a:solidFill>
              </a:rPr>
              <a:t>QuadTree</a:t>
            </a:r>
            <a:endParaRPr lang="en-US" sz="2600" dirty="0">
              <a:solidFill>
                <a:srgbClr val="00206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09600" y="1767929"/>
            <a:ext cx="3980872" cy="33028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0" y="3296235"/>
            <a:ext cx="6188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/>
              <a:t>(-32, 0)</a:t>
            </a:r>
            <a:endParaRPr lang="en-US" sz="1000" dirty="0"/>
          </a:p>
        </p:txBody>
      </p:sp>
      <p:sp>
        <p:nvSpPr>
          <p:cNvPr id="12" name="TextBox 11"/>
          <p:cNvSpPr txBox="1"/>
          <p:nvPr/>
        </p:nvSpPr>
        <p:spPr>
          <a:xfrm>
            <a:off x="2281381" y="5186399"/>
            <a:ext cx="6188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(0, -32)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281381" y="1506272"/>
            <a:ext cx="6188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(0, 32)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752108" y="3309957"/>
            <a:ext cx="6188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(32, 0)</a:t>
            </a:r>
          </a:p>
        </p:txBody>
      </p:sp>
      <p:sp>
        <p:nvSpPr>
          <p:cNvPr id="15" name="Oval 14"/>
          <p:cNvSpPr/>
          <p:nvPr/>
        </p:nvSpPr>
        <p:spPr>
          <a:xfrm>
            <a:off x="8321963" y="1893453"/>
            <a:ext cx="1302328" cy="51723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Oval 2"/>
          <p:cNvSpPr/>
          <p:nvPr/>
        </p:nvSpPr>
        <p:spPr>
          <a:xfrm>
            <a:off x="1921164" y="3140364"/>
            <a:ext cx="101600" cy="8312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1602511" y="4022433"/>
            <a:ext cx="101600" cy="8312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1" name="Straight Arrow Connector 10"/>
          <p:cNvCxnSpPr>
            <a:stCxn id="15" idx="3"/>
          </p:cNvCxnSpPr>
          <p:nvPr/>
        </p:nvCxnSpPr>
        <p:spPr>
          <a:xfrm flipH="1">
            <a:off x="7518400" y="2334942"/>
            <a:ext cx="994285" cy="1311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8248073" y="2400525"/>
            <a:ext cx="489527" cy="2742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>
            <a:off x="9095509" y="2452520"/>
            <a:ext cx="1" cy="2878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9624292" y="2321920"/>
            <a:ext cx="357908" cy="1441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7" idx="0"/>
            <a:endCxn id="7" idx="2"/>
          </p:cNvCxnSpPr>
          <p:nvPr/>
        </p:nvCxnSpPr>
        <p:spPr>
          <a:xfrm>
            <a:off x="2600036" y="1767929"/>
            <a:ext cx="0" cy="330283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endCxn id="7" idx="3"/>
          </p:cNvCxnSpPr>
          <p:nvPr/>
        </p:nvCxnSpPr>
        <p:spPr>
          <a:xfrm>
            <a:off x="609600" y="3419346"/>
            <a:ext cx="3980872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/>
          <p:cNvSpPr/>
          <p:nvPr/>
        </p:nvSpPr>
        <p:spPr>
          <a:xfrm>
            <a:off x="6853382" y="2452520"/>
            <a:ext cx="738909" cy="4419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?</a:t>
            </a:r>
          </a:p>
        </p:txBody>
      </p:sp>
      <p:sp>
        <p:nvSpPr>
          <p:cNvPr id="30" name="Oval 29"/>
          <p:cNvSpPr/>
          <p:nvPr/>
        </p:nvSpPr>
        <p:spPr>
          <a:xfrm>
            <a:off x="7735454" y="2671629"/>
            <a:ext cx="738909" cy="4419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?</a:t>
            </a:r>
          </a:p>
        </p:txBody>
      </p:sp>
      <p:sp>
        <p:nvSpPr>
          <p:cNvPr id="31" name="Oval 30"/>
          <p:cNvSpPr/>
          <p:nvPr/>
        </p:nvSpPr>
        <p:spPr>
          <a:xfrm>
            <a:off x="8726054" y="2743938"/>
            <a:ext cx="738909" cy="4419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?</a:t>
            </a:r>
          </a:p>
        </p:txBody>
      </p:sp>
      <p:sp>
        <p:nvSpPr>
          <p:cNvPr id="32" name="Oval 31"/>
          <p:cNvSpPr/>
          <p:nvPr/>
        </p:nvSpPr>
        <p:spPr>
          <a:xfrm>
            <a:off x="9834418" y="2671628"/>
            <a:ext cx="738909" cy="4419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?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7019636" y="4063996"/>
            <a:ext cx="26046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Colors and contents of these nodes?</a:t>
            </a: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3246" y="3508354"/>
            <a:ext cx="1144154" cy="1244077"/>
          </a:xfrm>
          <a:prstGeom prst="rect">
            <a:avLst/>
          </a:prstGeom>
        </p:spPr>
      </p:pic>
      <p:sp>
        <p:nvSpPr>
          <p:cNvPr id="35" name="Oval Callout 34"/>
          <p:cNvSpPr/>
          <p:nvPr/>
        </p:nvSpPr>
        <p:spPr>
          <a:xfrm flipH="1">
            <a:off x="1025235" y="2485488"/>
            <a:ext cx="737790" cy="500115"/>
          </a:xfrm>
          <a:prstGeom prst="wedgeEllipseCallout">
            <a:avLst>
              <a:gd name="adj1" fmla="val -68201"/>
              <a:gd name="adj2" fmla="val 72772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solidFill>
                  <a:schemeClr val="tx1"/>
                </a:solidFill>
              </a:rPr>
              <a:t>This works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36" name="Oval Callout 35"/>
          <p:cNvSpPr/>
          <p:nvPr/>
        </p:nvSpPr>
        <p:spPr>
          <a:xfrm flipH="1">
            <a:off x="776973" y="4410607"/>
            <a:ext cx="885574" cy="507791"/>
          </a:xfrm>
          <a:prstGeom prst="wedgeEllipseCallout">
            <a:avLst>
              <a:gd name="adj1" fmla="val -49021"/>
              <a:gd name="adj2" fmla="val -104246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solidFill>
                  <a:schemeClr val="tx1"/>
                </a:solidFill>
              </a:rPr>
              <a:t>Indeed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1627501" y="2878755"/>
            <a:ext cx="63350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/>
              <a:t>(-10, 2)</a:t>
            </a:r>
            <a:endParaRPr lang="en-US" sz="1200" dirty="0"/>
          </a:p>
        </p:txBody>
      </p:sp>
      <p:sp>
        <p:nvSpPr>
          <p:cNvPr id="39" name="Rectangle 38"/>
          <p:cNvSpPr/>
          <p:nvPr/>
        </p:nvSpPr>
        <p:spPr>
          <a:xfrm>
            <a:off x="1294005" y="3815587"/>
            <a:ext cx="75854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dirty="0"/>
              <a:t>(-20, -20)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5781964" y="5186399"/>
            <a:ext cx="52000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400" dirty="0">
                <a:solidFill>
                  <a:schemeClr val="accent2"/>
                </a:solidFill>
              </a:rPr>
              <a:t>Inserting (-20, -20) causes </a:t>
            </a:r>
            <a:r>
              <a:rPr lang="en-US" sz="2400" b="1" dirty="0">
                <a:solidFill>
                  <a:schemeClr val="accent2"/>
                </a:solidFill>
              </a:rPr>
              <a:t>too much commotion </a:t>
            </a:r>
            <a:r>
              <a:rPr lang="en-US" sz="2400" dirty="0">
                <a:solidFill>
                  <a:schemeClr val="accent2"/>
                </a:solidFill>
              </a:rPr>
              <a:t>in the black node! 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>
                <a:solidFill>
                  <a:schemeClr val="accent1"/>
                </a:solidFill>
              </a:rPr>
              <a:t>Split into 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gray</a:t>
            </a:r>
            <a:r>
              <a:rPr lang="en-US" sz="2400" dirty="0">
                <a:solidFill>
                  <a:schemeClr val="accent2"/>
                </a:solidFill>
              </a:rPr>
              <a:t> </a:t>
            </a:r>
            <a:r>
              <a:rPr lang="en-US" sz="2400" dirty="0">
                <a:solidFill>
                  <a:schemeClr val="accent1"/>
                </a:solidFill>
              </a:rPr>
              <a:t>node and 4 children.</a:t>
            </a:r>
          </a:p>
        </p:txBody>
      </p:sp>
    </p:spTree>
    <p:extLst>
      <p:ext uri="{BB962C8B-B14F-4D97-AF65-F5344CB8AC3E}">
        <p14:creationId xmlns:p14="http://schemas.microsoft.com/office/powerpoint/2010/main" val="10673893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Reminder: KD-Tree 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KD-Trees</a:t>
            </a:r>
            <a:r>
              <a:rPr lang="en-US" dirty="0"/>
              <a:t> are </a:t>
            </a:r>
            <a:r>
              <a:rPr lang="en-US" dirty="0">
                <a:solidFill>
                  <a:srgbClr val="00B0F0"/>
                </a:solidFill>
              </a:rPr>
              <a:t>binary trees</a:t>
            </a:r>
            <a:r>
              <a:rPr lang="en-US" dirty="0"/>
              <a:t> </a:t>
            </a:r>
            <a:r>
              <a:rPr lang="en-US" dirty="0">
                <a:solidFill>
                  <a:srgbClr val="C756FB"/>
                </a:solidFill>
              </a:rPr>
              <a:t>fully defined by the data points</a:t>
            </a:r>
            <a:r>
              <a:rPr lang="en-US" dirty="0"/>
              <a:t>.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264" y="2816779"/>
            <a:ext cx="9880600" cy="368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04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90472" y="439016"/>
            <a:ext cx="2429164" cy="456911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Example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773381" y="982263"/>
            <a:ext cx="120996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>
                <a:solidFill>
                  <a:srgbClr val="002060"/>
                </a:solidFill>
              </a:rPr>
              <a:t>Space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035637" y="1136940"/>
            <a:ext cx="211974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>
                <a:solidFill>
                  <a:srgbClr val="002060"/>
                </a:solidFill>
              </a:rPr>
              <a:t>PR-</a:t>
            </a:r>
            <a:r>
              <a:rPr lang="en-US" sz="2600" dirty="0" err="1">
                <a:solidFill>
                  <a:srgbClr val="002060"/>
                </a:solidFill>
              </a:rPr>
              <a:t>QuadTree</a:t>
            </a:r>
            <a:endParaRPr lang="en-US" sz="2600" dirty="0">
              <a:solidFill>
                <a:srgbClr val="00206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09600" y="1767929"/>
            <a:ext cx="3980872" cy="33028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0" y="3296235"/>
            <a:ext cx="6188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/>
              <a:t>(-32, 0)</a:t>
            </a:r>
            <a:endParaRPr lang="en-US" sz="1000" dirty="0"/>
          </a:p>
        </p:txBody>
      </p:sp>
      <p:sp>
        <p:nvSpPr>
          <p:cNvPr id="12" name="TextBox 11"/>
          <p:cNvSpPr txBox="1"/>
          <p:nvPr/>
        </p:nvSpPr>
        <p:spPr>
          <a:xfrm>
            <a:off x="2281381" y="5186399"/>
            <a:ext cx="6188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(0, -32)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281381" y="1506272"/>
            <a:ext cx="6188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(0, 32)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752108" y="3309957"/>
            <a:ext cx="6188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(32, 0)</a:t>
            </a:r>
          </a:p>
        </p:txBody>
      </p:sp>
      <p:sp>
        <p:nvSpPr>
          <p:cNvPr id="15" name="Oval 14"/>
          <p:cNvSpPr/>
          <p:nvPr/>
        </p:nvSpPr>
        <p:spPr>
          <a:xfrm>
            <a:off x="8321963" y="1893453"/>
            <a:ext cx="1302328" cy="51723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Oval 2"/>
          <p:cNvSpPr/>
          <p:nvPr/>
        </p:nvSpPr>
        <p:spPr>
          <a:xfrm>
            <a:off x="1921164" y="3140364"/>
            <a:ext cx="101600" cy="8312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1602511" y="4022433"/>
            <a:ext cx="101600" cy="8312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1" name="Straight Arrow Connector 10"/>
          <p:cNvCxnSpPr>
            <a:stCxn id="15" idx="3"/>
          </p:cNvCxnSpPr>
          <p:nvPr/>
        </p:nvCxnSpPr>
        <p:spPr>
          <a:xfrm flipH="1">
            <a:off x="7518400" y="2334942"/>
            <a:ext cx="994285" cy="1311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8248073" y="2400525"/>
            <a:ext cx="489527" cy="2742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>
            <a:off x="9095509" y="2452520"/>
            <a:ext cx="1" cy="2878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9624292" y="2321920"/>
            <a:ext cx="357908" cy="1441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7" idx="0"/>
            <a:endCxn id="7" idx="2"/>
          </p:cNvCxnSpPr>
          <p:nvPr/>
        </p:nvCxnSpPr>
        <p:spPr>
          <a:xfrm>
            <a:off x="2600036" y="1767929"/>
            <a:ext cx="0" cy="330283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endCxn id="7" idx="3"/>
          </p:cNvCxnSpPr>
          <p:nvPr/>
        </p:nvCxnSpPr>
        <p:spPr>
          <a:xfrm>
            <a:off x="609600" y="3419346"/>
            <a:ext cx="3980872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/>
          <p:cNvSpPr/>
          <p:nvPr/>
        </p:nvSpPr>
        <p:spPr>
          <a:xfrm>
            <a:off x="6493164" y="2452520"/>
            <a:ext cx="1099128" cy="51624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(-10, 2)</a:t>
            </a:r>
          </a:p>
        </p:txBody>
      </p:sp>
      <p:sp>
        <p:nvSpPr>
          <p:cNvPr id="30" name="Oval 29"/>
          <p:cNvSpPr/>
          <p:nvPr/>
        </p:nvSpPr>
        <p:spPr>
          <a:xfrm>
            <a:off x="7592292" y="2671629"/>
            <a:ext cx="882071" cy="51020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Oval 30"/>
          <p:cNvSpPr/>
          <p:nvPr/>
        </p:nvSpPr>
        <p:spPr>
          <a:xfrm>
            <a:off x="8598587" y="2743938"/>
            <a:ext cx="1111606" cy="53875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(-20, -20)</a:t>
            </a:r>
          </a:p>
        </p:txBody>
      </p:sp>
      <p:sp>
        <p:nvSpPr>
          <p:cNvPr id="32" name="Oval 31"/>
          <p:cNvSpPr/>
          <p:nvPr/>
        </p:nvSpPr>
        <p:spPr>
          <a:xfrm>
            <a:off x="9834418" y="2671628"/>
            <a:ext cx="738909" cy="44193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?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7019636" y="4063996"/>
            <a:ext cx="26046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Colors and contents of these nodes?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5382" y="3871864"/>
            <a:ext cx="1269203" cy="103059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627501" y="2878755"/>
            <a:ext cx="63350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/>
              <a:t>(-10, 2)</a:t>
            </a:r>
            <a:endParaRPr lang="en-US" sz="1200" dirty="0"/>
          </a:p>
        </p:txBody>
      </p:sp>
      <p:sp>
        <p:nvSpPr>
          <p:cNvPr id="35" name="Rectangle 34"/>
          <p:cNvSpPr/>
          <p:nvPr/>
        </p:nvSpPr>
        <p:spPr>
          <a:xfrm>
            <a:off x="1294005" y="3815587"/>
            <a:ext cx="75854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dirty="0"/>
              <a:t>(-20, -20)</a:t>
            </a:r>
          </a:p>
        </p:txBody>
      </p:sp>
      <p:sp>
        <p:nvSpPr>
          <p:cNvPr id="36" name="Oval Callout 35"/>
          <p:cNvSpPr/>
          <p:nvPr/>
        </p:nvSpPr>
        <p:spPr>
          <a:xfrm flipH="1">
            <a:off x="854922" y="2537642"/>
            <a:ext cx="737790" cy="500115"/>
          </a:xfrm>
          <a:prstGeom prst="wedgeEllipseCallout">
            <a:avLst>
              <a:gd name="adj1" fmla="val -93874"/>
              <a:gd name="adj2" fmla="val 8608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solidFill>
                  <a:schemeClr val="tx1"/>
                </a:solidFill>
              </a:rPr>
              <a:t>This works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37" name="Oval Callout 36"/>
          <p:cNvSpPr/>
          <p:nvPr/>
        </p:nvSpPr>
        <p:spPr>
          <a:xfrm flipH="1">
            <a:off x="776973" y="4410607"/>
            <a:ext cx="885574" cy="507791"/>
          </a:xfrm>
          <a:prstGeom prst="wedgeEllipseCallout">
            <a:avLst>
              <a:gd name="adj1" fmla="val -49021"/>
              <a:gd name="adj2" fmla="val -104246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solidFill>
                  <a:schemeClr val="tx1"/>
                </a:solidFill>
              </a:rPr>
              <a:t>Indeed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5781964" y="5186399"/>
            <a:ext cx="52000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400" dirty="0">
                <a:solidFill>
                  <a:schemeClr val="accent2"/>
                </a:solidFill>
              </a:rPr>
              <a:t>Inserting (-20, -20) causes </a:t>
            </a:r>
            <a:r>
              <a:rPr lang="en-US" sz="2400" b="1" dirty="0">
                <a:solidFill>
                  <a:schemeClr val="accent2"/>
                </a:solidFill>
              </a:rPr>
              <a:t>too much commotion </a:t>
            </a:r>
            <a:r>
              <a:rPr lang="en-US" sz="2400" dirty="0">
                <a:solidFill>
                  <a:schemeClr val="accent2"/>
                </a:solidFill>
              </a:rPr>
              <a:t>in the black node! 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>
                <a:solidFill>
                  <a:schemeClr val="accent1"/>
                </a:solidFill>
              </a:rPr>
              <a:t>Split into 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gray</a:t>
            </a:r>
            <a:r>
              <a:rPr lang="en-US" sz="2400" dirty="0">
                <a:solidFill>
                  <a:schemeClr val="accent2"/>
                </a:solidFill>
              </a:rPr>
              <a:t> </a:t>
            </a:r>
            <a:r>
              <a:rPr lang="en-US" sz="2400" dirty="0">
                <a:solidFill>
                  <a:schemeClr val="accent1"/>
                </a:solidFill>
              </a:rPr>
              <a:t>node and 4 children.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ECAB1B-EBF5-3D4C-A5E4-91BBB2CF8336}"/>
              </a:ext>
            </a:extLst>
          </p:cNvPr>
          <p:cNvSpPr txBox="1"/>
          <p:nvPr/>
        </p:nvSpPr>
        <p:spPr>
          <a:xfrm>
            <a:off x="953180" y="5535259"/>
            <a:ext cx="3637292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i="1" dirty="0">
                <a:solidFill>
                  <a:srgbClr val="7030A0"/>
                </a:solidFill>
              </a:rPr>
              <a:t>We still do Morton (“Z”) order for traversing the children!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DF7018D-61E5-2045-BF62-6BE0D537DC89}"/>
              </a:ext>
            </a:extLst>
          </p:cNvPr>
          <p:cNvCxnSpPr/>
          <p:nvPr/>
        </p:nvCxnSpPr>
        <p:spPr>
          <a:xfrm>
            <a:off x="1773381" y="2410690"/>
            <a:ext cx="1971901" cy="17396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A0A30E9-2CE1-914A-A8BD-4E70BE37C4BC}"/>
              </a:ext>
            </a:extLst>
          </p:cNvPr>
          <p:cNvCxnSpPr/>
          <p:nvPr/>
        </p:nvCxnSpPr>
        <p:spPr>
          <a:xfrm flipH="1">
            <a:off x="1773381" y="2441168"/>
            <a:ext cx="2010095" cy="1649207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5398EC5-48E7-8B45-9724-B7B6C99CD22F}"/>
              </a:ext>
            </a:extLst>
          </p:cNvPr>
          <p:cNvCxnSpPr/>
          <p:nvPr/>
        </p:nvCxnSpPr>
        <p:spPr>
          <a:xfrm>
            <a:off x="1811764" y="4092586"/>
            <a:ext cx="1905279" cy="12974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63458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90472" y="439016"/>
            <a:ext cx="2429164" cy="456911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Example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773381" y="982263"/>
            <a:ext cx="120996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>
                <a:solidFill>
                  <a:srgbClr val="002060"/>
                </a:solidFill>
              </a:rPr>
              <a:t>Space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035637" y="1136940"/>
            <a:ext cx="211974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>
                <a:solidFill>
                  <a:srgbClr val="002060"/>
                </a:solidFill>
              </a:rPr>
              <a:t>PR-</a:t>
            </a:r>
            <a:r>
              <a:rPr lang="en-US" sz="2600" dirty="0" err="1">
                <a:solidFill>
                  <a:srgbClr val="002060"/>
                </a:solidFill>
              </a:rPr>
              <a:t>QuadTree</a:t>
            </a:r>
            <a:endParaRPr lang="en-US" sz="2600" dirty="0">
              <a:solidFill>
                <a:srgbClr val="00206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09600" y="1767929"/>
            <a:ext cx="3980872" cy="33028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0" y="3296235"/>
            <a:ext cx="6188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/>
              <a:t>(-32, 0)</a:t>
            </a:r>
            <a:endParaRPr lang="en-US" sz="1000" dirty="0"/>
          </a:p>
        </p:txBody>
      </p:sp>
      <p:sp>
        <p:nvSpPr>
          <p:cNvPr id="12" name="TextBox 11"/>
          <p:cNvSpPr txBox="1"/>
          <p:nvPr/>
        </p:nvSpPr>
        <p:spPr>
          <a:xfrm>
            <a:off x="2281381" y="5186399"/>
            <a:ext cx="6188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(0, -32)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281381" y="1506272"/>
            <a:ext cx="6188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(0, 32)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752108" y="3309957"/>
            <a:ext cx="6188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(32, 0)</a:t>
            </a:r>
          </a:p>
        </p:txBody>
      </p:sp>
      <p:sp>
        <p:nvSpPr>
          <p:cNvPr id="15" name="Oval 14"/>
          <p:cNvSpPr/>
          <p:nvPr/>
        </p:nvSpPr>
        <p:spPr>
          <a:xfrm>
            <a:off x="8321963" y="1893453"/>
            <a:ext cx="1302328" cy="51723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Oval 2"/>
          <p:cNvSpPr/>
          <p:nvPr/>
        </p:nvSpPr>
        <p:spPr>
          <a:xfrm>
            <a:off x="1921164" y="3140364"/>
            <a:ext cx="101600" cy="8312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1602511" y="4022433"/>
            <a:ext cx="101600" cy="8312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1" name="Straight Arrow Connector 10"/>
          <p:cNvCxnSpPr>
            <a:stCxn id="15" idx="3"/>
          </p:cNvCxnSpPr>
          <p:nvPr/>
        </p:nvCxnSpPr>
        <p:spPr>
          <a:xfrm flipH="1">
            <a:off x="7518400" y="2334942"/>
            <a:ext cx="994285" cy="1311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8248073" y="2400525"/>
            <a:ext cx="489527" cy="2742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>
            <a:off x="9095509" y="2452520"/>
            <a:ext cx="1" cy="2878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9624292" y="2321920"/>
            <a:ext cx="357908" cy="1441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7" idx="0"/>
            <a:endCxn id="7" idx="2"/>
          </p:cNvCxnSpPr>
          <p:nvPr/>
        </p:nvCxnSpPr>
        <p:spPr>
          <a:xfrm>
            <a:off x="2600036" y="1767929"/>
            <a:ext cx="0" cy="330283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endCxn id="7" idx="3"/>
          </p:cNvCxnSpPr>
          <p:nvPr/>
        </p:nvCxnSpPr>
        <p:spPr>
          <a:xfrm>
            <a:off x="609600" y="3419346"/>
            <a:ext cx="3980872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/>
          <p:cNvSpPr/>
          <p:nvPr/>
        </p:nvSpPr>
        <p:spPr>
          <a:xfrm>
            <a:off x="6493164" y="2452520"/>
            <a:ext cx="1099128" cy="51624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(-10, 2)</a:t>
            </a:r>
          </a:p>
        </p:txBody>
      </p:sp>
      <p:sp>
        <p:nvSpPr>
          <p:cNvPr id="30" name="Oval 29"/>
          <p:cNvSpPr/>
          <p:nvPr/>
        </p:nvSpPr>
        <p:spPr>
          <a:xfrm>
            <a:off x="7592292" y="2671629"/>
            <a:ext cx="882071" cy="51020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(2, 20)</a:t>
            </a:r>
          </a:p>
        </p:txBody>
      </p:sp>
      <p:sp>
        <p:nvSpPr>
          <p:cNvPr id="31" name="Oval 30"/>
          <p:cNvSpPr/>
          <p:nvPr/>
        </p:nvSpPr>
        <p:spPr>
          <a:xfrm>
            <a:off x="8598587" y="2743938"/>
            <a:ext cx="1111606" cy="53875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(-20, -20)</a:t>
            </a:r>
          </a:p>
        </p:txBody>
      </p:sp>
      <p:sp>
        <p:nvSpPr>
          <p:cNvPr id="32" name="Oval 31"/>
          <p:cNvSpPr/>
          <p:nvPr/>
        </p:nvSpPr>
        <p:spPr>
          <a:xfrm>
            <a:off x="9834418" y="2671628"/>
            <a:ext cx="738909" cy="44193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?</a:t>
            </a:r>
          </a:p>
        </p:txBody>
      </p:sp>
      <p:sp>
        <p:nvSpPr>
          <p:cNvPr id="9" name="Rectangle 8"/>
          <p:cNvSpPr/>
          <p:nvPr/>
        </p:nvSpPr>
        <p:spPr>
          <a:xfrm>
            <a:off x="1646383" y="2878755"/>
            <a:ext cx="63350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/>
              <a:t>(-10, 2)</a:t>
            </a:r>
            <a:endParaRPr lang="en-US" sz="1200" dirty="0"/>
          </a:p>
        </p:txBody>
      </p:sp>
      <p:sp>
        <p:nvSpPr>
          <p:cNvPr id="35" name="Rectangle 34"/>
          <p:cNvSpPr/>
          <p:nvPr/>
        </p:nvSpPr>
        <p:spPr>
          <a:xfrm>
            <a:off x="1312887" y="3815587"/>
            <a:ext cx="75854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dirty="0"/>
              <a:t>(-20, -20)</a:t>
            </a:r>
          </a:p>
        </p:txBody>
      </p:sp>
      <p:sp>
        <p:nvSpPr>
          <p:cNvPr id="34" name="Oval 33"/>
          <p:cNvSpPr/>
          <p:nvPr/>
        </p:nvSpPr>
        <p:spPr>
          <a:xfrm>
            <a:off x="2647862" y="2458051"/>
            <a:ext cx="101600" cy="8312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2396325" y="2196442"/>
            <a:ext cx="58702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dirty="0"/>
              <a:t>(2, 20)</a:t>
            </a:r>
          </a:p>
        </p:txBody>
      </p:sp>
    </p:spTree>
    <p:extLst>
      <p:ext uri="{BB962C8B-B14F-4D97-AF65-F5344CB8AC3E}">
        <p14:creationId xmlns:p14="http://schemas.microsoft.com/office/powerpoint/2010/main" val="3616595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90472" y="439016"/>
            <a:ext cx="2429164" cy="456911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Example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773381" y="982263"/>
            <a:ext cx="120996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>
                <a:solidFill>
                  <a:srgbClr val="002060"/>
                </a:solidFill>
              </a:rPr>
              <a:t>Space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035637" y="1136940"/>
            <a:ext cx="211974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>
                <a:solidFill>
                  <a:srgbClr val="002060"/>
                </a:solidFill>
              </a:rPr>
              <a:t>PR-</a:t>
            </a:r>
            <a:r>
              <a:rPr lang="en-US" sz="2600" dirty="0" err="1">
                <a:solidFill>
                  <a:srgbClr val="002060"/>
                </a:solidFill>
              </a:rPr>
              <a:t>QuadTree</a:t>
            </a:r>
            <a:endParaRPr lang="en-US" sz="2600" dirty="0">
              <a:solidFill>
                <a:srgbClr val="00206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09600" y="1767929"/>
            <a:ext cx="3980872" cy="33028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0" y="3296235"/>
            <a:ext cx="6188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/>
              <a:t>(-32, 0)</a:t>
            </a:r>
            <a:endParaRPr lang="en-US" sz="1000" dirty="0"/>
          </a:p>
        </p:txBody>
      </p:sp>
      <p:sp>
        <p:nvSpPr>
          <p:cNvPr id="12" name="TextBox 11"/>
          <p:cNvSpPr txBox="1"/>
          <p:nvPr/>
        </p:nvSpPr>
        <p:spPr>
          <a:xfrm>
            <a:off x="2281381" y="5186399"/>
            <a:ext cx="6188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(0, -32)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281381" y="1506272"/>
            <a:ext cx="6188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(0, 32)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752108" y="3309957"/>
            <a:ext cx="6188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(32, 0)</a:t>
            </a:r>
          </a:p>
        </p:txBody>
      </p:sp>
      <p:sp>
        <p:nvSpPr>
          <p:cNvPr id="15" name="Oval 14"/>
          <p:cNvSpPr/>
          <p:nvPr/>
        </p:nvSpPr>
        <p:spPr>
          <a:xfrm>
            <a:off x="8321963" y="1893453"/>
            <a:ext cx="1302328" cy="51723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Oval 2"/>
          <p:cNvSpPr/>
          <p:nvPr/>
        </p:nvSpPr>
        <p:spPr>
          <a:xfrm>
            <a:off x="1921164" y="3140364"/>
            <a:ext cx="101600" cy="8312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1602511" y="4022433"/>
            <a:ext cx="101600" cy="8312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1" name="Straight Arrow Connector 10"/>
          <p:cNvCxnSpPr>
            <a:stCxn id="15" idx="3"/>
          </p:cNvCxnSpPr>
          <p:nvPr/>
        </p:nvCxnSpPr>
        <p:spPr>
          <a:xfrm flipH="1">
            <a:off x="7518400" y="2334942"/>
            <a:ext cx="994285" cy="1311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8248073" y="2400525"/>
            <a:ext cx="489527" cy="2742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>
            <a:off x="9095509" y="2452520"/>
            <a:ext cx="1" cy="2878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9624292" y="2321920"/>
            <a:ext cx="357908" cy="1441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7" idx="0"/>
            <a:endCxn id="7" idx="2"/>
          </p:cNvCxnSpPr>
          <p:nvPr/>
        </p:nvCxnSpPr>
        <p:spPr>
          <a:xfrm>
            <a:off x="2600036" y="1767929"/>
            <a:ext cx="0" cy="330283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endCxn id="7" idx="3"/>
          </p:cNvCxnSpPr>
          <p:nvPr/>
        </p:nvCxnSpPr>
        <p:spPr>
          <a:xfrm>
            <a:off x="609600" y="3419346"/>
            <a:ext cx="3980872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/>
          <p:cNvSpPr/>
          <p:nvPr/>
        </p:nvSpPr>
        <p:spPr>
          <a:xfrm>
            <a:off x="6493164" y="2452520"/>
            <a:ext cx="1099128" cy="51624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(-10, 2)</a:t>
            </a:r>
          </a:p>
        </p:txBody>
      </p:sp>
      <p:sp>
        <p:nvSpPr>
          <p:cNvPr id="30" name="Oval 29"/>
          <p:cNvSpPr/>
          <p:nvPr/>
        </p:nvSpPr>
        <p:spPr>
          <a:xfrm>
            <a:off x="7592292" y="2671629"/>
            <a:ext cx="882071" cy="51020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(2, 20)</a:t>
            </a:r>
          </a:p>
        </p:txBody>
      </p:sp>
      <p:sp>
        <p:nvSpPr>
          <p:cNvPr id="31" name="Oval 30"/>
          <p:cNvSpPr/>
          <p:nvPr/>
        </p:nvSpPr>
        <p:spPr>
          <a:xfrm>
            <a:off x="8598587" y="2743938"/>
            <a:ext cx="1111606" cy="53875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(-20, -20)</a:t>
            </a:r>
          </a:p>
        </p:txBody>
      </p:sp>
      <p:sp>
        <p:nvSpPr>
          <p:cNvPr id="32" name="Oval 31"/>
          <p:cNvSpPr/>
          <p:nvPr/>
        </p:nvSpPr>
        <p:spPr>
          <a:xfrm>
            <a:off x="9834418" y="2671628"/>
            <a:ext cx="944418" cy="46873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(28, -4)</a:t>
            </a:r>
          </a:p>
        </p:txBody>
      </p:sp>
      <p:sp>
        <p:nvSpPr>
          <p:cNvPr id="9" name="Rectangle 8"/>
          <p:cNvSpPr/>
          <p:nvPr/>
        </p:nvSpPr>
        <p:spPr>
          <a:xfrm>
            <a:off x="1646383" y="2878755"/>
            <a:ext cx="63350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/>
              <a:t>(-10, 2)</a:t>
            </a:r>
            <a:endParaRPr lang="en-US" sz="1200" dirty="0"/>
          </a:p>
        </p:txBody>
      </p:sp>
      <p:sp>
        <p:nvSpPr>
          <p:cNvPr id="35" name="Rectangle 34"/>
          <p:cNvSpPr/>
          <p:nvPr/>
        </p:nvSpPr>
        <p:spPr>
          <a:xfrm>
            <a:off x="1312887" y="3815587"/>
            <a:ext cx="75854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dirty="0"/>
              <a:t>(-20, -20)</a:t>
            </a:r>
          </a:p>
        </p:txBody>
      </p:sp>
      <p:sp>
        <p:nvSpPr>
          <p:cNvPr id="34" name="Oval 33"/>
          <p:cNvSpPr/>
          <p:nvPr/>
        </p:nvSpPr>
        <p:spPr>
          <a:xfrm>
            <a:off x="2647862" y="2469817"/>
            <a:ext cx="101600" cy="8312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2396325" y="2208208"/>
            <a:ext cx="58702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dirty="0"/>
              <a:t>(2, 20)</a:t>
            </a:r>
          </a:p>
        </p:txBody>
      </p:sp>
      <p:sp>
        <p:nvSpPr>
          <p:cNvPr id="28" name="Oval 27"/>
          <p:cNvSpPr/>
          <p:nvPr/>
        </p:nvSpPr>
        <p:spPr>
          <a:xfrm>
            <a:off x="4188127" y="3680955"/>
            <a:ext cx="101600" cy="8312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3799543" y="3456422"/>
            <a:ext cx="6335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dirty="0"/>
              <a:t>(28</a:t>
            </a:r>
            <a:r>
              <a:rPr lang="en-US" sz="1200"/>
              <a:t>, -4)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1151198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90472" y="439016"/>
            <a:ext cx="2429164" cy="456911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Example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773381" y="982263"/>
            <a:ext cx="120996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>
                <a:solidFill>
                  <a:srgbClr val="002060"/>
                </a:solidFill>
              </a:rPr>
              <a:t>Space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035637" y="1136940"/>
            <a:ext cx="211974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>
                <a:solidFill>
                  <a:srgbClr val="002060"/>
                </a:solidFill>
              </a:rPr>
              <a:t>PR-</a:t>
            </a:r>
            <a:r>
              <a:rPr lang="en-US" sz="2600" dirty="0" err="1">
                <a:solidFill>
                  <a:srgbClr val="002060"/>
                </a:solidFill>
              </a:rPr>
              <a:t>QuadTree</a:t>
            </a:r>
            <a:endParaRPr lang="en-US" sz="2600" dirty="0">
              <a:solidFill>
                <a:srgbClr val="00206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09600" y="1767929"/>
            <a:ext cx="3980872" cy="33028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0" y="3296235"/>
            <a:ext cx="6188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/>
              <a:t>(-32, 0)</a:t>
            </a:r>
            <a:endParaRPr lang="en-US" sz="1000" dirty="0"/>
          </a:p>
        </p:txBody>
      </p:sp>
      <p:sp>
        <p:nvSpPr>
          <p:cNvPr id="12" name="TextBox 11"/>
          <p:cNvSpPr txBox="1"/>
          <p:nvPr/>
        </p:nvSpPr>
        <p:spPr>
          <a:xfrm>
            <a:off x="2281381" y="5186399"/>
            <a:ext cx="6188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(0, -32)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281381" y="1506272"/>
            <a:ext cx="6188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(0, 32)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752108" y="3309957"/>
            <a:ext cx="6188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(32, 0)</a:t>
            </a:r>
          </a:p>
        </p:txBody>
      </p:sp>
      <p:sp>
        <p:nvSpPr>
          <p:cNvPr id="15" name="Oval 14"/>
          <p:cNvSpPr/>
          <p:nvPr/>
        </p:nvSpPr>
        <p:spPr>
          <a:xfrm>
            <a:off x="8321963" y="1893453"/>
            <a:ext cx="1302328" cy="51723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Oval 2"/>
          <p:cNvSpPr/>
          <p:nvPr/>
        </p:nvSpPr>
        <p:spPr>
          <a:xfrm>
            <a:off x="1921164" y="3140364"/>
            <a:ext cx="101600" cy="8312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1602511" y="4022433"/>
            <a:ext cx="101600" cy="8312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1" name="Straight Arrow Connector 10"/>
          <p:cNvCxnSpPr>
            <a:stCxn id="15" idx="3"/>
          </p:cNvCxnSpPr>
          <p:nvPr/>
        </p:nvCxnSpPr>
        <p:spPr>
          <a:xfrm flipH="1">
            <a:off x="7518400" y="2334942"/>
            <a:ext cx="994285" cy="1311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8248073" y="2400525"/>
            <a:ext cx="489527" cy="2742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>
            <a:off x="9095509" y="2452520"/>
            <a:ext cx="1" cy="2878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9624292" y="2321920"/>
            <a:ext cx="357908" cy="1441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7" idx="0"/>
            <a:endCxn id="7" idx="2"/>
          </p:cNvCxnSpPr>
          <p:nvPr/>
        </p:nvCxnSpPr>
        <p:spPr>
          <a:xfrm>
            <a:off x="2600036" y="1767929"/>
            <a:ext cx="0" cy="330283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endCxn id="7" idx="3"/>
          </p:cNvCxnSpPr>
          <p:nvPr/>
        </p:nvCxnSpPr>
        <p:spPr>
          <a:xfrm>
            <a:off x="609600" y="3419346"/>
            <a:ext cx="3980872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/>
          <p:cNvSpPr/>
          <p:nvPr/>
        </p:nvSpPr>
        <p:spPr>
          <a:xfrm>
            <a:off x="6493164" y="2452520"/>
            <a:ext cx="1099128" cy="51624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(-10, 2)</a:t>
            </a:r>
          </a:p>
        </p:txBody>
      </p:sp>
      <p:sp>
        <p:nvSpPr>
          <p:cNvPr id="30" name="Oval 29"/>
          <p:cNvSpPr/>
          <p:nvPr/>
        </p:nvSpPr>
        <p:spPr>
          <a:xfrm>
            <a:off x="7592292" y="2671629"/>
            <a:ext cx="882071" cy="510203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1" name="Oval 30"/>
          <p:cNvSpPr/>
          <p:nvPr/>
        </p:nvSpPr>
        <p:spPr>
          <a:xfrm>
            <a:off x="8598587" y="2743938"/>
            <a:ext cx="1111606" cy="53875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(-20, -20)</a:t>
            </a:r>
          </a:p>
        </p:txBody>
      </p:sp>
      <p:sp>
        <p:nvSpPr>
          <p:cNvPr id="32" name="Oval 31"/>
          <p:cNvSpPr/>
          <p:nvPr/>
        </p:nvSpPr>
        <p:spPr>
          <a:xfrm>
            <a:off x="9834418" y="2671628"/>
            <a:ext cx="944418" cy="46873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(28, -4)</a:t>
            </a:r>
          </a:p>
        </p:txBody>
      </p:sp>
      <p:sp>
        <p:nvSpPr>
          <p:cNvPr id="9" name="Rectangle 8"/>
          <p:cNvSpPr/>
          <p:nvPr/>
        </p:nvSpPr>
        <p:spPr>
          <a:xfrm>
            <a:off x="1646383" y="2878755"/>
            <a:ext cx="63350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/>
              <a:t>(-10, 2)</a:t>
            </a:r>
            <a:endParaRPr lang="en-US" sz="1200" dirty="0"/>
          </a:p>
        </p:txBody>
      </p:sp>
      <p:sp>
        <p:nvSpPr>
          <p:cNvPr id="35" name="Rectangle 34"/>
          <p:cNvSpPr/>
          <p:nvPr/>
        </p:nvSpPr>
        <p:spPr>
          <a:xfrm>
            <a:off x="1312887" y="3815587"/>
            <a:ext cx="75854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dirty="0"/>
              <a:t>(-20, -20)</a:t>
            </a:r>
          </a:p>
        </p:txBody>
      </p:sp>
      <p:sp>
        <p:nvSpPr>
          <p:cNvPr id="34" name="Oval 33"/>
          <p:cNvSpPr/>
          <p:nvPr/>
        </p:nvSpPr>
        <p:spPr>
          <a:xfrm>
            <a:off x="2631163" y="2450719"/>
            <a:ext cx="101600" cy="8312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2379626" y="2189110"/>
            <a:ext cx="58702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dirty="0"/>
              <a:t>(2, 20)</a:t>
            </a:r>
          </a:p>
        </p:txBody>
      </p:sp>
      <p:sp>
        <p:nvSpPr>
          <p:cNvPr id="37" name="Oval 36"/>
          <p:cNvSpPr/>
          <p:nvPr/>
        </p:nvSpPr>
        <p:spPr>
          <a:xfrm>
            <a:off x="2783623" y="3199562"/>
            <a:ext cx="101600" cy="8312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2571360" y="2937953"/>
            <a:ext cx="508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dirty="0"/>
              <a:t>(4, 2)</a:t>
            </a:r>
          </a:p>
        </p:txBody>
      </p:sp>
      <p:cxnSp>
        <p:nvCxnSpPr>
          <p:cNvPr id="39" name="Straight Arrow Connector 38"/>
          <p:cNvCxnSpPr/>
          <p:nvPr/>
        </p:nvCxnSpPr>
        <p:spPr>
          <a:xfrm flipH="1">
            <a:off x="7103464" y="3109958"/>
            <a:ext cx="636519" cy="2093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H="1">
            <a:off x="7449426" y="3182187"/>
            <a:ext cx="489527" cy="2742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8146431" y="3207417"/>
            <a:ext cx="50892" cy="2878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8284915" y="3199562"/>
            <a:ext cx="357908" cy="1441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5DDE04B9-F393-452E-9739-04856E1C5300}"/>
              </a:ext>
            </a:extLst>
          </p:cNvPr>
          <p:cNvSpPr/>
          <p:nvPr/>
        </p:nvSpPr>
        <p:spPr>
          <a:xfrm>
            <a:off x="4188127" y="3680955"/>
            <a:ext cx="101600" cy="8312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F93C6150-1326-4957-8BD0-1C1DC2CFB7E9}"/>
              </a:ext>
            </a:extLst>
          </p:cNvPr>
          <p:cNvSpPr/>
          <p:nvPr/>
        </p:nvSpPr>
        <p:spPr>
          <a:xfrm>
            <a:off x="3799543" y="3456422"/>
            <a:ext cx="6335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dirty="0"/>
              <a:t>(28</a:t>
            </a:r>
            <a:r>
              <a:rPr lang="en-US" sz="1200"/>
              <a:t>, -4)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5064820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90472" y="439016"/>
            <a:ext cx="2429164" cy="456911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Example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773381" y="982263"/>
            <a:ext cx="120996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>
                <a:solidFill>
                  <a:srgbClr val="002060"/>
                </a:solidFill>
              </a:rPr>
              <a:t>Space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035637" y="1136940"/>
            <a:ext cx="211974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>
                <a:solidFill>
                  <a:srgbClr val="002060"/>
                </a:solidFill>
              </a:rPr>
              <a:t>PR-</a:t>
            </a:r>
            <a:r>
              <a:rPr lang="en-US" sz="2600" dirty="0" err="1">
                <a:solidFill>
                  <a:srgbClr val="002060"/>
                </a:solidFill>
              </a:rPr>
              <a:t>QuadTree</a:t>
            </a:r>
            <a:endParaRPr lang="en-US" sz="2600" dirty="0">
              <a:solidFill>
                <a:srgbClr val="00206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09600" y="1767929"/>
            <a:ext cx="3980872" cy="33028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0" y="3296235"/>
            <a:ext cx="6188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/>
              <a:t>(-32, 0)</a:t>
            </a:r>
            <a:endParaRPr lang="en-US" sz="1000" dirty="0"/>
          </a:p>
        </p:txBody>
      </p:sp>
      <p:sp>
        <p:nvSpPr>
          <p:cNvPr id="12" name="TextBox 11"/>
          <p:cNvSpPr txBox="1"/>
          <p:nvPr/>
        </p:nvSpPr>
        <p:spPr>
          <a:xfrm>
            <a:off x="2281381" y="5186399"/>
            <a:ext cx="6188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(0, -32)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281381" y="1506272"/>
            <a:ext cx="6188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(0, 32)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752108" y="3309957"/>
            <a:ext cx="6188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(32, 0)</a:t>
            </a:r>
          </a:p>
        </p:txBody>
      </p:sp>
      <p:sp>
        <p:nvSpPr>
          <p:cNvPr id="15" name="Oval 14"/>
          <p:cNvSpPr/>
          <p:nvPr/>
        </p:nvSpPr>
        <p:spPr>
          <a:xfrm>
            <a:off x="8321963" y="1893453"/>
            <a:ext cx="1302328" cy="51723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Oval 2"/>
          <p:cNvSpPr/>
          <p:nvPr/>
        </p:nvSpPr>
        <p:spPr>
          <a:xfrm>
            <a:off x="1921164" y="3140364"/>
            <a:ext cx="101600" cy="8312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1602511" y="4022433"/>
            <a:ext cx="101600" cy="8312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1" name="Straight Arrow Connector 10"/>
          <p:cNvCxnSpPr>
            <a:stCxn id="15" idx="3"/>
          </p:cNvCxnSpPr>
          <p:nvPr/>
        </p:nvCxnSpPr>
        <p:spPr>
          <a:xfrm flipH="1">
            <a:off x="7518400" y="2334942"/>
            <a:ext cx="994285" cy="1311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8248073" y="2400525"/>
            <a:ext cx="489527" cy="2742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>
            <a:off x="9095509" y="2452520"/>
            <a:ext cx="1" cy="2878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9624292" y="2321920"/>
            <a:ext cx="357908" cy="1441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7" idx="0"/>
            <a:endCxn id="7" idx="2"/>
          </p:cNvCxnSpPr>
          <p:nvPr/>
        </p:nvCxnSpPr>
        <p:spPr>
          <a:xfrm>
            <a:off x="2600036" y="1767929"/>
            <a:ext cx="0" cy="330283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endCxn id="7" idx="3"/>
          </p:cNvCxnSpPr>
          <p:nvPr/>
        </p:nvCxnSpPr>
        <p:spPr>
          <a:xfrm>
            <a:off x="609600" y="3419346"/>
            <a:ext cx="3980872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/>
          <p:cNvSpPr/>
          <p:nvPr/>
        </p:nvSpPr>
        <p:spPr>
          <a:xfrm>
            <a:off x="6493164" y="2452520"/>
            <a:ext cx="1099128" cy="51624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(-10, 2)</a:t>
            </a:r>
          </a:p>
        </p:txBody>
      </p:sp>
      <p:sp>
        <p:nvSpPr>
          <p:cNvPr id="30" name="Oval 29"/>
          <p:cNvSpPr/>
          <p:nvPr/>
        </p:nvSpPr>
        <p:spPr>
          <a:xfrm>
            <a:off x="7592292" y="2671629"/>
            <a:ext cx="882071" cy="510203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1" name="Oval 30"/>
          <p:cNvSpPr/>
          <p:nvPr/>
        </p:nvSpPr>
        <p:spPr>
          <a:xfrm>
            <a:off x="8598587" y="2743938"/>
            <a:ext cx="1111606" cy="53875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(-20, -20)</a:t>
            </a:r>
          </a:p>
        </p:txBody>
      </p:sp>
      <p:sp>
        <p:nvSpPr>
          <p:cNvPr id="32" name="Oval 31"/>
          <p:cNvSpPr/>
          <p:nvPr/>
        </p:nvSpPr>
        <p:spPr>
          <a:xfrm>
            <a:off x="9834418" y="2671628"/>
            <a:ext cx="944418" cy="46873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(28, -4)</a:t>
            </a:r>
          </a:p>
        </p:txBody>
      </p:sp>
      <p:sp>
        <p:nvSpPr>
          <p:cNvPr id="9" name="Rectangle 8"/>
          <p:cNvSpPr/>
          <p:nvPr/>
        </p:nvSpPr>
        <p:spPr>
          <a:xfrm>
            <a:off x="1646383" y="2878755"/>
            <a:ext cx="63350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/>
              <a:t>(-10, 2)</a:t>
            </a:r>
            <a:endParaRPr lang="en-US" sz="1200" dirty="0"/>
          </a:p>
        </p:txBody>
      </p:sp>
      <p:sp>
        <p:nvSpPr>
          <p:cNvPr id="35" name="Rectangle 34"/>
          <p:cNvSpPr/>
          <p:nvPr/>
        </p:nvSpPr>
        <p:spPr>
          <a:xfrm>
            <a:off x="1312887" y="3815587"/>
            <a:ext cx="75854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dirty="0"/>
              <a:t>(-20, -20)</a:t>
            </a:r>
          </a:p>
        </p:txBody>
      </p:sp>
      <p:sp>
        <p:nvSpPr>
          <p:cNvPr id="34" name="Oval 33"/>
          <p:cNvSpPr/>
          <p:nvPr/>
        </p:nvSpPr>
        <p:spPr>
          <a:xfrm>
            <a:off x="2631163" y="2450719"/>
            <a:ext cx="101600" cy="8312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2379626" y="2189110"/>
            <a:ext cx="58702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dirty="0"/>
              <a:t>(2, 20)</a:t>
            </a:r>
          </a:p>
        </p:txBody>
      </p:sp>
      <p:sp>
        <p:nvSpPr>
          <p:cNvPr id="37" name="Oval 36"/>
          <p:cNvSpPr/>
          <p:nvPr/>
        </p:nvSpPr>
        <p:spPr>
          <a:xfrm>
            <a:off x="2783623" y="3199562"/>
            <a:ext cx="101600" cy="8312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2571360" y="2937953"/>
            <a:ext cx="508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dirty="0"/>
              <a:t>(4, 2)</a:t>
            </a:r>
          </a:p>
        </p:txBody>
      </p:sp>
      <p:cxnSp>
        <p:nvCxnSpPr>
          <p:cNvPr id="39" name="Straight Arrow Connector 38"/>
          <p:cNvCxnSpPr/>
          <p:nvPr/>
        </p:nvCxnSpPr>
        <p:spPr>
          <a:xfrm flipH="1">
            <a:off x="7103464" y="3109958"/>
            <a:ext cx="636519" cy="2093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H="1">
            <a:off x="7449426" y="3182187"/>
            <a:ext cx="489527" cy="2742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8146431" y="3207417"/>
            <a:ext cx="50892" cy="2878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8284915" y="3199562"/>
            <a:ext cx="357908" cy="1441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Oval Callout 42"/>
          <p:cNvSpPr/>
          <p:nvPr/>
        </p:nvSpPr>
        <p:spPr>
          <a:xfrm flipH="1">
            <a:off x="3324449" y="2410690"/>
            <a:ext cx="1121898" cy="507791"/>
          </a:xfrm>
          <a:prstGeom prst="wedgeEllipseCallout">
            <a:avLst>
              <a:gd name="adj1" fmla="val 94910"/>
              <a:gd name="adj2" fmla="val -22394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Well, this looks crowded</a:t>
            </a:r>
          </a:p>
        </p:txBody>
      </p:sp>
      <p:sp>
        <p:nvSpPr>
          <p:cNvPr id="44" name="Oval Callout 43"/>
          <p:cNvSpPr/>
          <p:nvPr/>
        </p:nvSpPr>
        <p:spPr>
          <a:xfrm flipH="1">
            <a:off x="3222933" y="3894301"/>
            <a:ext cx="1121898" cy="507791"/>
          </a:xfrm>
          <a:prstGeom prst="wedgeEllipseCallout">
            <a:avLst>
              <a:gd name="adj1" fmla="val 86677"/>
              <a:gd name="adj2" fmla="val -167908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My exact thoughts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429BEE9E-FC0C-4691-B0DA-6FAF5ED929AC}"/>
              </a:ext>
            </a:extLst>
          </p:cNvPr>
          <p:cNvSpPr/>
          <p:nvPr/>
        </p:nvSpPr>
        <p:spPr>
          <a:xfrm>
            <a:off x="4188127" y="3680955"/>
            <a:ext cx="101600" cy="8312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8130A6ED-C507-4998-93AF-711E1BE4A90C}"/>
              </a:ext>
            </a:extLst>
          </p:cNvPr>
          <p:cNvSpPr/>
          <p:nvPr/>
        </p:nvSpPr>
        <p:spPr>
          <a:xfrm>
            <a:off x="3799543" y="3456422"/>
            <a:ext cx="6335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dirty="0"/>
              <a:t>(28</a:t>
            </a:r>
            <a:r>
              <a:rPr lang="en-US" sz="1200"/>
              <a:t>, -4)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947885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90472" y="439016"/>
            <a:ext cx="2429164" cy="456911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Example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773381" y="982263"/>
            <a:ext cx="120996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>
                <a:solidFill>
                  <a:srgbClr val="002060"/>
                </a:solidFill>
              </a:rPr>
              <a:t>Space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035637" y="1136940"/>
            <a:ext cx="211974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>
                <a:solidFill>
                  <a:srgbClr val="002060"/>
                </a:solidFill>
              </a:rPr>
              <a:t>PR-</a:t>
            </a:r>
            <a:r>
              <a:rPr lang="en-US" sz="2600" dirty="0" err="1">
                <a:solidFill>
                  <a:srgbClr val="002060"/>
                </a:solidFill>
              </a:rPr>
              <a:t>QuadTree</a:t>
            </a:r>
            <a:endParaRPr lang="en-US" sz="2600" dirty="0">
              <a:solidFill>
                <a:srgbClr val="00206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09600" y="1767929"/>
            <a:ext cx="3980872" cy="33028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0" y="3296235"/>
            <a:ext cx="6188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/>
              <a:t>(-32, 0)</a:t>
            </a:r>
            <a:endParaRPr lang="en-US" sz="1000" dirty="0"/>
          </a:p>
        </p:txBody>
      </p:sp>
      <p:sp>
        <p:nvSpPr>
          <p:cNvPr id="12" name="TextBox 11"/>
          <p:cNvSpPr txBox="1"/>
          <p:nvPr/>
        </p:nvSpPr>
        <p:spPr>
          <a:xfrm>
            <a:off x="2281381" y="5186399"/>
            <a:ext cx="6188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(0, -32)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281381" y="1506272"/>
            <a:ext cx="6188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(0, 32)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752108" y="3309957"/>
            <a:ext cx="6188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(32, 0)</a:t>
            </a:r>
          </a:p>
        </p:txBody>
      </p:sp>
      <p:sp>
        <p:nvSpPr>
          <p:cNvPr id="15" name="Oval 14"/>
          <p:cNvSpPr/>
          <p:nvPr/>
        </p:nvSpPr>
        <p:spPr>
          <a:xfrm>
            <a:off x="8321963" y="1893453"/>
            <a:ext cx="1302328" cy="51723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Oval 2"/>
          <p:cNvSpPr/>
          <p:nvPr/>
        </p:nvSpPr>
        <p:spPr>
          <a:xfrm>
            <a:off x="1921164" y="3140364"/>
            <a:ext cx="101600" cy="8312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1602511" y="4022433"/>
            <a:ext cx="101600" cy="8312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1" name="Straight Arrow Connector 10"/>
          <p:cNvCxnSpPr>
            <a:stCxn id="15" idx="3"/>
          </p:cNvCxnSpPr>
          <p:nvPr/>
        </p:nvCxnSpPr>
        <p:spPr>
          <a:xfrm flipH="1">
            <a:off x="7518400" y="2334942"/>
            <a:ext cx="994285" cy="1311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8248073" y="2400525"/>
            <a:ext cx="489527" cy="2742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>
            <a:off x="9095509" y="2452520"/>
            <a:ext cx="1" cy="2878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9624292" y="2321920"/>
            <a:ext cx="357908" cy="1441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7" idx="0"/>
            <a:endCxn id="7" idx="2"/>
          </p:cNvCxnSpPr>
          <p:nvPr/>
        </p:nvCxnSpPr>
        <p:spPr>
          <a:xfrm>
            <a:off x="2600036" y="1767929"/>
            <a:ext cx="0" cy="330283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endCxn id="7" idx="3"/>
          </p:cNvCxnSpPr>
          <p:nvPr/>
        </p:nvCxnSpPr>
        <p:spPr>
          <a:xfrm>
            <a:off x="609600" y="3419346"/>
            <a:ext cx="3980872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/>
          <p:cNvSpPr/>
          <p:nvPr/>
        </p:nvSpPr>
        <p:spPr>
          <a:xfrm>
            <a:off x="6493164" y="2452520"/>
            <a:ext cx="1099128" cy="51624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(-10, 2)</a:t>
            </a:r>
          </a:p>
        </p:txBody>
      </p:sp>
      <p:sp>
        <p:nvSpPr>
          <p:cNvPr id="31" name="Oval 30"/>
          <p:cNvSpPr/>
          <p:nvPr/>
        </p:nvSpPr>
        <p:spPr>
          <a:xfrm>
            <a:off x="8598587" y="2743938"/>
            <a:ext cx="1111606" cy="53875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(-20, -20)</a:t>
            </a:r>
          </a:p>
        </p:txBody>
      </p:sp>
      <p:sp>
        <p:nvSpPr>
          <p:cNvPr id="32" name="Oval 31"/>
          <p:cNvSpPr/>
          <p:nvPr/>
        </p:nvSpPr>
        <p:spPr>
          <a:xfrm>
            <a:off x="9834418" y="2671628"/>
            <a:ext cx="944418" cy="46873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(28, -4)</a:t>
            </a:r>
          </a:p>
        </p:txBody>
      </p:sp>
      <p:sp>
        <p:nvSpPr>
          <p:cNvPr id="9" name="Rectangle 8"/>
          <p:cNvSpPr/>
          <p:nvPr/>
        </p:nvSpPr>
        <p:spPr>
          <a:xfrm>
            <a:off x="1646383" y="2878755"/>
            <a:ext cx="63350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/>
              <a:t>(-10, 2)</a:t>
            </a:r>
            <a:endParaRPr lang="en-US" sz="1200" dirty="0"/>
          </a:p>
        </p:txBody>
      </p:sp>
      <p:sp>
        <p:nvSpPr>
          <p:cNvPr id="35" name="Rectangle 34"/>
          <p:cNvSpPr/>
          <p:nvPr/>
        </p:nvSpPr>
        <p:spPr>
          <a:xfrm>
            <a:off x="1312887" y="3815587"/>
            <a:ext cx="75854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dirty="0"/>
              <a:t>(-20, -20)</a:t>
            </a:r>
          </a:p>
        </p:txBody>
      </p:sp>
      <p:sp>
        <p:nvSpPr>
          <p:cNvPr id="34" name="Oval 33"/>
          <p:cNvSpPr/>
          <p:nvPr/>
        </p:nvSpPr>
        <p:spPr>
          <a:xfrm>
            <a:off x="2647862" y="2469817"/>
            <a:ext cx="101600" cy="8312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2396325" y="2208208"/>
            <a:ext cx="58702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dirty="0"/>
              <a:t>(2, 20)</a:t>
            </a:r>
          </a:p>
        </p:txBody>
      </p:sp>
      <p:sp>
        <p:nvSpPr>
          <p:cNvPr id="37" name="Oval 36"/>
          <p:cNvSpPr/>
          <p:nvPr/>
        </p:nvSpPr>
        <p:spPr>
          <a:xfrm>
            <a:off x="2783623" y="3199562"/>
            <a:ext cx="101600" cy="8312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2571360" y="2937953"/>
            <a:ext cx="508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dirty="0"/>
              <a:t>(4, 2)</a:t>
            </a:r>
          </a:p>
        </p:txBody>
      </p:sp>
      <p:cxnSp>
        <p:nvCxnSpPr>
          <p:cNvPr id="8" name="Straight Connector 7"/>
          <p:cNvCxnSpPr/>
          <p:nvPr/>
        </p:nvCxnSpPr>
        <p:spPr>
          <a:xfrm flipH="1">
            <a:off x="3482109" y="1767929"/>
            <a:ext cx="18473" cy="168849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V="1">
            <a:off x="2571360" y="2644731"/>
            <a:ext cx="2032733" cy="765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Oval 39"/>
          <p:cNvSpPr/>
          <p:nvPr/>
        </p:nvSpPr>
        <p:spPr>
          <a:xfrm>
            <a:off x="7592292" y="2671629"/>
            <a:ext cx="882071" cy="510203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41" name="Straight Arrow Connector 40"/>
          <p:cNvCxnSpPr/>
          <p:nvPr/>
        </p:nvCxnSpPr>
        <p:spPr>
          <a:xfrm flipH="1">
            <a:off x="7103464" y="3109958"/>
            <a:ext cx="636519" cy="2093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H="1">
            <a:off x="7592292" y="3182187"/>
            <a:ext cx="346662" cy="3037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8146431" y="3207417"/>
            <a:ext cx="50892" cy="2878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8284915" y="3199562"/>
            <a:ext cx="357908" cy="1441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Oval 44"/>
          <p:cNvSpPr/>
          <p:nvPr/>
        </p:nvSpPr>
        <p:spPr>
          <a:xfrm>
            <a:off x="6244860" y="3236685"/>
            <a:ext cx="887732" cy="49849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(2, 20)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46" name="Oval 45"/>
          <p:cNvSpPr/>
          <p:nvPr/>
        </p:nvSpPr>
        <p:spPr>
          <a:xfrm>
            <a:off x="7064016" y="3523641"/>
            <a:ext cx="673899" cy="4604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(2, 20)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47" name="Oval 46"/>
          <p:cNvSpPr/>
          <p:nvPr/>
        </p:nvSpPr>
        <p:spPr>
          <a:xfrm>
            <a:off x="7809177" y="3560518"/>
            <a:ext cx="789409" cy="46625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(4, 2)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49" name="Oval 48"/>
          <p:cNvSpPr/>
          <p:nvPr/>
        </p:nvSpPr>
        <p:spPr>
          <a:xfrm>
            <a:off x="8645831" y="3334059"/>
            <a:ext cx="673899" cy="4604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(2, 20)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50" name="Oval Callout 49"/>
          <p:cNvSpPr/>
          <p:nvPr/>
        </p:nvSpPr>
        <p:spPr>
          <a:xfrm flipH="1">
            <a:off x="3324449" y="2410690"/>
            <a:ext cx="1121898" cy="507791"/>
          </a:xfrm>
          <a:prstGeom prst="wedgeEllipseCallout">
            <a:avLst>
              <a:gd name="adj1" fmla="val 94910"/>
              <a:gd name="adj2" fmla="val -22394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Much better</a:t>
            </a:r>
          </a:p>
        </p:txBody>
      </p:sp>
      <p:sp>
        <p:nvSpPr>
          <p:cNvPr id="51" name="Oval Callout 50"/>
          <p:cNvSpPr/>
          <p:nvPr/>
        </p:nvSpPr>
        <p:spPr>
          <a:xfrm flipH="1">
            <a:off x="3222933" y="3894301"/>
            <a:ext cx="1121898" cy="507791"/>
          </a:xfrm>
          <a:prstGeom prst="wedgeEllipseCallout">
            <a:avLst>
              <a:gd name="adj1" fmla="val 86677"/>
              <a:gd name="adj2" fmla="val -167908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No kidding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CF335B77-9563-4B23-98A3-656DB1BB02FF}"/>
              </a:ext>
            </a:extLst>
          </p:cNvPr>
          <p:cNvSpPr/>
          <p:nvPr/>
        </p:nvSpPr>
        <p:spPr>
          <a:xfrm>
            <a:off x="4188127" y="3680955"/>
            <a:ext cx="101600" cy="8312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46CD368D-450F-4367-B0EF-33F91575D7F4}"/>
              </a:ext>
            </a:extLst>
          </p:cNvPr>
          <p:cNvSpPr/>
          <p:nvPr/>
        </p:nvSpPr>
        <p:spPr>
          <a:xfrm>
            <a:off x="3799543" y="3456422"/>
            <a:ext cx="6335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dirty="0"/>
              <a:t>(28</a:t>
            </a:r>
            <a:r>
              <a:rPr lang="en-US" sz="1200"/>
              <a:t>, -4)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2185009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90472" y="439016"/>
            <a:ext cx="2429164" cy="456911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Example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773381" y="982263"/>
            <a:ext cx="120996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>
                <a:solidFill>
                  <a:srgbClr val="002060"/>
                </a:solidFill>
              </a:rPr>
              <a:t>Space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035637" y="1136940"/>
            <a:ext cx="211974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>
                <a:solidFill>
                  <a:srgbClr val="002060"/>
                </a:solidFill>
              </a:rPr>
              <a:t>PR-</a:t>
            </a:r>
            <a:r>
              <a:rPr lang="en-US" sz="2600" dirty="0" err="1">
                <a:solidFill>
                  <a:srgbClr val="002060"/>
                </a:solidFill>
              </a:rPr>
              <a:t>QuadTree</a:t>
            </a:r>
            <a:endParaRPr lang="en-US" sz="2600" dirty="0">
              <a:solidFill>
                <a:srgbClr val="00206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09600" y="1767929"/>
            <a:ext cx="3980872" cy="33028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0" y="3296235"/>
            <a:ext cx="6188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/>
              <a:t>(-32, 0)</a:t>
            </a:r>
            <a:endParaRPr lang="en-US" sz="1000" dirty="0"/>
          </a:p>
        </p:txBody>
      </p:sp>
      <p:sp>
        <p:nvSpPr>
          <p:cNvPr id="12" name="TextBox 11"/>
          <p:cNvSpPr txBox="1"/>
          <p:nvPr/>
        </p:nvSpPr>
        <p:spPr>
          <a:xfrm>
            <a:off x="2281381" y="5186399"/>
            <a:ext cx="6188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(0, -32)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281381" y="1506272"/>
            <a:ext cx="6188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(0, 32)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752108" y="3309957"/>
            <a:ext cx="6188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(32, 0)</a:t>
            </a:r>
          </a:p>
        </p:txBody>
      </p:sp>
      <p:sp>
        <p:nvSpPr>
          <p:cNvPr id="15" name="Oval 14"/>
          <p:cNvSpPr/>
          <p:nvPr/>
        </p:nvSpPr>
        <p:spPr>
          <a:xfrm>
            <a:off x="8321963" y="1893453"/>
            <a:ext cx="1302328" cy="51723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Oval 2"/>
          <p:cNvSpPr/>
          <p:nvPr/>
        </p:nvSpPr>
        <p:spPr>
          <a:xfrm>
            <a:off x="1921164" y="3140364"/>
            <a:ext cx="101600" cy="8312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1602511" y="4022433"/>
            <a:ext cx="101600" cy="8312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1" name="Straight Arrow Connector 10"/>
          <p:cNvCxnSpPr>
            <a:stCxn id="15" idx="3"/>
          </p:cNvCxnSpPr>
          <p:nvPr/>
        </p:nvCxnSpPr>
        <p:spPr>
          <a:xfrm flipH="1">
            <a:off x="7518400" y="2334942"/>
            <a:ext cx="994285" cy="1311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8248073" y="2400525"/>
            <a:ext cx="489527" cy="2742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>
            <a:off x="9095509" y="2452520"/>
            <a:ext cx="1" cy="2878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9624292" y="2321920"/>
            <a:ext cx="357908" cy="1441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7" idx="0"/>
            <a:endCxn id="7" idx="2"/>
          </p:cNvCxnSpPr>
          <p:nvPr/>
        </p:nvCxnSpPr>
        <p:spPr>
          <a:xfrm>
            <a:off x="2600036" y="1767929"/>
            <a:ext cx="0" cy="330283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endCxn id="7" idx="3"/>
          </p:cNvCxnSpPr>
          <p:nvPr/>
        </p:nvCxnSpPr>
        <p:spPr>
          <a:xfrm>
            <a:off x="609600" y="3419346"/>
            <a:ext cx="3980872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/>
          <p:cNvSpPr/>
          <p:nvPr/>
        </p:nvSpPr>
        <p:spPr>
          <a:xfrm>
            <a:off x="6493164" y="2452520"/>
            <a:ext cx="1099128" cy="51624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(-10, 2)</a:t>
            </a:r>
          </a:p>
        </p:txBody>
      </p:sp>
      <p:sp>
        <p:nvSpPr>
          <p:cNvPr id="31" name="Oval 30"/>
          <p:cNvSpPr/>
          <p:nvPr/>
        </p:nvSpPr>
        <p:spPr>
          <a:xfrm>
            <a:off x="8598587" y="2743938"/>
            <a:ext cx="1111606" cy="53875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(-20, -20)</a:t>
            </a:r>
          </a:p>
        </p:txBody>
      </p:sp>
      <p:sp>
        <p:nvSpPr>
          <p:cNvPr id="32" name="Oval 31"/>
          <p:cNvSpPr/>
          <p:nvPr/>
        </p:nvSpPr>
        <p:spPr>
          <a:xfrm>
            <a:off x="9834418" y="2671628"/>
            <a:ext cx="944418" cy="46873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(28, -4)</a:t>
            </a:r>
          </a:p>
        </p:txBody>
      </p:sp>
      <p:sp>
        <p:nvSpPr>
          <p:cNvPr id="9" name="Rectangle 8"/>
          <p:cNvSpPr/>
          <p:nvPr/>
        </p:nvSpPr>
        <p:spPr>
          <a:xfrm>
            <a:off x="1646383" y="2878755"/>
            <a:ext cx="63350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/>
              <a:t>(-10, 2)</a:t>
            </a:r>
            <a:endParaRPr lang="en-US" sz="1200" dirty="0"/>
          </a:p>
        </p:txBody>
      </p:sp>
      <p:sp>
        <p:nvSpPr>
          <p:cNvPr id="35" name="Rectangle 34"/>
          <p:cNvSpPr/>
          <p:nvPr/>
        </p:nvSpPr>
        <p:spPr>
          <a:xfrm>
            <a:off x="1312887" y="3815587"/>
            <a:ext cx="75854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dirty="0"/>
              <a:t>(-20, -20)</a:t>
            </a:r>
          </a:p>
        </p:txBody>
      </p:sp>
      <p:sp>
        <p:nvSpPr>
          <p:cNvPr id="34" name="Oval 33"/>
          <p:cNvSpPr/>
          <p:nvPr/>
        </p:nvSpPr>
        <p:spPr>
          <a:xfrm>
            <a:off x="2647862" y="2469817"/>
            <a:ext cx="101600" cy="8312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2396325" y="2208208"/>
            <a:ext cx="58702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dirty="0"/>
              <a:t>(2, 20)</a:t>
            </a:r>
          </a:p>
        </p:txBody>
      </p:sp>
      <p:sp>
        <p:nvSpPr>
          <p:cNvPr id="37" name="Oval 36"/>
          <p:cNvSpPr/>
          <p:nvPr/>
        </p:nvSpPr>
        <p:spPr>
          <a:xfrm>
            <a:off x="2783623" y="3199562"/>
            <a:ext cx="101600" cy="8312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2571360" y="2937953"/>
            <a:ext cx="508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dirty="0"/>
              <a:t>(4, 2)</a:t>
            </a:r>
          </a:p>
        </p:txBody>
      </p:sp>
      <p:cxnSp>
        <p:nvCxnSpPr>
          <p:cNvPr id="8" name="Straight Connector 7"/>
          <p:cNvCxnSpPr/>
          <p:nvPr/>
        </p:nvCxnSpPr>
        <p:spPr>
          <a:xfrm flipH="1">
            <a:off x="3482109" y="1767929"/>
            <a:ext cx="18473" cy="168849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V="1">
            <a:off x="2571360" y="2644731"/>
            <a:ext cx="2032733" cy="765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Oval 39"/>
          <p:cNvSpPr/>
          <p:nvPr/>
        </p:nvSpPr>
        <p:spPr>
          <a:xfrm>
            <a:off x="7592292" y="2671629"/>
            <a:ext cx="882071" cy="510203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41" name="Straight Arrow Connector 40"/>
          <p:cNvCxnSpPr/>
          <p:nvPr/>
        </p:nvCxnSpPr>
        <p:spPr>
          <a:xfrm flipH="1">
            <a:off x="7103464" y="3109958"/>
            <a:ext cx="636519" cy="2093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H="1">
            <a:off x="7592292" y="3182187"/>
            <a:ext cx="346662" cy="3037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8146431" y="3207417"/>
            <a:ext cx="50892" cy="2878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8284915" y="3199562"/>
            <a:ext cx="357908" cy="1441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Oval 44"/>
          <p:cNvSpPr/>
          <p:nvPr/>
        </p:nvSpPr>
        <p:spPr>
          <a:xfrm>
            <a:off x="6244860" y="3236685"/>
            <a:ext cx="887732" cy="49849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(2, 20)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46" name="Oval 45"/>
          <p:cNvSpPr/>
          <p:nvPr/>
        </p:nvSpPr>
        <p:spPr>
          <a:xfrm>
            <a:off x="7064016" y="3523641"/>
            <a:ext cx="673899" cy="4604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(2, 20)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47" name="Oval 46"/>
          <p:cNvSpPr/>
          <p:nvPr/>
        </p:nvSpPr>
        <p:spPr>
          <a:xfrm>
            <a:off x="7809177" y="3560518"/>
            <a:ext cx="789409" cy="46625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(4, 2)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49" name="Oval 48"/>
          <p:cNvSpPr/>
          <p:nvPr/>
        </p:nvSpPr>
        <p:spPr>
          <a:xfrm>
            <a:off x="8645831" y="3334059"/>
            <a:ext cx="673899" cy="4604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(2, 20)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48" name="Oval 47"/>
          <p:cNvSpPr/>
          <p:nvPr/>
        </p:nvSpPr>
        <p:spPr>
          <a:xfrm>
            <a:off x="3909954" y="3928024"/>
            <a:ext cx="101600" cy="8312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3624560" y="3971774"/>
            <a:ext cx="7120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dirty="0"/>
              <a:t>(23, -10)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FD9A831A-85B9-43B1-8D6C-CCEA0775B287}"/>
              </a:ext>
            </a:extLst>
          </p:cNvPr>
          <p:cNvSpPr/>
          <p:nvPr/>
        </p:nvSpPr>
        <p:spPr>
          <a:xfrm>
            <a:off x="4188127" y="3680955"/>
            <a:ext cx="101600" cy="8312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E79B4E9E-B4F4-4087-BB43-20108B7ED429}"/>
              </a:ext>
            </a:extLst>
          </p:cNvPr>
          <p:cNvSpPr/>
          <p:nvPr/>
        </p:nvSpPr>
        <p:spPr>
          <a:xfrm>
            <a:off x="3799543" y="3456422"/>
            <a:ext cx="6335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dirty="0"/>
              <a:t>(28</a:t>
            </a:r>
            <a:r>
              <a:rPr lang="en-US" sz="1200"/>
              <a:t>, -4)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7129605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90472" y="439016"/>
            <a:ext cx="2429164" cy="456911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Example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773381" y="982263"/>
            <a:ext cx="120996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>
                <a:solidFill>
                  <a:srgbClr val="002060"/>
                </a:solidFill>
              </a:rPr>
              <a:t>Space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035637" y="1136940"/>
            <a:ext cx="211974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>
                <a:solidFill>
                  <a:srgbClr val="002060"/>
                </a:solidFill>
              </a:rPr>
              <a:t>PR-</a:t>
            </a:r>
            <a:r>
              <a:rPr lang="en-US" sz="2600" dirty="0" err="1">
                <a:solidFill>
                  <a:srgbClr val="002060"/>
                </a:solidFill>
              </a:rPr>
              <a:t>QuadTree</a:t>
            </a:r>
            <a:endParaRPr lang="en-US" sz="2600" dirty="0">
              <a:solidFill>
                <a:srgbClr val="00206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09600" y="1767929"/>
            <a:ext cx="3980872" cy="33028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0" y="3296235"/>
            <a:ext cx="6188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/>
              <a:t>(-32, 0)</a:t>
            </a:r>
            <a:endParaRPr lang="en-US" sz="1000" dirty="0"/>
          </a:p>
        </p:txBody>
      </p:sp>
      <p:sp>
        <p:nvSpPr>
          <p:cNvPr id="12" name="TextBox 11"/>
          <p:cNvSpPr txBox="1"/>
          <p:nvPr/>
        </p:nvSpPr>
        <p:spPr>
          <a:xfrm>
            <a:off x="2281381" y="5186399"/>
            <a:ext cx="6188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(0, -32)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281381" y="1506272"/>
            <a:ext cx="6188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(0, 32)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752108" y="3309957"/>
            <a:ext cx="6188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(32, 0)</a:t>
            </a:r>
          </a:p>
        </p:txBody>
      </p:sp>
      <p:sp>
        <p:nvSpPr>
          <p:cNvPr id="15" name="Oval 14"/>
          <p:cNvSpPr/>
          <p:nvPr/>
        </p:nvSpPr>
        <p:spPr>
          <a:xfrm>
            <a:off x="8321963" y="1893453"/>
            <a:ext cx="1302328" cy="51723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Oval 2"/>
          <p:cNvSpPr/>
          <p:nvPr/>
        </p:nvSpPr>
        <p:spPr>
          <a:xfrm>
            <a:off x="1921164" y="3140364"/>
            <a:ext cx="101600" cy="8312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1602511" y="4022433"/>
            <a:ext cx="101600" cy="8312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1" name="Straight Arrow Connector 10"/>
          <p:cNvCxnSpPr>
            <a:stCxn id="15" idx="3"/>
          </p:cNvCxnSpPr>
          <p:nvPr/>
        </p:nvCxnSpPr>
        <p:spPr>
          <a:xfrm flipH="1">
            <a:off x="7518400" y="2334942"/>
            <a:ext cx="994285" cy="1311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8248073" y="2400525"/>
            <a:ext cx="489527" cy="2742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>
            <a:off x="9095509" y="2452520"/>
            <a:ext cx="1" cy="2878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9624292" y="2321920"/>
            <a:ext cx="357908" cy="1441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7" idx="0"/>
            <a:endCxn id="7" idx="2"/>
          </p:cNvCxnSpPr>
          <p:nvPr/>
        </p:nvCxnSpPr>
        <p:spPr>
          <a:xfrm>
            <a:off x="2600036" y="1767929"/>
            <a:ext cx="0" cy="330283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endCxn id="7" idx="3"/>
          </p:cNvCxnSpPr>
          <p:nvPr/>
        </p:nvCxnSpPr>
        <p:spPr>
          <a:xfrm>
            <a:off x="609600" y="3419346"/>
            <a:ext cx="3980872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/>
          <p:cNvSpPr/>
          <p:nvPr/>
        </p:nvSpPr>
        <p:spPr>
          <a:xfrm>
            <a:off x="6493164" y="2452520"/>
            <a:ext cx="1099128" cy="51624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(-10, 2)</a:t>
            </a:r>
          </a:p>
        </p:txBody>
      </p:sp>
      <p:sp>
        <p:nvSpPr>
          <p:cNvPr id="31" name="Oval 30"/>
          <p:cNvSpPr/>
          <p:nvPr/>
        </p:nvSpPr>
        <p:spPr>
          <a:xfrm>
            <a:off x="8598587" y="2743938"/>
            <a:ext cx="1111606" cy="53875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(-20, -20)</a:t>
            </a:r>
          </a:p>
        </p:txBody>
      </p:sp>
      <p:sp>
        <p:nvSpPr>
          <p:cNvPr id="32" name="Oval 31"/>
          <p:cNvSpPr/>
          <p:nvPr/>
        </p:nvSpPr>
        <p:spPr>
          <a:xfrm>
            <a:off x="9834418" y="2671628"/>
            <a:ext cx="944418" cy="46873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(28, -4)</a:t>
            </a:r>
          </a:p>
        </p:txBody>
      </p:sp>
      <p:sp>
        <p:nvSpPr>
          <p:cNvPr id="9" name="Rectangle 8"/>
          <p:cNvSpPr/>
          <p:nvPr/>
        </p:nvSpPr>
        <p:spPr>
          <a:xfrm>
            <a:off x="1646383" y="2878755"/>
            <a:ext cx="63350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/>
              <a:t>(-10, 2)</a:t>
            </a:r>
            <a:endParaRPr lang="en-US" sz="1200" dirty="0"/>
          </a:p>
        </p:txBody>
      </p:sp>
      <p:sp>
        <p:nvSpPr>
          <p:cNvPr id="35" name="Rectangle 34"/>
          <p:cNvSpPr/>
          <p:nvPr/>
        </p:nvSpPr>
        <p:spPr>
          <a:xfrm>
            <a:off x="1312887" y="3815587"/>
            <a:ext cx="75854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dirty="0"/>
              <a:t>(-20, -20)</a:t>
            </a:r>
          </a:p>
        </p:txBody>
      </p:sp>
      <p:sp>
        <p:nvSpPr>
          <p:cNvPr id="34" name="Oval 33"/>
          <p:cNvSpPr/>
          <p:nvPr/>
        </p:nvSpPr>
        <p:spPr>
          <a:xfrm>
            <a:off x="2647862" y="2469817"/>
            <a:ext cx="101600" cy="8312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2396325" y="2208208"/>
            <a:ext cx="58702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dirty="0"/>
              <a:t>(2, 20)</a:t>
            </a:r>
          </a:p>
        </p:txBody>
      </p:sp>
      <p:sp>
        <p:nvSpPr>
          <p:cNvPr id="37" name="Oval 36"/>
          <p:cNvSpPr/>
          <p:nvPr/>
        </p:nvSpPr>
        <p:spPr>
          <a:xfrm>
            <a:off x="2783623" y="3199562"/>
            <a:ext cx="101600" cy="8312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2571360" y="2937953"/>
            <a:ext cx="508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dirty="0"/>
              <a:t>(4, 2)</a:t>
            </a:r>
          </a:p>
        </p:txBody>
      </p:sp>
      <p:cxnSp>
        <p:nvCxnSpPr>
          <p:cNvPr id="8" name="Straight Connector 7"/>
          <p:cNvCxnSpPr/>
          <p:nvPr/>
        </p:nvCxnSpPr>
        <p:spPr>
          <a:xfrm flipH="1">
            <a:off x="3482109" y="1767929"/>
            <a:ext cx="18473" cy="168849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V="1">
            <a:off x="2571360" y="2644731"/>
            <a:ext cx="2032733" cy="765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Oval 39"/>
          <p:cNvSpPr/>
          <p:nvPr/>
        </p:nvSpPr>
        <p:spPr>
          <a:xfrm>
            <a:off x="7592292" y="2671629"/>
            <a:ext cx="882071" cy="510203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41" name="Straight Arrow Connector 40"/>
          <p:cNvCxnSpPr/>
          <p:nvPr/>
        </p:nvCxnSpPr>
        <p:spPr>
          <a:xfrm flipH="1">
            <a:off x="7103464" y="3109958"/>
            <a:ext cx="636519" cy="2093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H="1">
            <a:off x="7592292" y="3182187"/>
            <a:ext cx="346662" cy="3037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8146431" y="3207417"/>
            <a:ext cx="50892" cy="2878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8284915" y="3199562"/>
            <a:ext cx="357908" cy="1441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Oval 44"/>
          <p:cNvSpPr/>
          <p:nvPr/>
        </p:nvSpPr>
        <p:spPr>
          <a:xfrm>
            <a:off x="6244860" y="3236685"/>
            <a:ext cx="887732" cy="49849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(2, 20)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46" name="Oval 45"/>
          <p:cNvSpPr/>
          <p:nvPr/>
        </p:nvSpPr>
        <p:spPr>
          <a:xfrm>
            <a:off x="7064016" y="3523641"/>
            <a:ext cx="673899" cy="4604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(2, 20)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47" name="Oval 46"/>
          <p:cNvSpPr/>
          <p:nvPr/>
        </p:nvSpPr>
        <p:spPr>
          <a:xfrm>
            <a:off x="7809177" y="3560518"/>
            <a:ext cx="789409" cy="46625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(4, 2)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49" name="Oval 48"/>
          <p:cNvSpPr/>
          <p:nvPr/>
        </p:nvSpPr>
        <p:spPr>
          <a:xfrm>
            <a:off x="8645831" y="3334059"/>
            <a:ext cx="673899" cy="4604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(2, 20)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48" name="Oval 47"/>
          <p:cNvSpPr/>
          <p:nvPr/>
        </p:nvSpPr>
        <p:spPr>
          <a:xfrm>
            <a:off x="3847434" y="3928024"/>
            <a:ext cx="101600" cy="8312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3469106" y="3971774"/>
            <a:ext cx="7120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dirty="0"/>
              <a:t>(23, -10)</a:t>
            </a:r>
          </a:p>
        </p:txBody>
      </p:sp>
      <p:sp>
        <p:nvSpPr>
          <p:cNvPr id="50" name="Oval Callout 49"/>
          <p:cNvSpPr/>
          <p:nvPr/>
        </p:nvSpPr>
        <p:spPr>
          <a:xfrm flipH="1">
            <a:off x="4824392" y="3597769"/>
            <a:ext cx="1668772" cy="651004"/>
          </a:xfrm>
          <a:prstGeom prst="wedgeEllipseCallout">
            <a:avLst>
              <a:gd name="adj1" fmla="val 77582"/>
              <a:gd name="adj2" fmla="val -23594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solidFill>
                  <a:schemeClr val="tx1"/>
                </a:solidFill>
              </a:rPr>
              <a:t>Are you at least going to be paying rent?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51" name="Oval Callout 50"/>
          <p:cNvSpPr/>
          <p:nvPr/>
        </p:nvSpPr>
        <p:spPr>
          <a:xfrm flipH="1">
            <a:off x="4500575" y="4581511"/>
            <a:ext cx="1669315" cy="504690"/>
          </a:xfrm>
          <a:prstGeom prst="wedgeEllipseCallout">
            <a:avLst>
              <a:gd name="adj1" fmla="val 78141"/>
              <a:gd name="adj2" fmla="val -152739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solidFill>
                  <a:schemeClr val="tx1"/>
                </a:solidFill>
              </a:rPr>
              <a:t>In your dreams, pal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CC45F796-8FD3-4228-84B5-8BE899CABBB1}"/>
              </a:ext>
            </a:extLst>
          </p:cNvPr>
          <p:cNvSpPr/>
          <p:nvPr/>
        </p:nvSpPr>
        <p:spPr>
          <a:xfrm>
            <a:off x="4188127" y="3680955"/>
            <a:ext cx="101600" cy="8312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C9D5F0AD-E134-4D21-BE93-5A70331138A5}"/>
              </a:ext>
            </a:extLst>
          </p:cNvPr>
          <p:cNvSpPr/>
          <p:nvPr/>
        </p:nvSpPr>
        <p:spPr>
          <a:xfrm>
            <a:off x="4143639" y="3417678"/>
            <a:ext cx="6335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dirty="0"/>
              <a:t>(28, -4)</a:t>
            </a:r>
          </a:p>
        </p:txBody>
      </p:sp>
    </p:spTree>
    <p:extLst>
      <p:ext uri="{BB962C8B-B14F-4D97-AF65-F5344CB8AC3E}">
        <p14:creationId xmlns:p14="http://schemas.microsoft.com/office/powerpoint/2010/main" val="5717720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90472" y="439016"/>
            <a:ext cx="2429164" cy="456911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Example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773381" y="982263"/>
            <a:ext cx="120996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>
                <a:solidFill>
                  <a:srgbClr val="002060"/>
                </a:solidFill>
              </a:rPr>
              <a:t>Space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035637" y="1136940"/>
            <a:ext cx="211974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>
                <a:solidFill>
                  <a:srgbClr val="002060"/>
                </a:solidFill>
              </a:rPr>
              <a:t>PR-</a:t>
            </a:r>
            <a:r>
              <a:rPr lang="en-US" sz="2600" dirty="0" err="1">
                <a:solidFill>
                  <a:srgbClr val="002060"/>
                </a:solidFill>
              </a:rPr>
              <a:t>QuadTree</a:t>
            </a:r>
            <a:endParaRPr lang="en-US" sz="2600" dirty="0">
              <a:solidFill>
                <a:srgbClr val="00206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09600" y="1767929"/>
            <a:ext cx="3980872" cy="33028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0" y="3296235"/>
            <a:ext cx="6188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/>
              <a:t>(-32, 0)</a:t>
            </a:r>
            <a:endParaRPr lang="en-US" sz="1000" dirty="0"/>
          </a:p>
        </p:txBody>
      </p:sp>
      <p:sp>
        <p:nvSpPr>
          <p:cNvPr id="12" name="TextBox 11"/>
          <p:cNvSpPr txBox="1"/>
          <p:nvPr/>
        </p:nvSpPr>
        <p:spPr>
          <a:xfrm>
            <a:off x="2281381" y="5186399"/>
            <a:ext cx="6188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(0, -32)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281381" y="1506272"/>
            <a:ext cx="6188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(0, 32)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752108" y="3309957"/>
            <a:ext cx="6188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(32, 0)</a:t>
            </a:r>
          </a:p>
        </p:txBody>
      </p:sp>
      <p:sp>
        <p:nvSpPr>
          <p:cNvPr id="15" name="Oval 14"/>
          <p:cNvSpPr/>
          <p:nvPr/>
        </p:nvSpPr>
        <p:spPr>
          <a:xfrm>
            <a:off x="8321963" y="1893453"/>
            <a:ext cx="1302328" cy="51723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Oval 2"/>
          <p:cNvSpPr/>
          <p:nvPr/>
        </p:nvSpPr>
        <p:spPr>
          <a:xfrm>
            <a:off x="1921164" y="3140364"/>
            <a:ext cx="101600" cy="8312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1602511" y="4022433"/>
            <a:ext cx="101600" cy="8312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1" name="Straight Arrow Connector 10"/>
          <p:cNvCxnSpPr>
            <a:stCxn id="15" idx="3"/>
          </p:cNvCxnSpPr>
          <p:nvPr/>
        </p:nvCxnSpPr>
        <p:spPr>
          <a:xfrm flipH="1">
            <a:off x="7518400" y="2334942"/>
            <a:ext cx="994285" cy="1311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8248073" y="2400525"/>
            <a:ext cx="489527" cy="2742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>
            <a:off x="9095509" y="2452520"/>
            <a:ext cx="1" cy="2878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9624292" y="2321920"/>
            <a:ext cx="357908" cy="1441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7" idx="0"/>
            <a:endCxn id="7" idx="2"/>
          </p:cNvCxnSpPr>
          <p:nvPr/>
        </p:nvCxnSpPr>
        <p:spPr>
          <a:xfrm>
            <a:off x="2600036" y="1767929"/>
            <a:ext cx="0" cy="330283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endCxn id="7" idx="3"/>
          </p:cNvCxnSpPr>
          <p:nvPr/>
        </p:nvCxnSpPr>
        <p:spPr>
          <a:xfrm>
            <a:off x="609600" y="3419346"/>
            <a:ext cx="3980872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/>
          <p:cNvSpPr/>
          <p:nvPr/>
        </p:nvSpPr>
        <p:spPr>
          <a:xfrm>
            <a:off x="6493164" y="2452520"/>
            <a:ext cx="1099128" cy="51624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(-10, 2)</a:t>
            </a:r>
          </a:p>
        </p:txBody>
      </p:sp>
      <p:sp>
        <p:nvSpPr>
          <p:cNvPr id="31" name="Oval 30"/>
          <p:cNvSpPr/>
          <p:nvPr/>
        </p:nvSpPr>
        <p:spPr>
          <a:xfrm>
            <a:off x="8598587" y="2743938"/>
            <a:ext cx="1111606" cy="53875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(-20, -20)</a:t>
            </a:r>
          </a:p>
        </p:txBody>
      </p:sp>
      <p:sp>
        <p:nvSpPr>
          <p:cNvPr id="32" name="Oval 31"/>
          <p:cNvSpPr/>
          <p:nvPr/>
        </p:nvSpPr>
        <p:spPr>
          <a:xfrm>
            <a:off x="9834418" y="2671628"/>
            <a:ext cx="944418" cy="468736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646383" y="2878755"/>
            <a:ext cx="63350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/>
              <a:t>(-10, 2)</a:t>
            </a:r>
            <a:endParaRPr lang="en-US" sz="1200" dirty="0"/>
          </a:p>
        </p:txBody>
      </p:sp>
      <p:sp>
        <p:nvSpPr>
          <p:cNvPr id="35" name="Rectangle 34"/>
          <p:cNvSpPr/>
          <p:nvPr/>
        </p:nvSpPr>
        <p:spPr>
          <a:xfrm>
            <a:off x="1312887" y="3815587"/>
            <a:ext cx="75854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dirty="0"/>
              <a:t>(-20, -20)</a:t>
            </a:r>
          </a:p>
        </p:txBody>
      </p:sp>
      <p:sp>
        <p:nvSpPr>
          <p:cNvPr id="34" name="Oval 33"/>
          <p:cNvSpPr/>
          <p:nvPr/>
        </p:nvSpPr>
        <p:spPr>
          <a:xfrm>
            <a:off x="2647862" y="2469817"/>
            <a:ext cx="101600" cy="8312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2396325" y="2208208"/>
            <a:ext cx="58702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dirty="0"/>
              <a:t>(2, 20)</a:t>
            </a:r>
          </a:p>
        </p:txBody>
      </p:sp>
      <p:sp>
        <p:nvSpPr>
          <p:cNvPr id="37" name="Oval 36"/>
          <p:cNvSpPr/>
          <p:nvPr/>
        </p:nvSpPr>
        <p:spPr>
          <a:xfrm>
            <a:off x="2783623" y="3199562"/>
            <a:ext cx="101600" cy="8312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2571360" y="2937953"/>
            <a:ext cx="508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dirty="0"/>
              <a:t>(4, 2)</a:t>
            </a:r>
          </a:p>
        </p:txBody>
      </p:sp>
      <p:cxnSp>
        <p:nvCxnSpPr>
          <p:cNvPr id="8" name="Straight Connector 7"/>
          <p:cNvCxnSpPr/>
          <p:nvPr/>
        </p:nvCxnSpPr>
        <p:spPr>
          <a:xfrm flipH="1">
            <a:off x="3527149" y="1767929"/>
            <a:ext cx="18473" cy="168849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V="1">
            <a:off x="2571360" y="2644731"/>
            <a:ext cx="2032733" cy="765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Oval 39"/>
          <p:cNvSpPr/>
          <p:nvPr/>
        </p:nvSpPr>
        <p:spPr>
          <a:xfrm>
            <a:off x="7592292" y="2671629"/>
            <a:ext cx="882071" cy="510203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41" name="Straight Arrow Connector 40"/>
          <p:cNvCxnSpPr/>
          <p:nvPr/>
        </p:nvCxnSpPr>
        <p:spPr>
          <a:xfrm flipH="1">
            <a:off x="7103464" y="3109958"/>
            <a:ext cx="636519" cy="2093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H="1">
            <a:off x="7592292" y="3182187"/>
            <a:ext cx="346662" cy="3037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8146431" y="3207417"/>
            <a:ext cx="50892" cy="2878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8284915" y="3199562"/>
            <a:ext cx="357908" cy="1441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Oval 44"/>
          <p:cNvSpPr/>
          <p:nvPr/>
        </p:nvSpPr>
        <p:spPr>
          <a:xfrm>
            <a:off x="6244860" y="3236685"/>
            <a:ext cx="887732" cy="49849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(2, 20)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46" name="Oval 45"/>
          <p:cNvSpPr/>
          <p:nvPr/>
        </p:nvSpPr>
        <p:spPr>
          <a:xfrm>
            <a:off x="7064016" y="3523641"/>
            <a:ext cx="673899" cy="4604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(2, 20)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47" name="Oval 46"/>
          <p:cNvSpPr/>
          <p:nvPr/>
        </p:nvSpPr>
        <p:spPr>
          <a:xfrm>
            <a:off x="7809177" y="3560518"/>
            <a:ext cx="789409" cy="46625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(4, 2)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49" name="Oval 48"/>
          <p:cNvSpPr/>
          <p:nvPr/>
        </p:nvSpPr>
        <p:spPr>
          <a:xfrm>
            <a:off x="8645831" y="3334059"/>
            <a:ext cx="673899" cy="4604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(2, 20)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48" name="Oval 47"/>
          <p:cNvSpPr/>
          <p:nvPr/>
        </p:nvSpPr>
        <p:spPr>
          <a:xfrm>
            <a:off x="3855249" y="3928024"/>
            <a:ext cx="101600" cy="8312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3569855" y="3971774"/>
            <a:ext cx="7120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dirty="0"/>
              <a:t>(23, -10)</a:t>
            </a:r>
          </a:p>
        </p:txBody>
      </p:sp>
      <p:sp>
        <p:nvSpPr>
          <p:cNvPr id="50" name="Oval Callout 49"/>
          <p:cNvSpPr/>
          <p:nvPr/>
        </p:nvSpPr>
        <p:spPr>
          <a:xfrm flipH="1">
            <a:off x="4824392" y="3597769"/>
            <a:ext cx="1668772" cy="651004"/>
          </a:xfrm>
          <a:prstGeom prst="wedgeEllipseCallout">
            <a:avLst>
              <a:gd name="adj1" fmla="val 75495"/>
              <a:gd name="adj2" fmla="val -32871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Well, this did nothing</a:t>
            </a:r>
          </a:p>
        </p:txBody>
      </p:sp>
      <p:cxnSp>
        <p:nvCxnSpPr>
          <p:cNvPr id="53" name="Straight Connector 52"/>
          <p:cNvCxnSpPr/>
          <p:nvPr/>
        </p:nvCxnSpPr>
        <p:spPr>
          <a:xfrm flipH="1">
            <a:off x="3499142" y="3404526"/>
            <a:ext cx="18473" cy="168849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V="1">
            <a:off x="2588393" y="4281328"/>
            <a:ext cx="2032733" cy="765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 flipH="1">
            <a:off x="9624291" y="3160731"/>
            <a:ext cx="448888" cy="3252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 flipH="1">
            <a:off x="10043355" y="3232960"/>
            <a:ext cx="228793" cy="3232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>
            <a:off x="10479625" y="3258190"/>
            <a:ext cx="50892" cy="2878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>
            <a:off x="10618109" y="3232630"/>
            <a:ext cx="357908" cy="1441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Oval 58"/>
          <p:cNvSpPr/>
          <p:nvPr/>
        </p:nvSpPr>
        <p:spPr>
          <a:xfrm>
            <a:off x="9703948" y="3653389"/>
            <a:ext cx="648879" cy="40912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solidFill>
                  <a:schemeClr val="bg1"/>
                </a:solidFill>
              </a:rPr>
              <a:t>(28, -4)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60" name="Oval 59"/>
          <p:cNvSpPr/>
          <p:nvPr/>
        </p:nvSpPr>
        <p:spPr>
          <a:xfrm>
            <a:off x="9322211" y="3516482"/>
            <a:ext cx="339150" cy="33838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2" name="Oval 61"/>
          <p:cNvSpPr/>
          <p:nvPr/>
        </p:nvSpPr>
        <p:spPr>
          <a:xfrm>
            <a:off x="10450832" y="3584883"/>
            <a:ext cx="307259" cy="33838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3" name="Oval 62"/>
          <p:cNvSpPr/>
          <p:nvPr/>
        </p:nvSpPr>
        <p:spPr>
          <a:xfrm>
            <a:off x="10988668" y="3354447"/>
            <a:ext cx="307259" cy="33838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4" name="Oval Callout 63"/>
          <p:cNvSpPr/>
          <p:nvPr/>
        </p:nvSpPr>
        <p:spPr>
          <a:xfrm flipH="1">
            <a:off x="4500575" y="4581511"/>
            <a:ext cx="1050480" cy="466782"/>
          </a:xfrm>
          <a:prstGeom prst="wedgeEllipseCallout">
            <a:avLst>
              <a:gd name="adj1" fmla="val 78141"/>
              <a:gd name="adj2" fmla="val -152739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You don’t say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8C91ED8E-14C5-4EDB-B616-E29821F5BCFB}"/>
              </a:ext>
            </a:extLst>
          </p:cNvPr>
          <p:cNvSpPr/>
          <p:nvPr/>
        </p:nvSpPr>
        <p:spPr>
          <a:xfrm>
            <a:off x="3847434" y="3928024"/>
            <a:ext cx="101600" cy="8312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7F37E259-0FD9-4718-9DB5-4C7B181CE266}"/>
              </a:ext>
            </a:extLst>
          </p:cNvPr>
          <p:cNvSpPr/>
          <p:nvPr/>
        </p:nvSpPr>
        <p:spPr>
          <a:xfrm>
            <a:off x="3454915" y="3434734"/>
            <a:ext cx="287259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800" dirty="0">
                <a:solidFill>
                  <a:schemeClr val="bg1">
                    <a:lumMod val="65000"/>
                  </a:schemeClr>
                </a:solidFill>
              </a:rPr>
              <a:t>16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E9966C02-CD05-431F-969B-86416DF9182F}"/>
              </a:ext>
            </a:extLst>
          </p:cNvPr>
          <p:cNvSpPr/>
          <p:nvPr/>
        </p:nvSpPr>
        <p:spPr>
          <a:xfrm>
            <a:off x="2546715" y="4126289"/>
            <a:ext cx="319319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800" dirty="0">
                <a:solidFill>
                  <a:schemeClr val="bg1">
                    <a:lumMod val="65000"/>
                  </a:schemeClr>
                </a:solidFill>
              </a:rPr>
              <a:t>-16</a:t>
            </a: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20E74867-7F01-4AFE-9E96-9976F440997B}"/>
              </a:ext>
            </a:extLst>
          </p:cNvPr>
          <p:cNvSpPr/>
          <p:nvPr/>
        </p:nvSpPr>
        <p:spPr>
          <a:xfrm>
            <a:off x="4188127" y="3680955"/>
            <a:ext cx="101600" cy="8312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DE1FEDD5-BA9E-480A-8E7E-F3D00EEA347A}"/>
              </a:ext>
            </a:extLst>
          </p:cNvPr>
          <p:cNvSpPr/>
          <p:nvPr/>
        </p:nvSpPr>
        <p:spPr>
          <a:xfrm>
            <a:off x="4143639" y="3417678"/>
            <a:ext cx="6335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dirty="0"/>
              <a:t>(28, -4)</a:t>
            </a:r>
          </a:p>
        </p:txBody>
      </p:sp>
    </p:spTree>
    <p:extLst>
      <p:ext uri="{BB962C8B-B14F-4D97-AF65-F5344CB8AC3E}">
        <p14:creationId xmlns:p14="http://schemas.microsoft.com/office/powerpoint/2010/main" val="11478560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90472" y="439016"/>
            <a:ext cx="2429164" cy="456911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Example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773381" y="982263"/>
            <a:ext cx="120996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>
                <a:solidFill>
                  <a:srgbClr val="002060"/>
                </a:solidFill>
              </a:rPr>
              <a:t>Space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035637" y="1136940"/>
            <a:ext cx="211974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>
                <a:solidFill>
                  <a:srgbClr val="002060"/>
                </a:solidFill>
              </a:rPr>
              <a:t>PR-</a:t>
            </a:r>
            <a:r>
              <a:rPr lang="en-US" sz="2600" dirty="0" err="1">
                <a:solidFill>
                  <a:srgbClr val="002060"/>
                </a:solidFill>
              </a:rPr>
              <a:t>QuadTree</a:t>
            </a:r>
            <a:endParaRPr lang="en-US" sz="2600" dirty="0">
              <a:solidFill>
                <a:srgbClr val="00206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09600" y="1767929"/>
            <a:ext cx="3980872" cy="33028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0" y="3296235"/>
            <a:ext cx="6188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/>
              <a:t>(-32, 0)</a:t>
            </a:r>
            <a:endParaRPr lang="en-US" sz="1000" dirty="0"/>
          </a:p>
        </p:txBody>
      </p:sp>
      <p:sp>
        <p:nvSpPr>
          <p:cNvPr id="12" name="TextBox 11"/>
          <p:cNvSpPr txBox="1"/>
          <p:nvPr/>
        </p:nvSpPr>
        <p:spPr>
          <a:xfrm>
            <a:off x="2281381" y="5186399"/>
            <a:ext cx="6188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(0, -32)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281381" y="1506272"/>
            <a:ext cx="6188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(0, 32)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752108" y="3309957"/>
            <a:ext cx="6188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(32, 0)</a:t>
            </a:r>
          </a:p>
        </p:txBody>
      </p:sp>
      <p:sp>
        <p:nvSpPr>
          <p:cNvPr id="15" name="Oval 14"/>
          <p:cNvSpPr/>
          <p:nvPr/>
        </p:nvSpPr>
        <p:spPr>
          <a:xfrm>
            <a:off x="8321963" y="1893453"/>
            <a:ext cx="1302328" cy="51723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Oval 2"/>
          <p:cNvSpPr/>
          <p:nvPr/>
        </p:nvSpPr>
        <p:spPr>
          <a:xfrm>
            <a:off x="1921164" y="3140364"/>
            <a:ext cx="101600" cy="8312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1602511" y="4022433"/>
            <a:ext cx="101600" cy="8312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1" name="Straight Arrow Connector 10"/>
          <p:cNvCxnSpPr>
            <a:stCxn id="15" idx="3"/>
          </p:cNvCxnSpPr>
          <p:nvPr/>
        </p:nvCxnSpPr>
        <p:spPr>
          <a:xfrm flipH="1">
            <a:off x="7518400" y="2334942"/>
            <a:ext cx="994285" cy="1311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8248073" y="2400525"/>
            <a:ext cx="489527" cy="2742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>
            <a:off x="9095509" y="2452520"/>
            <a:ext cx="1" cy="2878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9624292" y="2321920"/>
            <a:ext cx="357908" cy="1441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7" idx="0"/>
            <a:endCxn id="7" idx="2"/>
          </p:cNvCxnSpPr>
          <p:nvPr/>
        </p:nvCxnSpPr>
        <p:spPr>
          <a:xfrm>
            <a:off x="2600036" y="1767929"/>
            <a:ext cx="0" cy="330283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endCxn id="7" idx="3"/>
          </p:cNvCxnSpPr>
          <p:nvPr/>
        </p:nvCxnSpPr>
        <p:spPr>
          <a:xfrm>
            <a:off x="609600" y="3419346"/>
            <a:ext cx="3980872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/>
          <p:cNvSpPr/>
          <p:nvPr/>
        </p:nvSpPr>
        <p:spPr>
          <a:xfrm>
            <a:off x="6493164" y="2452520"/>
            <a:ext cx="1099128" cy="51624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(-10, 2)</a:t>
            </a:r>
          </a:p>
        </p:txBody>
      </p:sp>
      <p:sp>
        <p:nvSpPr>
          <p:cNvPr id="31" name="Oval 30"/>
          <p:cNvSpPr/>
          <p:nvPr/>
        </p:nvSpPr>
        <p:spPr>
          <a:xfrm>
            <a:off x="8598587" y="2743938"/>
            <a:ext cx="1111606" cy="53875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(-20, -20)</a:t>
            </a:r>
          </a:p>
        </p:txBody>
      </p:sp>
      <p:sp>
        <p:nvSpPr>
          <p:cNvPr id="32" name="Oval 31"/>
          <p:cNvSpPr/>
          <p:nvPr/>
        </p:nvSpPr>
        <p:spPr>
          <a:xfrm>
            <a:off x="9834418" y="2671628"/>
            <a:ext cx="944418" cy="468736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646383" y="2878755"/>
            <a:ext cx="63350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/>
              <a:t>(-10, 2)</a:t>
            </a:r>
            <a:endParaRPr lang="en-US" sz="1200" dirty="0"/>
          </a:p>
        </p:txBody>
      </p:sp>
      <p:sp>
        <p:nvSpPr>
          <p:cNvPr id="35" name="Rectangle 34"/>
          <p:cNvSpPr/>
          <p:nvPr/>
        </p:nvSpPr>
        <p:spPr>
          <a:xfrm>
            <a:off x="1312887" y="3815587"/>
            <a:ext cx="75854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dirty="0"/>
              <a:t>(-20, -20)</a:t>
            </a:r>
          </a:p>
        </p:txBody>
      </p:sp>
      <p:sp>
        <p:nvSpPr>
          <p:cNvPr id="34" name="Oval 33"/>
          <p:cNvSpPr/>
          <p:nvPr/>
        </p:nvSpPr>
        <p:spPr>
          <a:xfrm>
            <a:off x="2647862" y="2469817"/>
            <a:ext cx="101600" cy="8312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2396325" y="2208208"/>
            <a:ext cx="58702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dirty="0"/>
              <a:t>(2, 20)</a:t>
            </a:r>
          </a:p>
        </p:txBody>
      </p:sp>
      <p:sp>
        <p:nvSpPr>
          <p:cNvPr id="37" name="Oval 36"/>
          <p:cNvSpPr/>
          <p:nvPr/>
        </p:nvSpPr>
        <p:spPr>
          <a:xfrm>
            <a:off x="2783623" y="3199562"/>
            <a:ext cx="101600" cy="8312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2571360" y="2937953"/>
            <a:ext cx="508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dirty="0"/>
              <a:t>(4, 2)</a:t>
            </a:r>
          </a:p>
        </p:txBody>
      </p:sp>
      <p:cxnSp>
        <p:nvCxnSpPr>
          <p:cNvPr id="8" name="Straight Connector 7"/>
          <p:cNvCxnSpPr/>
          <p:nvPr/>
        </p:nvCxnSpPr>
        <p:spPr>
          <a:xfrm flipH="1">
            <a:off x="3527149" y="1767929"/>
            <a:ext cx="18473" cy="168849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V="1">
            <a:off x="2571360" y="2644731"/>
            <a:ext cx="2032733" cy="765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Oval 39"/>
          <p:cNvSpPr/>
          <p:nvPr/>
        </p:nvSpPr>
        <p:spPr>
          <a:xfrm>
            <a:off x="7592292" y="2671629"/>
            <a:ext cx="882071" cy="510203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41" name="Straight Arrow Connector 40"/>
          <p:cNvCxnSpPr/>
          <p:nvPr/>
        </p:nvCxnSpPr>
        <p:spPr>
          <a:xfrm flipH="1">
            <a:off x="7103464" y="3109958"/>
            <a:ext cx="636519" cy="2093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H="1">
            <a:off x="7592292" y="3182187"/>
            <a:ext cx="346662" cy="3037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8146431" y="3207417"/>
            <a:ext cx="50892" cy="2878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8284915" y="3199562"/>
            <a:ext cx="357908" cy="1441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Oval 44"/>
          <p:cNvSpPr/>
          <p:nvPr/>
        </p:nvSpPr>
        <p:spPr>
          <a:xfrm>
            <a:off x="6244860" y="3236685"/>
            <a:ext cx="887732" cy="49849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(2, 20)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46" name="Oval 45"/>
          <p:cNvSpPr/>
          <p:nvPr/>
        </p:nvSpPr>
        <p:spPr>
          <a:xfrm>
            <a:off x="7064016" y="3523641"/>
            <a:ext cx="673899" cy="4604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(2, 20)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47" name="Oval 46"/>
          <p:cNvSpPr/>
          <p:nvPr/>
        </p:nvSpPr>
        <p:spPr>
          <a:xfrm>
            <a:off x="7809177" y="3560518"/>
            <a:ext cx="789409" cy="46625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(4, 2)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49" name="Oval 48"/>
          <p:cNvSpPr/>
          <p:nvPr/>
        </p:nvSpPr>
        <p:spPr>
          <a:xfrm>
            <a:off x="8645831" y="3334059"/>
            <a:ext cx="673899" cy="4604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(2, 20)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48" name="Oval 47"/>
          <p:cNvSpPr/>
          <p:nvPr/>
        </p:nvSpPr>
        <p:spPr>
          <a:xfrm>
            <a:off x="3909954" y="3928024"/>
            <a:ext cx="101600" cy="8312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3624560" y="3971774"/>
            <a:ext cx="7120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dirty="0"/>
              <a:t>(23, -10)</a:t>
            </a:r>
          </a:p>
        </p:txBody>
      </p:sp>
      <p:sp>
        <p:nvSpPr>
          <p:cNvPr id="50" name="Oval Callout 49"/>
          <p:cNvSpPr/>
          <p:nvPr/>
        </p:nvSpPr>
        <p:spPr>
          <a:xfrm flipH="1">
            <a:off x="4824392" y="3597769"/>
            <a:ext cx="1155124" cy="464746"/>
          </a:xfrm>
          <a:prstGeom prst="wedgeEllipseCallout">
            <a:avLst>
              <a:gd name="adj1" fmla="val 87097"/>
              <a:gd name="adj2" fmla="val -20425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solidFill>
                  <a:schemeClr val="tx1"/>
                </a:solidFill>
              </a:rPr>
              <a:t>Sweeeeeet</a:t>
            </a:r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3" name="Straight Connector 52"/>
          <p:cNvCxnSpPr/>
          <p:nvPr/>
        </p:nvCxnSpPr>
        <p:spPr>
          <a:xfrm flipH="1">
            <a:off x="3499142" y="3404526"/>
            <a:ext cx="18473" cy="168849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V="1">
            <a:off x="2588393" y="4281328"/>
            <a:ext cx="2032733" cy="765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 flipH="1">
            <a:off x="9624291" y="3160731"/>
            <a:ext cx="448888" cy="3252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 flipH="1">
            <a:off x="10043355" y="3232960"/>
            <a:ext cx="228793" cy="3232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>
            <a:off x="10479625" y="3258190"/>
            <a:ext cx="50892" cy="2878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>
            <a:off x="10618109" y="3232630"/>
            <a:ext cx="357908" cy="1441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Oval 58"/>
          <p:cNvSpPr/>
          <p:nvPr/>
        </p:nvSpPr>
        <p:spPr>
          <a:xfrm>
            <a:off x="9703948" y="3653389"/>
            <a:ext cx="648879" cy="409126"/>
          </a:xfrm>
          <a:prstGeom prst="ellipse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60" name="Oval 59"/>
          <p:cNvSpPr/>
          <p:nvPr/>
        </p:nvSpPr>
        <p:spPr>
          <a:xfrm>
            <a:off x="9322211" y="3516482"/>
            <a:ext cx="339150" cy="33838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2" name="Oval 61"/>
          <p:cNvSpPr/>
          <p:nvPr/>
        </p:nvSpPr>
        <p:spPr>
          <a:xfrm>
            <a:off x="10450832" y="3584883"/>
            <a:ext cx="307259" cy="33838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3" name="Oval 62"/>
          <p:cNvSpPr/>
          <p:nvPr/>
        </p:nvSpPr>
        <p:spPr>
          <a:xfrm>
            <a:off x="10988668" y="3354447"/>
            <a:ext cx="307259" cy="33838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1" name="Oval 60"/>
          <p:cNvSpPr/>
          <p:nvPr/>
        </p:nvSpPr>
        <p:spPr>
          <a:xfrm>
            <a:off x="10073179" y="4575540"/>
            <a:ext cx="648879" cy="40912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(23, -10)</a:t>
            </a:r>
          </a:p>
        </p:txBody>
      </p:sp>
      <p:sp>
        <p:nvSpPr>
          <p:cNvPr id="64" name="Oval 63"/>
          <p:cNvSpPr/>
          <p:nvPr/>
        </p:nvSpPr>
        <p:spPr>
          <a:xfrm>
            <a:off x="9257965" y="4561730"/>
            <a:ext cx="648879" cy="40912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solidFill>
                  <a:schemeClr val="bg1"/>
                </a:solidFill>
              </a:rPr>
              <a:t>(28, -4)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65" name="Oval 64"/>
          <p:cNvSpPr/>
          <p:nvPr/>
        </p:nvSpPr>
        <p:spPr>
          <a:xfrm>
            <a:off x="10797063" y="4324773"/>
            <a:ext cx="307259" cy="33838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6" name="Oval 65"/>
          <p:cNvSpPr/>
          <p:nvPr/>
        </p:nvSpPr>
        <p:spPr>
          <a:xfrm>
            <a:off x="8619505" y="4269148"/>
            <a:ext cx="478991" cy="33838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67" name="Straight Arrow Connector 66"/>
          <p:cNvCxnSpPr/>
          <p:nvPr/>
        </p:nvCxnSpPr>
        <p:spPr>
          <a:xfrm flipH="1">
            <a:off x="9093577" y="4083403"/>
            <a:ext cx="636519" cy="2093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>
          <a:xfrm flipH="1">
            <a:off x="9582405" y="4155632"/>
            <a:ext cx="346662" cy="3037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>
            <a:off x="10136544" y="4180862"/>
            <a:ext cx="50892" cy="2878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/>
          <p:nvPr/>
        </p:nvCxnSpPr>
        <p:spPr>
          <a:xfrm>
            <a:off x="10275028" y="4173007"/>
            <a:ext cx="357908" cy="1441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3468843" y="3862522"/>
            <a:ext cx="1133272" cy="10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 flipH="1">
            <a:off x="4058536" y="3410373"/>
            <a:ext cx="18473" cy="9144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Oval Callout 74"/>
          <p:cNvSpPr/>
          <p:nvPr/>
        </p:nvSpPr>
        <p:spPr>
          <a:xfrm flipH="1">
            <a:off x="4646314" y="4339225"/>
            <a:ext cx="834377" cy="351251"/>
          </a:xfrm>
          <a:prstGeom prst="wedgeEllipseCallout">
            <a:avLst>
              <a:gd name="adj1" fmla="val 122829"/>
              <a:gd name="adj2" fmla="val -147711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No doubt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981E44E6-207C-4031-98EC-186972C49848}"/>
              </a:ext>
            </a:extLst>
          </p:cNvPr>
          <p:cNvSpPr/>
          <p:nvPr/>
        </p:nvSpPr>
        <p:spPr>
          <a:xfrm>
            <a:off x="3454915" y="3434734"/>
            <a:ext cx="287259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800" dirty="0">
                <a:solidFill>
                  <a:schemeClr val="bg1">
                    <a:lumMod val="65000"/>
                  </a:schemeClr>
                </a:solidFill>
              </a:rPr>
              <a:t>16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18C45C21-F2C2-48AD-9071-88C8EB13CA8E}"/>
              </a:ext>
            </a:extLst>
          </p:cNvPr>
          <p:cNvSpPr/>
          <p:nvPr/>
        </p:nvSpPr>
        <p:spPr>
          <a:xfrm>
            <a:off x="2546715" y="4126289"/>
            <a:ext cx="319319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800" dirty="0">
                <a:solidFill>
                  <a:schemeClr val="bg1">
                    <a:lumMod val="65000"/>
                  </a:schemeClr>
                </a:solidFill>
              </a:rPr>
              <a:t>-16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7E7AA732-DEAC-45A2-8FCD-8CF87EBDAC18}"/>
              </a:ext>
            </a:extLst>
          </p:cNvPr>
          <p:cNvSpPr/>
          <p:nvPr/>
        </p:nvSpPr>
        <p:spPr>
          <a:xfrm>
            <a:off x="2578599" y="3763060"/>
            <a:ext cx="26802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800" dirty="0">
                <a:solidFill>
                  <a:schemeClr val="bg1">
                    <a:lumMod val="65000"/>
                  </a:schemeClr>
                </a:solidFill>
              </a:rPr>
              <a:t>-8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F91AABD6-752C-4A62-9DD4-E05A614563F3}"/>
              </a:ext>
            </a:extLst>
          </p:cNvPr>
          <p:cNvSpPr/>
          <p:nvPr/>
        </p:nvSpPr>
        <p:spPr>
          <a:xfrm>
            <a:off x="3888704" y="3258190"/>
            <a:ext cx="287259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800" dirty="0">
                <a:solidFill>
                  <a:schemeClr val="bg1">
                    <a:lumMod val="65000"/>
                  </a:schemeClr>
                </a:solidFill>
              </a:rPr>
              <a:t>24</a:t>
            </a: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F9FE39FC-F926-43FB-A6D7-8541A8C60ECA}"/>
              </a:ext>
            </a:extLst>
          </p:cNvPr>
          <p:cNvSpPr/>
          <p:nvPr/>
        </p:nvSpPr>
        <p:spPr>
          <a:xfrm>
            <a:off x="4188127" y="3680955"/>
            <a:ext cx="101600" cy="8312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1E1E6387-2570-4D22-B83E-0963A19E2A91}"/>
              </a:ext>
            </a:extLst>
          </p:cNvPr>
          <p:cNvSpPr/>
          <p:nvPr/>
        </p:nvSpPr>
        <p:spPr>
          <a:xfrm>
            <a:off x="4082379" y="3433574"/>
            <a:ext cx="65500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/>
              <a:t>(28, -4)</a:t>
            </a:r>
          </a:p>
        </p:txBody>
      </p:sp>
    </p:spTree>
    <p:extLst>
      <p:ext uri="{BB962C8B-B14F-4D97-AF65-F5344CB8AC3E}">
        <p14:creationId xmlns:p14="http://schemas.microsoft.com/office/powerpoint/2010/main" val="9582982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Reminder: KD-Tree 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Point-</a:t>
            </a:r>
            <a:r>
              <a:rPr lang="en-US" dirty="0" err="1">
                <a:solidFill>
                  <a:srgbClr val="FF0000"/>
                </a:solidFill>
              </a:rPr>
              <a:t>Quadtrees</a:t>
            </a:r>
            <a:r>
              <a:rPr lang="en-US" dirty="0"/>
              <a:t> are a straightforward </a:t>
            </a:r>
            <a:r>
              <a:rPr lang="en-US" dirty="0">
                <a:solidFill>
                  <a:srgbClr val="00B0F0"/>
                </a:solidFill>
              </a:rPr>
              <a:t>generalization</a:t>
            </a:r>
            <a:r>
              <a:rPr lang="en-US" dirty="0"/>
              <a:t>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from binary to 4-ary trees!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843" y="2982783"/>
            <a:ext cx="10058400" cy="3648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6659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Splitting at 2 all the time 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aggressive splitting seems </a:t>
            </a:r>
            <a:r>
              <a:rPr lang="en-US" dirty="0">
                <a:solidFill>
                  <a:srgbClr val="FF0000"/>
                </a:solidFill>
              </a:rPr>
              <a:t>wasteful</a:t>
            </a:r>
            <a:r>
              <a:rPr lang="en-US" dirty="0"/>
              <a:t>.</a:t>
            </a:r>
          </a:p>
          <a:p>
            <a:r>
              <a:rPr lang="en-US" dirty="0"/>
              <a:t>When inserting 2 points </a:t>
            </a:r>
            <a:r>
              <a:rPr lang="en-US" i="1" dirty="0">
                <a:solidFill>
                  <a:srgbClr val="C756FB"/>
                </a:solidFill>
              </a:rPr>
              <a:t>very close</a:t>
            </a:r>
            <a:r>
              <a:rPr lang="en-US" dirty="0">
                <a:solidFill>
                  <a:srgbClr val="C756FB"/>
                </a:solidFill>
              </a:rPr>
              <a:t> to each other</a:t>
            </a:r>
            <a:r>
              <a:rPr lang="en-US" dirty="0"/>
              <a:t>, we might even have to investigate </a:t>
            </a:r>
            <a:r>
              <a:rPr lang="en-US" dirty="0">
                <a:solidFill>
                  <a:schemeClr val="accent2"/>
                </a:solidFill>
              </a:rPr>
              <a:t>negative powers of 2!</a:t>
            </a:r>
            <a:endParaRPr lang="en-US" dirty="0">
              <a:solidFill>
                <a:schemeClr val="tx1"/>
              </a:solidFill>
            </a:endParaRPr>
          </a:p>
          <a:p>
            <a:pPr marL="914400" lvl="1" indent="-457200">
              <a:buFont typeface="+mj-lt"/>
              <a:buAutoNum type="arabicPeriod"/>
            </a:pPr>
            <a:endParaRPr 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64171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Splitting at 2 all the time 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aggressive splitting seems </a:t>
            </a:r>
            <a:r>
              <a:rPr lang="en-US" dirty="0">
                <a:solidFill>
                  <a:srgbClr val="FF0000"/>
                </a:solidFill>
              </a:rPr>
              <a:t>wasteful</a:t>
            </a:r>
            <a:r>
              <a:rPr lang="en-US" dirty="0"/>
              <a:t>.</a:t>
            </a:r>
          </a:p>
          <a:p>
            <a:r>
              <a:rPr lang="en-US" dirty="0"/>
              <a:t>When inserting 2 points </a:t>
            </a:r>
            <a:r>
              <a:rPr lang="en-US" i="1" dirty="0">
                <a:solidFill>
                  <a:srgbClr val="C756FB"/>
                </a:solidFill>
              </a:rPr>
              <a:t>very close</a:t>
            </a:r>
            <a:r>
              <a:rPr lang="en-US" dirty="0">
                <a:solidFill>
                  <a:srgbClr val="C756FB"/>
                </a:solidFill>
              </a:rPr>
              <a:t> to each other</a:t>
            </a:r>
            <a:r>
              <a:rPr lang="en-US" dirty="0"/>
              <a:t>, we might even have to investigate </a:t>
            </a:r>
            <a:r>
              <a:rPr lang="en-US" dirty="0">
                <a:solidFill>
                  <a:schemeClr val="accent2"/>
                </a:solidFill>
              </a:rPr>
              <a:t>negative powers of 2!</a:t>
            </a:r>
          </a:p>
          <a:p>
            <a:r>
              <a:rPr lang="en-US" dirty="0"/>
              <a:t>Two ways to deal with this:</a:t>
            </a:r>
          </a:p>
          <a:p>
            <a:pPr marL="914400" lvl="1" indent="-457200">
              <a:buFont typeface="+mj-lt"/>
              <a:buAutoNum type="arabicPeriod"/>
            </a:pPr>
            <a:endParaRPr lang="en-US" dirty="0">
              <a:solidFill>
                <a:schemeClr val="tx1"/>
              </a:solidFill>
            </a:endParaRPr>
          </a:p>
          <a:p>
            <a:pPr marL="914400" lvl="1" indent="-457200">
              <a:buFont typeface="+mj-lt"/>
              <a:buAutoNum type="arabicPeriod"/>
            </a:pPr>
            <a:endParaRPr 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97922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Splitting at 2 all the time 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This aggressive splitting seems </a:t>
                </a:r>
                <a:r>
                  <a:rPr lang="en-US" dirty="0">
                    <a:solidFill>
                      <a:srgbClr val="FF0000"/>
                    </a:solidFill>
                  </a:rPr>
                  <a:t>wasteful</a:t>
                </a:r>
                <a:r>
                  <a:rPr lang="en-US" dirty="0"/>
                  <a:t>.</a:t>
                </a:r>
              </a:p>
              <a:p>
                <a:r>
                  <a:rPr lang="en-US" dirty="0"/>
                  <a:t>When inserting 2 points </a:t>
                </a:r>
                <a:r>
                  <a:rPr lang="en-US" i="1" dirty="0">
                    <a:solidFill>
                      <a:srgbClr val="C756FB"/>
                    </a:solidFill>
                  </a:rPr>
                  <a:t>very close</a:t>
                </a:r>
                <a:r>
                  <a:rPr lang="en-US" dirty="0">
                    <a:solidFill>
                      <a:srgbClr val="C756FB"/>
                    </a:solidFill>
                  </a:rPr>
                  <a:t> to each other</a:t>
                </a:r>
                <a:r>
                  <a:rPr lang="en-US" dirty="0"/>
                  <a:t>, we might even have to investigate </a:t>
                </a:r>
                <a:r>
                  <a:rPr lang="en-US" dirty="0">
                    <a:solidFill>
                      <a:schemeClr val="accent2"/>
                    </a:solidFill>
                  </a:rPr>
                  <a:t>negative powers of 2!</a:t>
                </a:r>
              </a:p>
              <a:p>
                <a:r>
                  <a:rPr lang="en-US" dirty="0"/>
                  <a:t>Two ways to deal with this: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b="1" dirty="0">
                    <a:solidFill>
                      <a:srgbClr val="00B050"/>
                    </a:solidFill>
                  </a:rPr>
                  <a:t>Bucketing (your project):</a:t>
                </a:r>
                <a:r>
                  <a:rPr lang="en-US" dirty="0">
                    <a:solidFill>
                      <a:srgbClr val="00B050"/>
                    </a:solidFill>
                  </a:rPr>
                  <a:t> </a:t>
                </a:r>
                <a:r>
                  <a:rPr lang="en-US" dirty="0"/>
                  <a:t>Treat black nodes as </a:t>
                </a:r>
                <a:r>
                  <a:rPr lang="en-US" dirty="0">
                    <a:solidFill>
                      <a:srgbClr val="00B050"/>
                    </a:solidFill>
                  </a:rPr>
                  <a:t>buckets</a:t>
                </a:r>
                <a:r>
                  <a:rPr lang="en-US" dirty="0">
                    <a:solidFill>
                      <a:schemeClr val="accent6"/>
                    </a:solidFill>
                  </a:rPr>
                  <a:t> </a:t>
                </a:r>
                <a:r>
                  <a:rPr lang="en-US" dirty="0"/>
                  <a:t>of some provided capacity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charset="0"/>
                      </a:rPr>
                      <m:t>𝑏</m:t>
                    </m:r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charset="0"/>
                      </a:rPr>
                      <m:t>≥1</m:t>
                    </m:r>
                  </m:oMath>
                </a14:m>
                <a:r>
                  <a:rPr lang="en-US" dirty="0">
                    <a:solidFill>
                      <a:srgbClr val="00B050"/>
                    </a:solidFill>
                  </a:rPr>
                  <a:t>.</a:t>
                </a:r>
              </a:p>
              <a:p>
                <a:pPr lvl="2"/>
                <a:r>
                  <a:rPr lang="en-US" b="1" dirty="0">
                    <a:solidFill>
                      <a:schemeClr val="tx1"/>
                    </a:solidFill>
                  </a:rPr>
                  <a:t>Black</a:t>
                </a:r>
                <a:r>
                  <a:rPr lang="en-US" dirty="0">
                    <a:solidFill>
                      <a:schemeClr val="tx1"/>
                    </a:solidFill>
                  </a:rPr>
                  <a:t> nodes can now store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6"/>
                        </a:solidFill>
                        <a:latin typeface="Cambria Math" charset="0"/>
                      </a:rPr>
                      <m:t>𝑏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points.</a:t>
                </a:r>
              </a:p>
              <a:p>
                <a:pPr marL="914400" lvl="1" indent="-457200">
                  <a:buFont typeface="+mj-lt"/>
                  <a:buAutoNum type="arabicPeriod"/>
                </a:pPr>
                <a:endParaRPr lang="en-US" dirty="0">
                  <a:solidFill>
                    <a:schemeClr val="tx1"/>
                  </a:solidFill>
                </a:endParaRPr>
              </a:p>
              <a:p>
                <a:pPr marL="914400" lvl="1" indent="-457200">
                  <a:buFont typeface="+mj-lt"/>
                  <a:buAutoNum type="arabicPeriod"/>
                </a:pPr>
                <a:endParaRPr 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32" r="-8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59371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Splitting at 2 all the time 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This aggressive splitting seems </a:t>
                </a:r>
                <a:r>
                  <a:rPr lang="en-US" dirty="0">
                    <a:solidFill>
                      <a:srgbClr val="FF0000"/>
                    </a:solidFill>
                  </a:rPr>
                  <a:t>wasteful</a:t>
                </a:r>
                <a:r>
                  <a:rPr lang="en-US" dirty="0"/>
                  <a:t>.</a:t>
                </a:r>
              </a:p>
              <a:p>
                <a:r>
                  <a:rPr lang="en-US" dirty="0"/>
                  <a:t>When inserting 2 points </a:t>
                </a:r>
                <a:r>
                  <a:rPr lang="en-US" i="1" dirty="0">
                    <a:solidFill>
                      <a:srgbClr val="C756FB"/>
                    </a:solidFill>
                  </a:rPr>
                  <a:t>very close</a:t>
                </a:r>
                <a:r>
                  <a:rPr lang="en-US" dirty="0">
                    <a:solidFill>
                      <a:srgbClr val="C756FB"/>
                    </a:solidFill>
                  </a:rPr>
                  <a:t> to each other</a:t>
                </a:r>
                <a:r>
                  <a:rPr lang="en-US" dirty="0"/>
                  <a:t>, we might even have to investigate </a:t>
                </a:r>
                <a:r>
                  <a:rPr lang="en-US" dirty="0">
                    <a:solidFill>
                      <a:schemeClr val="accent2"/>
                    </a:solidFill>
                  </a:rPr>
                  <a:t>negative powers of 2!</a:t>
                </a:r>
              </a:p>
              <a:p>
                <a:r>
                  <a:rPr lang="en-US" dirty="0"/>
                  <a:t>Two ways to deal with this: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b="1" dirty="0">
                    <a:solidFill>
                      <a:srgbClr val="00B050"/>
                    </a:solidFill>
                  </a:rPr>
                  <a:t>Bucketing (your project)</a:t>
                </a:r>
                <a:r>
                  <a:rPr lang="en-US" dirty="0">
                    <a:solidFill>
                      <a:srgbClr val="00B050"/>
                    </a:solidFill>
                  </a:rPr>
                  <a:t>: </a:t>
                </a:r>
                <a:r>
                  <a:rPr lang="en-US" dirty="0"/>
                  <a:t>Treat black nodes as </a:t>
                </a:r>
                <a:r>
                  <a:rPr lang="en-US" dirty="0">
                    <a:solidFill>
                      <a:srgbClr val="00B050"/>
                    </a:solidFill>
                  </a:rPr>
                  <a:t>buckets</a:t>
                </a:r>
                <a:r>
                  <a:rPr lang="en-US" dirty="0">
                    <a:solidFill>
                      <a:schemeClr val="accent6"/>
                    </a:solidFill>
                  </a:rPr>
                  <a:t> </a:t>
                </a:r>
                <a:r>
                  <a:rPr lang="en-US" dirty="0"/>
                  <a:t>of some provided capacity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charset="0"/>
                      </a:rPr>
                      <m:t>𝑏</m:t>
                    </m:r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charset="0"/>
                      </a:rPr>
                      <m:t>≥1</m:t>
                    </m:r>
                  </m:oMath>
                </a14:m>
                <a:r>
                  <a:rPr lang="en-US" dirty="0">
                    <a:solidFill>
                      <a:srgbClr val="00B050"/>
                    </a:solidFill>
                  </a:rPr>
                  <a:t>.</a:t>
                </a:r>
              </a:p>
              <a:p>
                <a:pPr lvl="2"/>
                <a:r>
                  <a:rPr lang="en-US" b="1" dirty="0">
                    <a:solidFill>
                      <a:schemeClr val="tx1"/>
                    </a:solidFill>
                  </a:rPr>
                  <a:t>Black</a:t>
                </a:r>
                <a:r>
                  <a:rPr lang="en-US" dirty="0">
                    <a:solidFill>
                      <a:schemeClr val="tx1"/>
                    </a:solidFill>
                  </a:rPr>
                  <a:t> nodes can now store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6"/>
                        </a:solidFill>
                        <a:latin typeface="Cambria Math" charset="0"/>
                      </a:rPr>
                      <m:t>𝑏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points.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b="1" dirty="0">
                    <a:solidFill>
                      <a:srgbClr val="7030A0"/>
                    </a:solidFill>
                  </a:rPr>
                  <a:t>Split at positions other than powers of 2 </a:t>
                </a:r>
                <a:r>
                  <a:rPr lang="en-US" dirty="0"/>
                  <a:t>to better fit your data</a:t>
                </a:r>
              </a:p>
              <a:p>
                <a:pPr lvl="2"/>
                <a:r>
                  <a:rPr lang="en-US" dirty="0"/>
                  <a:t>This is the approach of </a:t>
                </a:r>
                <a:r>
                  <a:rPr lang="en-US" dirty="0">
                    <a:solidFill>
                      <a:srgbClr val="FF0000"/>
                    </a:solidFill>
                  </a:rPr>
                  <a:t>“loose” </a:t>
                </a:r>
                <a:r>
                  <a:rPr lang="en-US" dirty="0"/>
                  <a:t>PR-</a:t>
                </a:r>
                <a:r>
                  <a:rPr lang="en-US" dirty="0" err="1"/>
                  <a:t>QuadTrees</a:t>
                </a:r>
                <a:endParaRPr lang="en-US" dirty="0"/>
              </a:p>
              <a:p>
                <a:pPr lvl="2"/>
                <a:r>
                  <a:rPr lang="en-US" dirty="0"/>
                  <a:t>We will not talk about those, at least not in lecture.</a:t>
                </a:r>
                <a:endParaRPr lang="en-US" dirty="0">
                  <a:solidFill>
                    <a:schemeClr val="tx1"/>
                  </a:solidFill>
                </a:endParaRPr>
              </a:p>
              <a:p>
                <a:pPr marL="914400" lvl="1" indent="-457200">
                  <a:buFont typeface="+mj-lt"/>
                  <a:buAutoNum type="arabicPeriod"/>
                </a:pPr>
                <a:endParaRPr 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32" r="-8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741509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Exercise!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Insert the following points into an </a:t>
                </a:r>
                <a:r>
                  <a:rPr lang="en-US" dirty="0">
                    <a:solidFill>
                      <a:schemeClr val="accent6">
                        <a:lumMod val="50000"/>
                      </a:schemeClr>
                    </a:solidFill>
                  </a:rPr>
                  <a:t>initially empty </a:t>
                </a:r>
                <a:r>
                  <a:rPr lang="en-US" dirty="0"/>
                  <a:t>PR-</a:t>
                </a:r>
                <a:r>
                  <a:rPr lang="en-US" dirty="0" err="1"/>
                  <a:t>QuadTree</a:t>
                </a:r>
                <a:r>
                  <a:rPr lang="en-US" dirty="0"/>
                  <a:t>.</a:t>
                </a:r>
              </a:p>
              <a:p>
                <a:pPr lvl="1"/>
                <a:r>
                  <a:rPr lang="en-US" dirty="0"/>
                  <a:t>Parameters: 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endParaRPr lang="en-US" i="1" dirty="0">
                  <a:solidFill>
                    <a:schemeClr val="accent4"/>
                  </a:solidFill>
                  <a:latin typeface="Cambria Math" charset="0"/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r>
                      <a:rPr lang="en-US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 = 2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:r>
                  <a:rPr lang="en-US" dirty="0">
                    <a:solidFill>
                      <a:srgbClr val="FF00FB"/>
                    </a:solidFill>
                  </a:rPr>
                  <a:t>Center of cartesian space is (0, 0)</a:t>
                </a:r>
              </a:p>
              <a:p>
                <a:pPr lvl="1"/>
                <a:r>
                  <a:rPr lang="en-US" dirty="0"/>
                  <a:t>Points: </a:t>
                </a:r>
                <a:r>
                  <a:rPr lang="en-US" dirty="0">
                    <a:latin typeface="Consolas" charset="0"/>
                    <a:ea typeface="Consolas" charset="0"/>
                    <a:cs typeface="Consolas" charset="0"/>
                  </a:rPr>
                  <a:t>(20,30), (-20,30), (5,-5), (-8,-2), (-9,-19), (1, 13), (1,16), (5,9), (5,5)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132121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Conjectures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0561" y="1864201"/>
            <a:ext cx="10515600" cy="4351338"/>
          </a:xfrm>
        </p:spPr>
        <p:txBody>
          <a:bodyPr/>
          <a:lstStyle/>
          <a:p>
            <a:r>
              <a:rPr lang="en-US" dirty="0"/>
              <a:t>Gray nodes with </a:t>
            </a:r>
            <a:r>
              <a:rPr lang="en-US" dirty="0">
                <a:solidFill>
                  <a:srgbClr val="FF0000"/>
                </a:solidFill>
              </a:rPr>
              <a:t>3 white children and 1 black child </a:t>
            </a:r>
            <a:r>
              <a:rPr lang="en-US" dirty="0"/>
              <a:t>are </a:t>
            </a:r>
            <a:r>
              <a:rPr lang="en-US" b="1" dirty="0">
                <a:solidFill>
                  <a:schemeClr val="accent2"/>
                </a:solidFill>
              </a:rPr>
              <a:t>useless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/>
              <a:t>and can be </a:t>
            </a:r>
            <a:r>
              <a:rPr lang="en-US" b="1" dirty="0">
                <a:solidFill>
                  <a:schemeClr val="accent4"/>
                </a:solidFill>
              </a:rPr>
              <a:t>pruned</a:t>
            </a:r>
            <a:r>
              <a:rPr lang="en-US" dirty="0"/>
              <a:t>.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4017819" y="2884736"/>
            <a:ext cx="1089890" cy="49577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/>
              <a:t>True</a:t>
            </a:r>
            <a:endParaRPr lang="en-US" sz="1600" dirty="0"/>
          </a:p>
        </p:txBody>
      </p:sp>
      <p:sp>
        <p:nvSpPr>
          <p:cNvPr id="5" name="Rounded Rectangle 4"/>
          <p:cNvSpPr/>
          <p:nvPr/>
        </p:nvSpPr>
        <p:spPr>
          <a:xfrm>
            <a:off x="5551053" y="2897931"/>
            <a:ext cx="1182255" cy="482578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/>
              <a:t>False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1773683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Conjectures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0561" y="1864201"/>
            <a:ext cx="10515600" cy="4351338"/>
          </a:xfrm>
        </p:spPr>
        <p:txBody>
          <a:bodyPr/>
          <a:lstStyle/>
          <a:p>
            <a:r>
              <a:rPr lang="en-US" dirty="0"/>
              <a:t>Gray nodes with </a:t>
            </a:r>
            <a:r>
              <a:rPr lang="en-US" dirty="0">
                <a:solidFill>
                  <a:srgbClr val="FF0000"/>
                </a:solidFill>
              </a:rPr>
              <a:t>3 white children and 1 black child </a:t>
            </a:r>
            <a:r>
              <a:rPr lang="en-US" dirty="0"/>
              <a:t>are </a:t>
            </a:r>
            <a:r>
              <a:rPr lang="en-US" b="1" dirty="0">
                <a:solidFill>
                  <a:schemeClr val="accent2"/>
                </a:solidFill>
              </a:rPr>
              <a:t>useless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/>
              <a:t>and can be </a:t>
            </a:r>
            <a:r>
              <a:rPr lang="en-US" b="1" dirty="0">
                <a:solidFill>
                  <a:schemeClr val="accent4"/>
                </a:solidFill>
              </a:rPr>
              <a:t>pruned</a:t>
            </a:r>
            <a:r>
              <a:rPr lang="en-US" dirty="0"/>
              <a:t>.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4017819" y="2884736"/>
            <a:ext cx="1089890" cy="49577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/>
              <a:t>True</a:t>
            </a:r>
            <a:endParaRPr lang="en-US" sz="1600" dirty="0"/>
          </a:p>
        </p:txBody>
      </p:sp>
      <p:sp>
        <p:nvSpPr>
          <p:cNvPr id="5" name="Rounded Rectangle 4"/>
          <p:cNvSpPr/>
          <p:nvPr/>
        </p:nvSpPr>
        <p:spPr>
          <a:xfrm>
            <a:off x="5727797" y="2891333"/>
            <a:ext cx="1182255" cy="482578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/>
              <a:t>False</a:t>
            </a:r>
            <a:endParaRPr lang="en-US" sz="1600" dirty="0"/>
          </a:p>
        </p:txBody>
      </p:sp>
      <p:sp>
        <p:nvSpPr>
          <p:cNvPr id="6" name="Oval 5"/>
          <p:cNvSpPr/>
          <p:nvPr/>
        </p:nvSpPr>
        <p:spPr>
          <a:xfrm>
            <a:off x="3854205" y="2623127"/>
            <a:ext cx="1468582" cy="106218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2833" y="3793032"/>
            <a:ext cx="1716605" cy="171660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910935" y="3685309"/>
            <a:ext cx="2902528" cy="24557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flipH="1">
            <a:off x="2362198" y="3685309"/>
            <a:ext cx="1" cy="2455729"/>
          </a:xfrm>
          <a:prstGeom prst="line">
            <a:avLst/>
          </a:prstGeom>
          <a:ln w="127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881907" y="4913174"/>
            <a:ext cx="2902528" cy="0"/>
          </a:xfrm>
          <a:prstGeom prst="line">
            <a:avLst/>
          </a:prstGeom>
          <a:ln w="127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3377382" y="5273080"/>
            <a:ext cx="106267" cy="9154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155537" y="3257342"/>
            <a:ext cx="544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16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089726" y="6235598"/>
            <a:ext cx="544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-16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017819" y="4705009"/>
            <a:ext cx="544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16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54874" y="4728507"/>
            <a:ext cx="544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-16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158043" y="5423263"/>
            <a:ext cx="6554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(11, -5)</a:t>
            </a:r>
          </a:p>
        </p:txBody>
      </p:sp>
      <p:sp>
        <p:nvSpPr>
          <p:cNvPr id="19" name="Oval 18"/>
          <p:cNvSpPr/>
          <p:nvPr/>
        </p:nvSpPr>
        <p:spPr>
          <a:xfrm>
            <a:off x="2637236" y="5727599"/>
            <a:ext cx="106267" cy="9154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2417897" y="5877782"/>
            <a:ext cx="6554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(3, -12)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3026184" y="6274174"/>
                <a:ext cx="914930" cy="4154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𝑏</m:t>
                      </m:r>
                      <m:r>
                        <a:rPr lang="en-US" sz="2700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=3</m:t>
                      </m:r>
                    </m:oMath>
                  </m:oMathPara>
                </a14:m>
                <a:endParaRPr lang="en-US" sz="27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6184" y="6274174"/>
                <a:ext cx="914930" cy="415498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Oval 22"/>
          <p:cNvSpPr/>
          <p:nvPr/>
        </p:nvSpPr>
        <p:spPr>
          <a:xfrm>
            <a:off x="8778916" y="2721959"/>
            <a:ext cx="967890" cy="535383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4" name="Oval 23"/>
          <p:cNvSpPr/>
          <p:nvPr/>
        </p:nvSpPr>
        <p:spPr>
          <a:xfrm>
            <a:off x="10147295" y="3690039"/>
            <a:ext cx="1010946" cy="52846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(3, -12), (11, -</a:t>
            </a:r>
            <a:r>
              <a:rPr lang="en-US" sz="1200">
                <a:solidFill>
                  <a:schemeClr val="bg1"/>
                </a:solidFill>
              </a:rPr>
              <a:t>5),</a:t>
            </a:r>
            <a:br>
              <a:rPr lang="en-US" sz="1200">
                <a:solidFill>
                  <a:schemeClr val="bg1"/>
                </a:solidFill>
              </a:rPr>
            </a:br>
            <a:r>
              <a:rPr lang="en-US" sz="1200"/>
              <a:t>(3, -3)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5" name="Oval 24"/>
          <p:cNvSpPr/>
          <p:nvPr/>
        </p:nvSpPr>
        <p:spPr>
          <a:xfrm>
            <a:off x="7929031" y="3742753"/>
            <a:ext cx="754327" cy="47575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6" name="Oval 25"/>
          <p:cNvSpPr/>
          <p:nvPr/>
        </p:nvSpPr>
        <p:spPr>
          <a:xfrm>
            <a:off x="6889252" y="3567483"/>
            <a:ext cx="822662" cy="65102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7" name="Oval 26"/>
          <p:cNvSpPr/>
          <p:nvPr/>
        </p:nvSpPr>
        <p:spPr>
          <a:xfrm>
            <a:off x="8999812" y="3762270"/>
            <a:ext cx="870531" cy="52319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28" name="Straight Arrow Connector 27"/>
          <p:cNvCxnSpPr/>
          <p:nvPr/>
        </p:nvCxnSpPr>
        <p:spPr>
          <a:xfrm flipH="1">
            <a:off x="7696148" y="3091014"/>
            <a:ext cx="1079304" cy="4782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H="1">
            <a:off x="8342880" y="3208464"/>
            <a:ext cx="643029" cy="4957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>
            <a:off x="9262861" y="3265950"/>
            <a:ext cx="1" cy="4778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9705270" y="3120196"/>
            <a:ext cx="621039" cy="44728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/>
          <p:cNvSpPr/>
          <p:nvPr/>
        </p:nvSpPr>
        <p:spPr>
          <a:xfrm>
            <a:off x="2640122" y="5122897"/>
            <a:ext cx="106267" cy="9154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2420783" y="5273080"/>
            <a:ext cx="6554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(3, -3)</a:t>
            </a:r>
          </a:p>
        </p:txBody>
      </p:sp>
    </p:spTree>
    <p:extLst>
      <p:ext uri="{BB962C8B-B14F-4D97-AF65-F5344CB8AC3E}">
        <p14:creationId xmlns:p14="http://schemas.microsoft.com/office/powerpoint/2010/main" val="36985785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Conjectures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0561" y="1864201"/>
            <a:ext cx="10515600" cy="4351338"/>
          </a:xfrm>
        </p:spPr>
        <p:txBody>
          <a:bodyPr/>
          <a:lstStyle/>
          <a:p>
            <a:r>
              <a:rPr lang="en-US" dirty="0"/>
              <a:t>Gray nodes with </a:t>
            </a:r>
            <a:r>
              <a:rPr lang="en-US" dirty="0">
                <a:solidFill>
                  <a:srgbClr val="FF0000"/>
                </a:solidFill>
              </a:rPr>
              <a:t>3 white children and 1 black child </a:t>
            </a:r>
            <a:r>
              <a:rPr lang="en-US" dirty="0"/>
              <a:t>are </a:t>
            </a:r>
            <a:r>
              <a:rPr lang="en-US" b="1" dirty="0">
                <a:solidFill>
                  <a:schemeClr val="accent2"/>
                </a:solidFill>
              </a:rPr>
              <a:t>useless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/>
              <a:t>and can be </a:t>
            </a:r>
            <a:r>
              <a:rPr lang="en-US" b="1" dirty="0">
                <a:solidFill>
                  <a:schemeClr val="accent4"/>
                </a:solidFill>
              </a:rPr>
              <a:t>pruned</a:t>
            </a:r>
            <a:r>
              <a:rPr lang="en-US" dirty="0"/>
              <a:t>.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4017819" y="2884736"/>
            <a:ext cx="1089890" cy="49577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/>
              <a:t>True</a:t>
            </a:r>
            <a:endParaRPr lang="en-US" sz="1600" dirty="0"/>
          </a:p>
        </p:txBody>
      </p:sp>
      <p:sp>
        <p:nvSpPr>
          <p:cNvPr id="5" name="Rounded Rectangle 4"/>
          <p:cNvSpPr/>
          <p:nvPr/>
        </p:nvSpPr>
        <p:spPr>
          <a:xfrm>
            <a:off x="5727797" y="2891333"/>
            <a:ext cx="1182255" cy="482578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/>
              <a:t>False</a:t>
            </a:r>
            <a:endParaRPr lang="en-US" sz="1600" dirty="0"/>
          </a:p>
        </p:txBody>
      </p:sp>
      <p:sp>
        <p:nvSpPr>
          <p:cNvPr id="6" name="Oval 5"/>
          <p:cNvSpPr/>
          <p:nvPr/>
        </p:nvSpPr>
        <p:spPr>
          <a:xfrm>
            <a:off x="3854205" y="2623127"/>
            <a:ext cx="1468582" cy="106218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9770" y="3786106"/>
            <a:ext cx="1716605" cy="171660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910935" y="3685309"/>
            <a:ext cx="2902528" cy="24557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3377382" y="5273080"/>
            <a:ext cx="106267" cy="9154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155537" y="3257342"/>
            <a:ext cx="544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16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089726" y="6235598"/>
            <a:ext cx="544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-16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017819" y="4705009"/>
            <a:ext cx="544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16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54874" y="4728507"/>
            <a:ext cx="544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-16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158043" y="5423263"/>
            <a:ext cx="6554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(11, -5)</a:t>
            </a:r>
          </a:p>
        </p:txBody>
      </p:sp>
      <p:sp>
        <p:nvSpPr>
          <p:cNvPr id="19" name="Oval 18"/>
          <p:cNvSpPr/>
          <p:nvPr/>
        </p:nvSpPr>
        <p:spPr>
          <a:xfrm>
            <a:off x="2637236" y="5727599"/>
            <a:ext cx="106267" cy="9154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2417897" y="5877782"/>
            <a:ext cx="6554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(3, -12)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3026184" y="6274174"/>
                <a:ext cx="914930" cy="4154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𝑏</m:t>
                      </m:r>
                      <m:r>
                        <a:rPr lang="en-US" sz="2700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=3</m:t>
                      </m:r>
                    </m:oMath>
                  </m:oMathPara>
                </a14:m>
                <a:endParaRPr lang="en-US" sz="27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6184" y="6274174"/>
                <a:ext cx="914930" cy="415498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Oval 22"/>
          <p:cNvSpPr/>
          <p:nvPr/>
        </p:nvSpPr>
        <p:spPr>
          <a:xfrm>
            <a:off x="8778916" y="2721959"/>
            <a:ext cx="967890" cy="535383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4" name="Oval 23"/>
          <p:cNvSpPr/>
          <p:nvPr/>
        </p:nvSpPr>
        <p:spPr>
          <a:xfrm>
            <a:off x="10147295" y="3690039"/>
            <a:ext cx="1010946" cy="52846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(3, -12), (11, -</a:t>
            </a:r>
            <a:r>
              <a:rPr lang="en-US" sz="1200">
                <a:solidFill>
                  <a:schemeClr val="bg1"/>
                </a:solidFill>
              </a:rPr>
              <a:t>5),</a:t>
            </a:r>
            <a:br>
              <a:rPr lang="en-US" sz="1200">
                <a:solidFill>
                  <a:schemeClr val="bg1"/>
                </a:solidFill>
              </a:rPr>
            </a:br>
            <a:r>
              <a:rPr lang="en-US" sz="1200"/>
              <a:t>(3, -3)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5" name="Oval 24"/>
          <p:cNvSpPr/>
          <p:nvPr/>
        </p:nvSpPr>
        <p:spPr>
          <a:xfrm>
            <a:off x="7929031" y="3742753"/>
            <a:ext cx="754327" cy="47575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6" name="Oval 25"/>
          <p:cNvSpPr/>
          <p:nvPr/>
        </p:nvSpPr>
        <p:spPr>
          <a:xfrm>
            <a:off x="6889252" y="3567483"/>
            <a:ext cx="822662" cy="65102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7" name="Oval 26"/>
          <p:cNvSpPr/>
          <p:nvPr/>
        </p:nvSpPr>
        <p:spPr>
          <a:xfrm>
            <a:off x="8999812" y="3762270"/>
            <a:ext cx="870531" cy="52319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28" name="Straight Arrow Connector 27"/>
          <p:cNvCxnSpPr/>
          <p:nvPr/>
        </p:nvCxnSpPr>
        <p:spPr>
          <a:xfrm flipH="1">
            <a:off x="7696148" y="3091014"/>
            <a:ext cx="1079304" cy="4782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H="1">
            <a:off x="8342880" y="3208464"/>
            <a:ext cx="643029" cy="4957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>
            <a:off x="9262861" y="3265950"/>
            <a:ext cx="1" cy="4778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9705270" y="3120196"/>
            <a:ext cx="621039" cy="44728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/>
          <p:cNvSpPr/>
          <p:nvPr/>
        </p:nvSpPr>
        <p:spPr>
          <a:xfrm>
            <a:off x="2640122" y="5122897"/>
            <a:ext cx="106267" cy="9154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2420783" y="5273080"/>
            <a:ext cx="6554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(3, -3)</a:t>
            </a:r>
          </a:p>
        </p:txBody>
      </p:sp>
      <p:sp>
        <p:nvSpPr>
          <p:cNvPr id="35" name="Down Arrow 34"/>
          <p:cNvSpPr/>
          <p:nvPr/>
        </p:nvSpPr>
        <p:spPr>
          <a:xfrm>
            <a:off x="8985909" y="4461164"/>
            <a:ext cx="472127" cy="84298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8683358" y="5588982"/>
            <a:ext cx="1150176" cy="61575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(3, -12), (11, -</a:t>
            </a:r>
            <a:r>
              <a:rPr lang="en-US" sz="1200">
                <a:solidFill>
                  <a:schemeClr val="bg1"/>
                </a:solidFill>
              </a:rPr>
              <a:t>5),</a:t>
            </a:r>
            <a:br>
              <a:rPr lang="en-US" sz="1200">
                <a:solidFill>
                  <a:schemeClr val="bg1"/>
                </a:solidFill>
              </a:rPr>
            </a:br>
            <a:r>
              <a:rPr lang="en-US" sz="1200"/>
              <a:t>(3, -3)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4746247" y="5529761"/>
            <a:ext cx="31003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No need for further separation </a:t>
            </a:r>
            <a:r>
              <a:rPr lang="en-US" b="1" dirty="0">
                <a:solidFill>
                  <a:srgbClr val="7030A0"/>
                </a:solidFill>
              </a:rPr>
              <a:t>if there are no neighbors to “annoy” the current points!</a:t>
            </a:r>
          </a:p>
        </p:txBody>
      </p:sp>
      <p:sp>
        <p:nvSpPr>
          <p:cNvPr id="9" name="Multiply 8"/>
          <p:cNvSpPr/>
          <p:nvPr/>
        </p:nvSpPr>
        <p:spPr>
          <a:xfrm>
            <a:off x="6729019" y="2533673"/>
            <a:ext cx="5032152" cy="1927491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Callout 9"/>
          <p:cNvSpPr/>
          <p:nvPr/>
        </p:nvSpPr>
        <p:spPr>
          <a:xfrm>
            <a:off x="1416775" y="4401290"/>
            <a:ext cx="1024003" cy="523356"/>
          </a:xfrm>
          <a:prstGeom prst="wedgeEllipseCallout">
            <a:avLst>
              <a:gd name="adj1" fmla="val 64270"/>
              <a:gd name="adj2" fmla="val 81913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Still happy?</a:t>
            </a:r>
          </a:p>
        </p:txBody>
      </p:sp>
      <p:sp>
        <p:nvSpPr>
          <p:cNvPr id="38" name="Oval Callout 37"/>
          <p:cNvSpPr/>
          <p:nvPr/>
        </p:nvSpPr>
        <p:spPr>
          <a:xfrm>
            <a:off x="2798247" y="4535054"/>
            <a:ext cx="699409" cy="343751"/>
          </a:xfrm>
          <a:prstGeom prst="wedgeEllipseCallout">
            <a:avLst>
              <a:gd name="adj1" fmla="val 40719"/>
              <a:gd name="adj2" fmla="val 128116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</a:rPr>
              <a:t>Yup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39" name="Oval Callout 38"/>
          <p:cNvSpPr/>
          <p:nvPr/>
        </p:nvSpPr>
        <p:spPr>
          <a:xfrm>
            <a:off x="1401537" y="5318854"/>
            <a:ext cx="861350" cy="381408"/>
          </a:xfrm>
          <a:prstGeom prst="wedgeEllipseCallout">
            <a:avLst>
              <a:gd name="adj1" fmla="val 90743"/>
              <a:gd name="adj2" fmla="val 56596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</a:rPr>
              <a:t>Same</a:t>
            </a:r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515752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Conjectures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Gray nodes with only </a:t>
            </a:r>
            <a:r>
              <a:rPr lang="en-US" dirty="0">
                <a:solidFill>
                  <a:srgbClr val="FF00FB"/>
                </a:solidFill>
              </a:rPr>
              <a:t>black </a:t>
            </a:r>
            <a:r>
              <a:rPr lang="en-US" dirty="0"/>
              <a:t>and </a:t>
            </a:r>
            <a:r>
              <a:rPr lang="en-US" dirty="0">
                <a:solidFill>
                  <a:srgbClr val="FF00FB"/>
                </a:solidFill>
              </a:rPr>
              <a:t>white </a:t>
            </a:r>
            <a:r>
              <a:rPr lang="en-US" dirty="0"/>
              <a:t>children</a:t>
            </a:r>
            <a:r>
              <a:rPr lang="en-US" dirty="0">
                <a:solidFill>
                  <a:srgbClr val="FF00FB"/>
                </a:solidFill>
              </a:rPr>
              <a:t> </a:t>
            </a:r>
            <a:r>
              <a:rPr lang="en-US" dirty="0"/>
              <a:t>are </a:t>
            </a:r>
            <a:r>
              <a:rPr lang="en-US" b="1" dirty="0">
                <a:solidFill>
                  <a:schemeClr val="accent2"/>
                </a:solidFill>
              </a:rPr>
              <a:t>useless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/>
              <a:t>and can be </a:t>
            </a:r>
            <a:r>
              <a:rPr lang="en-US" b="1" dirty="0">
                <a:solidFill>
                  <a:schemeClr val="accent4"/>
                </a:solidFill>
              </a:rPr>
              <a:t>pruned</a:t>
            </a:r>
            <a:r>
              <a:rPr lang="en-US" dirty="0"/>
              <a:t>.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4017819" y="2884736"/>
            <a:ext cx="1089890" cy="49577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/>
              <a:t>True</a:t>
            </a:r>
            <a:endParaRPr lang="en-US" sz="1600" dirty="0"/>
          </a:p>
        </p:txBody>
      </p:sp>
      <p:sp>
        <p:nvSpPr>
          <p:cNvPr id="5" name="Rounded Rectangle 4"/>
          <p:cNvSpPr/>
          <p:nvPr/>
        </p:nvSpPr>
        <p:spPr>
          <a:xfrm>
            <a:off x="5551053" y="2897931"/>
            <a:ext cx="1182255" cy="482578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/>
              <a:t>False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19768881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Conjectures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Gray nodes with only </a:t>
            </a:r>
            <a:r>
              <a:rPr lang="en-US" dirty="0">
                <a:solidFill>
                  <a:srgbClr val="FF00FB"/>
                </a:solidFill>
              </a:rPr>
              <a:t>black </a:t>
            </a:r>
            <a:r>
              <a:rPr lang="en-US" dirty="0"/>
              <a:t>and </a:t>
            </a:r>
            <a:r>
              <a:rPr lang="en-US" dirty="0">
                <a:solidFill>
                  <a:srgbClr val="FF00FB"/>
                </a:solidFill>
              </a:rPr>
              <a:t>white </a:t>
            </a:r>
            <a:r>
              <a:rPr lang="en-US" dirty="0"/>
              <a:t>children</a:t>
            </a:r>
            <a:r>
              <a:rPr lang="en-US" dirty="0">
                <a:solidFill>
                  <a:srgbClr val="FF00FB"/>
                </a:solidFill>
              </a:rPr>
              <a:t> </a:t>
            </a:r>
            <a:r>
              <a:rPr lang="en-US" dirty="0"/>
              <a:t>are </a:t>
            </a:r>
            <a:r>
              <a:rPr lang="en-US" b="1" dirty="0">
                <a:solidFill>
                  <a:schemeClr val="accent2"/>
                </a:solidFill>
              </a:rPr>
              <a:t>useless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/>
              <a:t>and can be </a:t>
            </a:r>
            <a:r>
              <a:rPr lang="en-US" b="1" dirty="0">
                <a:solidFill>
                  <a:schemeClr val="accent4"/>
                </a:solidFill>
              </a:rPr>
              <a:t>pruned</a:t>
            </a:r>
            <a:r>
              <a:rPr lang="en-US" dirty="0"/>
              <a:t>.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4017819" y="2884736"/>
            <a:ext cx="1089890" cy="49577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/>
              <a:t>True</a:t>
            </a:r>
            <a:endParaRPr lang="en-US" sz="1600" dirty="0"/>
          </a:p>
        </p:txBody>
      </p:sp>
      <p:sp>
        <p:nvSpPr>
          <p:cNvPr id="5" name="Rounded Rectangle 4"/>
          <p:cNvSpPr/>
          <p:nvPr/>
        </p:nvSpPr>
        <p:spPr>
          <a:xfrm>
            <a:off x="5551053" y="2897931"/>
            <a:ext cx="1182255" cy="482578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/>
              <a:t>False</a:t>
            </a:r>
            <a:endParaRPr lang="en-US" sz="1600" dirty="0"/>
          </a:p>
        </p:txBody>
      </p:sp>
      <p:sp>
        <p:nvSpPr>
          <p:cNvPr id="6" name="Oval 5"/>
          <p:cNvSpPr/>
          <p:nvPr/>
        </p:nvSpPr>
        <p:spPr>
          <a:xfrm>
            <a:off x="5436690" y="2555196"/>
            <a:ext cx="1468582" cy="106218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10935" y="3685309"/>
            <a:ext cx="2902528" cy="24557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017819" y="4673600"/>
            <a:ext cx="544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16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089726" y="6235598"/>
            <a:ext cx="544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-16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86326" y="4724400"/>
            <a:ext cx="544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-16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155537" y="3257342"/>
            <a:ext cx="544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16</a:t>
            </a:r>
          </a:p>
        </p:txBody>
      </p:sp>
      <p:cxnSp>
        <p:nvCxnSpPr>
          <p:cNvPr id="15" name="Straight Connector 14"/>
          <p:cNvCxnSpPr>
            <a:stCxn id="9" idx="0"/>
          </p:cNvCxnSpPr>
          <p:nvPr/>
        </p:nvCxnSpPr>
        <p:spPr>
          <a:xfrm flipH="1">
            <a:off x="2362198" y="3685309"/>
            <a:ext cx="1" cy="24557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9" idx="1"/>
            <a:endCxn id="9" idx="3"/>
          </p:cNvCxnSpPr>
          <p:nvPr/>
        </p:nvCxnSpPr>
        <p:spPr>
          <a:xfrm>
            <a:off x="910935" y="4913174"/>
            <a:ext cx="29025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3091131" y="6375396"/>
                <a:ext cx="84099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mbria Math" charset="0"/>
                        </a:rPr>
                        <m:t>𝑏</m:t>
                      </m:r>
                      <m:r>
                        <a:rPr lang="en-US" sz="2400" b="0" i="1" smtClean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mbria Math" charset="0"/>
                        </a:rPr>
                        <m:t>=4</m:t>
                      </m:r>
                    </m:oMath>
                  </m:oMathPara>
                </a14:m>
                <a:endParaRPr lang="en-US" sz="2400" dirty="0">
                  <a:solidFill>
                    <a:schemeClr val="accent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1131" y="6375396"/>
                <a:ext cx="840999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7246" r="-6522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Oval 18"/>
          <p:cNvSpPr/>
          <p:nvPr/>
        </p:nvSpPr>
        <p:spPr>
          <a:xfrm>
            <a:off x="2700482" y="4001294"/>
            <a:ext cx="115289" cy="11328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2954482" y="4502036"/>
            <a:ext cx="115289" cy="11328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1640940" y="4538322"/>
            <a:ext cx="115289" cy="11328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1606463" y="5112060"/>
            <a:ext cx="115289" cy="11328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1379682" y="5844606"/>
            <a:ext cx="115289" cy="11328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4290291" y="6019913"/>
                <a:ext cx="4717143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rgbClr val="7030A0"/>
                    </a:solidFill>
                  </a:rPr>
                  <a:t>What if merging them all into a new black node surpasses parameter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2400" dirty="0">
                    <a:solidFill>
                      <a:srgbClr val="7030A0"/>
                    </a:solidFill>
                  </a:rPr>
                  <a:t>?</a:t>
                </a: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0291" y="6019913"/>
                <a:ext cx="4717143" cy="830997"/>
              </a:xfrm>
              <a:prstGeom prst="rect">
                <a:avLst/>
              </a:prstGeom>
              <a:blipFill>
                <a:blip r:embed="rId5"/>
                <a:stretch>
                  <a:fillRect l="-2067" t="-5882" r="-1292" b="-16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Oval 24"/>
          <p:cNvSpPr/>
          <p:nvPr/>
        </p:nvSpPr>
        <p:spPr>
          <a:xfrm>
            <a:off x="7978369" y="3432723"/>
            <a:ext cx="2302334" cy="97954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6" name="Oval 25"/>
          <p:cNvSpPr/>
          <p:nvPr/>
        </p:nvSpPr>
        <p:spPr>
          <a:xfrm>
            <a:off x="7545169" y="4686421"/>
            <a:ext cx="1374432" cy="88706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(6, 10),</a:t>
            </a:r>
          </a:p>
          <a:p>
            <a:pPr algn="ctr"/>
            <a:r>
              <a:rPr lang="en-US" sz="1200" dirty="0"/>
              <a:t>(8, 4)</a:t>
            </a:r>
          </a:p>
        </p:txBody>
      </p:sp>
      <p:sp>
        <p:nvSpPr>
          <p:cNvPr id="27" name="Oval 26"/>
          <p:cNvSpPr/>
          <p:nvPr/>
        </p:nvSpPr>
        <p:spPr>
          <a:xfrm>
            <a:off x="9044872" y="4746379"/>
            <a:ext cx="1235831" cy="83705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(-4 -8),</a:t>
            </a:r>
          </a:p>
          <a:p>
            <a:pPr algn="ctr"/>
            <a:r>
              <a:rPr lang="en-US" sz="1200" dirty="0"/>
              <a:t>(-12, -14)</a:t>
            </a:r>
          </a:p>
        </p:txBody>
      </p:sp>
      <p:sp>
        <p:nvSpPr>
          <p:cNvPr id="28" name="Oval 27"/>
          <p:cNvSpPr/>
          <p:nvPr/>
        </p:nvSpPr>
        <p:spPr>
          <a:xfrm>
            <a:off x="10409382" y="4623501"/>
            <a:ext cx="1335394" cy="80739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9" name="Oval 28"/>
          <p:cNvSpPr/>
          <p:nvPr/>
        </p:nvSpPr>
        <p:spPr>
          <a:xfrm>
            <a:off x="6306501" y="4494593"/>
            <a:ext cx="1133688" cy="83647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(-8, 4)</a:t>
            </a:r>
          </a:p>
        </p:txBody>
      </p:sp>
      <p:cxnSp>
        <p:nvCxnSpPr>
          <p:cNvPr id="30" name="Straight Arrow Connector 29"/>
          <p:cNvCxnSpPr/>
          <p:nvPr/>
        </p:nvCxnSpPr>
        <p:spPr>
          <a:xfrm flipH="1">
            <a:off x="7319651" y="4190740"/>
            <a:ext cx="761125" cy="3073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H="1">
            <a:off x="8475984" y="4403114"/>
            <a:ext cx="265360" cy="2704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9388145" y="4412272"/>
            <a:ext cx="163408" cy="3121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10059556" y="4241331"/>
            <a:ext cx="554180" cy="3522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2415469" y="3784612"/>
            <a:ext cx="8139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(6, 10)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2713012" y="4256324"/>
            <a:ext cx="8139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(8, 4)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601512" y="5208842"/>
            <a:ext cx="8139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(-4, -8)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1018720" y="5872731"/>
            <a:ext cx="9525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(-12, -14)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1316643" y="4242723"/>
            <a:ext cx="8139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(-8, 4)</a:t>
            </a:r>
          </a:p>
        </p:txBody>
      </p:sp>
      <p:sp>
        <p:nvSpPr>
          <p:cNvPr id="37" name="Oval Callout 9">
            <a:extLst>
              <a:ext uri="{FF2B5EF4-FFF2-40B4-BE49-F238E27FC236}">
                <a16:creationId xmlns:a16="http://schemas.microsoft.com/office/drawing/2014/main" id="{83225E70-7171-4411-A195-ADC45B22FDB0}"/>
              </a:ext>
            </a:extLst>
          </p:cNvPr>
          <p:cNvSpPr/>
          <p:nvPr/>
        </p:nvSpPr>
        <p:spPr>
          <a:xfrm>
            <a:off x="988574" y="3872441"/>
            <a:ext cx="875094" cy="314148"/>
          </a:xfrm>
          <a:prstGeom prst="wedgeEllipseCallout">
            <a:avLst>
              <a:gd name="adj1" fmla="val 27105"/>
              <a:gd name="adj2" fmla="val 65201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Personal space</a:t>
            </a:r>
          </a:p>
        </p:txBody>
      </p:sp>
      <p:sp>
        <p:nvSpPr>
          <p:cNvPr id="40" name="Oval Callout 9">
            <a:extLst>
              <a:ext uri="{FF2B5EF4-FFF2-40B4-BE49-F238E27FC236}">
                <a16:creationId xmlns:a16="http://schemas.microsoft.com/office/drawing/2014/main" id="{576B13CE-C327-4A70-981D-C9B2EDDA1C71}"/>
              </a:ext>
            </a:extLst>
          </p:cNvPr>
          <p:cNvSpPr/>
          <p:nvPr/>
        </p:nvSpPr>
        <p:spPr>
          <a:xfrm>
            <a:off x="2463548" y="3023581"/>
            <a:ext cx="1468582" cy="523356"/>
          </a:xfrm>
          <a:prstGeom prst="wedgeEllipseCallout">
            <a:avLst>
              <a:gd name="adj1" fmla="val -29312"/>
              <a:gd name="adj2" fmla="val 112299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Get out of my personal space, personal space</a:t>
            </a:r>
          </a:p>
        </p:txBody>
      </p:sp>
      <p:sp>
        <p:nvSpPr>
          <p:cNvPr id="41" name="Oval Callout 9">
            <a:extLst>
              <a:ext uri="{FF2B5EF4-FFF2-40B4-BE49-F238E27FC236}">
                <a16:creationId xmlns:a16="http://schemas.microsoft.com/office/drawing/2014/main" id="{84B50B4E-63C4-4B2B-B7CA-B53D89CD2984}"/>
              </a:ext>
            </a:extLst>
          </p:cNvPr>
          <p:cNvSpPr/>
          <p:nvPr/>
        </p:nvSpPr>
        <p:spPr>
          <a:xfrm>
            <a:off x="2847869" y="4939719"/>
            <a:ext cx="1044679" cy="315244"/>
          </a:xfrm>
          <a:prstGeom prst="wedgeEllipseCallout">
            <a:avLst>
              <a:gd name="adj1" fmla="val -28771"/>
              <a:gd name="adj2" fmla="val -11103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Personal space</a:t>
            </a:r>
          </a:p>
        </p:txBody>
      </p:sp>
      <p:sp>
        <p:nvSpPr>
          <p:cNvPr id="43" name="Oval Callout 9">
            <a:extLst>
              <a:ext uri="{FF2B5EF4-FFF2-40B4-BE49-F238E27FC236}">
                <a16:creationId xmlns:a16="http://schemas.microsoft.com/office/drawing/2014/main" id="{FF3FFCBC-F3D4-4C64-8430-AE2E3A97877B}"/>
              </a:ext>
            </a:extLst>
          </p:cNvPr>
          <p:cNvSpPr/>
          <p:nvPr/>
        </p:nvSpPr>
        <p:spPr>
          <a:xfrm>
            <a:off x="1917629" y="5743625"/>
            <a:ext cx="1044679" cy="315244"/>
          </a:xfrm>
          <a:prstGeom prst="wedgeEllipseCallout">
            <a:avLst>
              <a:gd name="adj1" fmla="val -28771"/>
              <a:gd name="adj2" fmla="val -11103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Personal space</a:t>
            </a:r>
          </a:p>
        </p:txBody>
      </p:sp>
      <p:sp>
        <p:nvSpPr>
          <p:cNvPr id="44" name="Oval Callout 9">
            <a:extLst>
              <a:ext uri="{FF2B5EF4-FFF2-40B4-BE49-F238E27FC236}">
                <a16:creationId xmlns:a16="http://schemas.microsoft.com/office/drawing/2014/main" id="{2BA8CBDD-D55E-4E95-AE19-DE1DCD4610AD}"/>
              </a:ext>
            </a:extLst>
          </p:cNvPr>
          <p:cNvSpPr/>
          <p:nvPr/>
        </p:nvSpPr>
        <p:spPr>
          <a:xfrm>
            <a:off x="1176244" y="6356314"/>
            <a:ext cx="1044679" cy="315244"/>
          </a:xfrm>
          <a:prstGeom prst="wedgeEllipseCallout">
            <a:avLst>
              <a:gd name="adj1" fmla="val -28771"/>
              <a:gd name="adj2" fmla="val -11103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Personal space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7C14038-6096-B14B-A8A8-5423345DF0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91957" y="4000128"/>
            <a:ext cx="1136050" cy="1400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1450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Reminder: KD-Tree 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Point-</a:t>
            </a:r>
            <a:r>
              <a:rPr lang="en-US" dirty="0" err="1">
                <a:solidFill>
                  <a:srgbClr val="FF0000"/>
                </a:solidFill>
              </a:rPr>
              <a:t>Quadtrees</a:t>
            </a:r>
            <a:r>
              <a:rPr lang="en-US" dirty="0"/>
              <a:t> are a straightforward </a:t>
            </a:r>
            <a:r>
              <a:rPr lang="en-US" dirty="0">
                <a:solidFill>
                  <a:srgbClr val="00B0F0"/>
                </a:solidFill>
              </a:rPr>
              <a:t>generalization</a:t>
            </a:r>
            <a:r>
              <a:rPr lang="en-US" dirty="0"/>
              <a:t>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from binary to 4-ary trees!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843" y="2982783"/>
            <a:ext cx="10058400" cy="3648635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3076832" y="3089189"/>
            <a:ext cx="0" cy="2001795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H="1">
            <a:off x="2273643" y="3929449"/>
            <a:ext cx="2100649" cy="0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/>
          <p:cNvSpPr/>
          <p:nvPr/>
        </p:nvSpPr>
        <p:spPr>
          <a:xfrm>
            <a:off x="6178376" y="5066270"/>
            <a:ext cx="642554" cy="321276"/>
          </a:xfrm>
          <a:prstGeom prst="roundRect">
            <a:avLst/>
          </a:prstGeom>
          <a:solidFill>
            <a:srgbClr val="00B050">
              <a:alpha val="2117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273643" y="3101546"/>
            <a:ext cx="2100649" cy="1964724"/>
          </a:xfrm>
          <a:prstGeom prst="rect">
            <a:avLst/>
          </a:prstGeom>
          <a:solidFill>
            <a:srgbClr val="A9D18E">
              <a:alpha val="2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7111999" y="2772229"/>
                <a:ext cx="4818743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chemeClr val="accent6"/>
                    </a:solidFill>
                  </a:rPr>
                  <a:t>Every inserted point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6"/>
                        </a:solidFill>
                        <a:latin typeface="Cambria Math" charset="0"/>
                      </a:rPr>
                      <m:t>𝑝</m:t>
                    </m:r>
                    <m:r>
                      <a:rPr lang="en-US" sz="2400" b="0" i="1" smtClean="0">
                        <a:solidFill>
                          <a:schemeClr val="accent6"/>
                        </a:solidFill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2400" dirty="0">
                    <a:solidFill>
                      <a:schemeClr val="accent6"/>
                    </a:solidFill>
                  </a:rPr>
                  <a:t>draws a set of </a:t>
                </a:r>
                <a:r>
                  <a:rPr lang="en-US" sz="2400" b="1" dirty="0">
                    <a:solidFill>
                      <a:schemeClr val="accent6"/>
                    </a:solidFill>
                  </a:rPr>
                  <a:t>orthogonal axes </a:t>
                </a:r>
                <a:r>
                  <a:rPr lang="en-US" sz="2400" dirty="0">
                    <a:solidFill>
                      <a:schemeClr val="accent6"/>
                    </a:solidFill>
                  </a:rPr>
                  <a:t>that intersect at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6"/>
                        </a:solidFill>
                        <a:latin typeface="Cambria Math" charset="0"/>
                      </a:rPr>
                      <m:t>𝑝</m:t>
                    </m:r>
                  </m:oMath>
                </a14:m>
                <a:endParaRPr lang="en-US" sz="2400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1999" y="2772229"/>
                <a:ext cx="4818743" cy="830997"/>
              </a:xfrm>
              <a:prstGeom prst="rect">
                <a:avLst/>
              </a:prstGeom>
              <a:blipFill rotWithShape="0">
                <a:blip r:embed="rId3"/>
                <a:stretch>
                  <a:fillRect l="-2025" t="-58088" r="-633" b="-286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7475263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Conjectures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Gray nodes with only </a:t>
                </a:r>
                <a:r>
                  <a:rPr lang="en-US" dirty="0">
                    <a:solidFill>
                      <a:srgbClr val="FF00FB"/>
                    </a:solidFill>
                  </a:rPr>
                  <a:t>black </a:t>
                </a:r>
                <a:r>
                  <a:rPr lang="en-US" dirty="0"/>
                  <a:t>and </a:t>
                </a:r>
                <a:r>
                  <a:rPr lang="en-US" dirty="0">
                    <a:solidFill>
                      <a:srgbClr val="FF00FB"/>
                    </a:solidFill>
                  </a:rPr>
                  <a:t>white </a:t>
                </a:r>
                <a:r>
                  <a:rPr lang="en-US" dirty="0"/>
                  <a:t>children, where the black nodes </a:t>
                </a:r>
                <a:r>
                  <a:rPr lang="en-US" b="1" i="1" u="sng" dirty="0">
                    <a:solidFill>
                      <a:srgbClr val="FF0000"/>
                    </a:solidFill>
                  </a:rPr>
                  <a:t>collectively</a:t>
                </a:r>
                <a:r>
                  <a:rPr lang="en-US" dirty="0"/>
                  <a:t> contain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>
                    <a:solidFill>
                      <a:schemeClr val="accent2"/>
                    </a:solidFill>
                  </a:rPr>
                  <a:t> points </a:t>
                </a:r>
                <a:r>
                  <a:rPr lang="en-US" dirty="0"/>
                  <a:t>are useless and can be pruned.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 r="-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ounded Rectangle 3"/>
          <p:cNvSpPr/>
          <p:nvPr/>
        </p:nvSpPr>
        <p:spPr>
          <a:xfrm>
            <a:off x="4017819" y="2884736"/>
            <a:ext cx="1089890" cy="49577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/>
              <a:t>True</a:t>
            </a:r>
            <a:endParaRPr lang="en-US" sz="1600" dirty="0"/>
          </a:p>
        </p:txBody>
      </p:sp>
      <p:sp>
        <p:nvSpPr>
          <p:cNvPr id="5" name="Rounded Rectangle 4"/>
          <p:cNvSpPr/>
          <p:nvPr/>
        </p:nvSpPr>
        <p:spPr>
          <a:xfrm>
            <a:off x="5551053" y="2897931"/>
            <a:ext cx="1182255" cy="482578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/>
              <a:t>False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99094772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Conjectures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Gray nodes with only </a:t>
                </a:r>
                <a:r>
                  <a:rPr lang="en-US" dirty="0">
                    <a:solidFill>
                      <a:srgbClr val="FF00FB"/>
                    </a:solidFill>
                  </a:rPr>
                  <a:t>black </a:t>
                </a:r>
                <a:r>
                  <a:rPr lang="en-US" dirty="0"/>
                  <a:t>and </a:t>
                </a:r>
                <a:r>
                  <a:rPr lang="en-US" dirty="0">
                    <a:solidFill>
                      <a:srgbClr val="FF00FB"/>
                    </a:solidFill>
                  </a:rPr>
                  <a:t>white </a:t>
                </a:r>
                <a:r>
                  <a:rPr lang="en-US" dirty="0"/>
                  <a:t>children, where the black nodes </a:t>
                </a:r>
                <a:r>
                  <a:rPr lang="en-US" b="1" i="1" u="sng" dirty="0">
                    <a:solidFill>
                      <a:srgbClr val="FF0000"/>
                    </a:solidFill>
                  </a:rPr>
                  <a:t>collectively</a:t>
                </a:r>
                <a:r>
                  <a:rPr lang="en-US" dirty="0"/>
                  <a:t> contain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>
                    <a:solidFill>
                      <a:schemeClr val="accent2"/>
                    </a:solidFill>
                  </a:rPr>
                  <a:t> points </a:t>
                </a:r>
                <a:r>
                  <a:rPr lang="en-US" dirty="0"/>
                  <a:t>are </a:t>
                </a:r>
                <a:r>
                  <a:rPr lang="en-US" b="1" dirty="0"/>
                  <a:t>useless</a:t>
                </a:r>
                <a:r>
                  <a:rPr lang="en-US" dirty="0"/>
                  <a:t> and can be </a:t>
                </a:r>
                <a:r>
                  <a:rPr lang="en-US" b="1" dirty="0"/>
                  <a:t>pruned</a:t>
                </a:r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 r="-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ounded Rectangle 3"/>
          <p:cNvSpPr/>
          <p:nvPr/>
        </p:nvSpPr>
        <p:spPr>
          <a:xfrm>
            <a:off x="4017819" y="2884736"/>
            <a:ext cx="1089890" cy="49577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/>
              <a:t>True</a:t>
            </a:r>
            <a:endParaRPr lang="en-US" sz="1600" dirty="0"/>
          </a:p>
        </p:txBody>
      </p:sp>
      <p:sp>
        <p:nvSpPr>
          <p:cNvPr id="5" name="Rounded Rectangle 4"/>
          <p:cNvSpPr/>
          <p:nvPr/>
        </p:nvSpPr>
        <p:spPr>
          <a:xfrm>
            <a:off x="5551053" y="2897931"/>
            <a:ext cx="1182255" cy="482578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/>
              <a:t>False</a:t>
            </a:r>
            <a:endParaRPr lang="en-US" sz="1600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DB56CF0-2A20-4B3A-99C6-72AD8166D680}"/>
              </a:ext>
            </a:extLst>
          </p:cNvPr>
          <p:cNvSpPr/>
          <p:nvPr/>
        </p:nvSpPr>
        <p:spPr>
          <a:xfrm>
            <a:off x="3828473" y="2608129"/>
            <a:ext cx="1411437" cy="96995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A90D64C-556B-452B-9C77-13BCC6BDB6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99047"/>
            <a:ext cx="1940315" cy="155911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BBFF10A-DE53-416D-848C-D12CDA0E3B7B}"/>
              </a:ext>
            </a:extLst>
          </p:cNvPr>
          <p:cNvSpPr/>
          <p:nvPr/>
        </p:nvSpPr>
        <p:spPr>
          <a:xfrm>
            <a:off x="309339" y="4295633"/>
            <a:ext cx="1389245" cy="12206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8346CBD-6E70-4221-94F3-898C15B521FD}"/>
              </a:ext>
            </a:extLst>
          </p:cNvPr>
          <p:cNvSpPr/>
          <p:nvPr/>
        </p:nvSpPr>
        <p:spPr>
          <a:xfrm>
            <a:off x="692745" y="4609062"/>
            <a:ext cx="115289" cy="11328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B698A0A-BE7A-4084-B55D-A7DF53175484}"/>
              </a:ext>
            </a:extLst>
          </p:cNvPr>
          <p:cNvSpPr txBox="1"/>
          <p:nvPr/>
        </p:nvSpPr>
        <p:spPr>
          <a:xfrm>
            <a:off x="422925" y="4673109"/>
            <a:ext cx="6505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(-3, 4)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696DB44-CF5C-497B-AAED-30BD3F51FDF9}"/>
              </a:ext>
            </a:extLst>
          </p:cNvPr>
          <p:cNvSpPr/>
          <p:nvPr/>
        </p:nvSpPr>
        <p:spPr>
          <a:xfrm>
            <a:off x="1419238" y="4314739"/>
            <a:ext cx="115289" cy="11328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222A24E-E97E-446B-8EEF-57657D9E11DE}"/>
              </a:ext>
            </a:extLst>
          </p:cNvPr>
          <p:cNvSpPr/>
          <p:nvPr/>
        </p:nvSpPr>
        <p:spPr>
          <a:xfrm>
            <a:off x="1259631" y="4695812"/>
            <a:ext cx="115289" cy="11328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4C38D49-B238-4D56-8139-5BE61EDB09D9}"/>
                  </a:ext>
                </a:extLst>
              </p:cNvPr>
              <p:cNvSpPr txBox="1"/>
              <p:nvPr/>
            </p:nvSpPr>
            <p:spPr>
              <a:xfrm>
                <a:off x="476328" y="5718592"/>
                <a:ext cx="81246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4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en-US" sz="24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4C38D49-B238-4D56-8139-5BE61EDB09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328" y="5718592"/>
                <a:ext cx="812467" cy="369332"/>
              </a:xfrm>
              <a:prstGeom prst="rect">
                <a:avLst/>
              </a:prstGeom>
              <a:blipFill>
                <a:blip r:embed="rId4"/>
                <a:stretch>
                  <a:fillRect l="-9023" r="-9023"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3404C786-DE5A-4688-AECA-D68123A2E3C3}"/>
              </a:ext>
            </a:extLst>
          </p:cNvPr>
          <p:cNvSpPr txBox="1"/>
          <p:nvPr/>
        </p:nvSpPr>
        <p:spPr>
          <a:xfrm>
            <a:off x="1049669" y="4701619"/>
            <a:ext cx="6505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(3, 3)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5BC5EAF-0DC7-4875-8F51-FAB5D309928D}"/>
              </a:ext>
            </a:extLst>
          </p:cNvPr>
          <p:cNvSpPr txBox="1"/>
          <p:nvPr/>
        </p:nvSpPr>
        <p:spPr>
          <a:xfrm>
            <a:off x="1164585" y="4377304"/>
            <a:ext cx="5800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(4, 6)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58B13DA-9196-4097-87D4-5DFC796D3CA4}"/>
              </a:ext>
            </a:extLst>
          </p:cNvPr>
          <p:cNvCxnSpPr>
            <a:stCxn id="9" idx="0"/>
            <a:endCxn id="9" idx="2"/>
          </p:cNvCxnSpPr>
          <p:nvPr/>
        </p:nvCxnSpPr>
        <p:spPr>
          <a:xfrm>
            <a:off x="1003962" y="4295633"/>
            <a:ext cx="0" cy="122064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48B85E3-5E90-4970-ACC1-B7B84A9A3829}"/>
              </a:ext>
            </a:extLst>
          </p:cNvPr>
          <p:cNvCxnSpPr>
            <a:cxnSpLocks/>
          </p:cNvCxnSpPr>
          <p:nvPr/>
        </p:nvCxnSpPr>
        <p:spPr>
          <a:xfrm>
            <a:off x="317290" y="4950766"/>
            <a:ext cx="138924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1AA2052-AFF5-4350-8FD2-C4622600E0A3}"/>
                  </a:ext>
                </a:extLst>
              </p:cNvPr>
              <p:cNvSpPr txBox="1"/>
              <p:nvPr/>
            </p:nvSpPr>
            <p:spPr>
              <a:xfrm>
                <a:off x="192454" y="3914530"/>
                <a:ext cx="1875065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1600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=3 (</m:t>
                    </m:r>
                    <m:sSup>
                      <m:sSupPr>
                        <m:ctrlPr>
                          <a:rPr lang="en-US" sz="16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16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1600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sz="16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16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sz="1600" dirty="0">
                    <a:solidFill>
                      <a:schemeClr val="accent6"/>
                    </a:solidFill>
                  </a:rPr>
                  <a:t> space)</a:t>
                </a: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1AA2052-AFF5-4350-8FD2-C4622600E0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454" y="3914530"/>
                <a:ext cx="1875065" cy="246221"/>
              </a:xfrm>
              <a:prstGeom prst="rect">
                <a:avLst/>
              </a:prstGeom>
              <a:blipFill>
                <a:blip r:embed="rId5"/>
                <a:stretch>
                  <a:fillRect l="-3909" t="-24390" r="-5537" b="-487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Oval 24">
            <a:extLst>
              <a:ext uri="{FF2B5EF4-FFF2-40B4-BE49-F238E27FC236}">
                <a16:creationId xmlns:a16="http://schemas.microsoft.com/office/drawing/2014/main" id="{09A9B151-1B6F-4C72-A9AA-120771CB959D}"/>
              </a:ext>
            </a:extLst>
          </p:cNvPr>
          <p:cNvSpPr/>
          <p:nvPr/>
        </p:nvSpPr>
        <p:spPr>
          <a:xfrm>
            <a:off x="2914488" y="3989394"/>
            <a:ext cx="860175" cy="45934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878A64F-4860-405F-8209-A7BF1F5A5DF7}"/>
              </a:ext>
            </a:extLst>
          </p:cNvPr>
          <p:cNvCxnSpPr>
            <a:cxnSpLocks/>
          </p:cNvCxnSpPr>
          <p:nvPr/>
        </p:nvCxnSpPr>
        <p:spPr>
          <a:xfrm flipH="1">
            <a:off x="2601860" y="4337802"/>
            <a:ext cx="305482" cy="2989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24A0F7C-E750-4CE0-A271-0FE76763B296}"/>
              </a:ext>
            </a:extLst>
          </p:cNvPr>
          <p:cNvCxnSpPr>
            <a:cxnSpLocks/>
          </p:cNvCxnSpPr>
          <p:nvPr/>
        </p:nvCxnSpPr>
        <p:spPr>
          <a:xfrm flipH="1">
            <a:off x="3194199" y="4481128"/>
            <a:ext cx="9319" cy="2489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D48FC6E-E641-4195-AE4B-E43A3FAB4F1F}"/>
              </a:ext>
            </a:extLst>
          </p:cNvPr>
          <p:cNvCxnSpPr>
            <a:cxnSpLocks/>
          </p:cNvCxnSpPr>
          <p:nvPr/>
        </p:nvCxnSpPr>
        <p:spPr>
          <a:xfrm>
            <a:off x="3493350" y="4416144"/>
            <a:ext cx="345569" cy="3447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DD47AF0-7B27-480B-B41F-5E0FF02C0AB6}"/>
              </a:ext>
            </a:extLst>
          </p:cNvPr>
          <p:cNvCxnSpPr>
            <a:cxnSpLocks/>
          </p:cNvCxnSpPr>
          <p:nvPr/>
        </p:nvCxnSpPr>
        <p:spPr>
          <a:xfrm>
            <a:off x="3797892" y="4353195"/>
            <a:ext cx="569888" cy="3484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0DB3DD9E-9F86-47C0-B408-3E85664FF174}"/>
              </a:ext>
            </a:extLst>
          </p:cNvPr>
          <p:cNvSpPr/>
          <p:nvPr/>
        </p:nvSpPr>
        <p:spPr>
          <a:xfrm>
            <a:off x="1997015" y="4621022"/>
            <a:ext cx="800128" cy="35985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(-3, 4)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BE67C57E-E5D5-4CDE-A1FB-0709C21E1F53}"/>
              </a:ext>
            </a:extLst>
          </p:cNvPr>
          <p:cNvSpPr/>
          <p:nvPr/>
        </p:nvSpPr>
        <p:spPr>
          <a:xfrm>
            <a:off x="3659434" y="4823747"/>
            <a:ext cx="474558" cy="2180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9347B02D-141D-47F5-B6A6-E3FCF41D45CA}"/>
              </a:ext>
            </a:extLst>
          </p:cNvPr>
          <p:cNvSpPr/>
          <p:nvPr/>
        </p:nvSpPr>
        <p:spPr>
          <a:xfrm>
            <a:off x="4247414" y="4791340"/>
            <a:ext cx="474558" cy="2180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0" name="Arrow: Right 49">
            <a:extLst>
              <a:ext uri="{FF2B5EF4-FFF2-40B4-BE49-F238E27FC236}">
                <a16:creationId xmlns:a16="http://schemas.microsoft.com/office/drawing/2014/main" id="{4C515785-2888-4D5B-8C23-337EA9402D41}"/>
              </a:ext>
            </a:extLst>
          </p:cNvPr>
          <p:cNvSpPr/>
          <p:nvPr/>
        </p:nvSpPr>
        <p:spPr>
          <a:xfrm>
            <a:off x="5099758" y="4527407"/>
            <a:ext cx="1625599" cy="784064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75A5E4EC-3C16-409C-8300-5343601175F6}"/>
              </a:ext>
            </a:extLst>
          </p:cNvPr>
          <p:cNvSpPr/>
          <p:nvPr/>
        </p:nvSpPr>
        <p:spPr>
          <a:xfrm>
            <a:off x="2800687" y="4756150"/>
            <a:ext cx="800128" cy="35985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(4, 6),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(3, 3)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0C7B91BD-D92C-4DE4-92F8-0B3631155CE4}"/>
              </a:ext>
            </a:extLst>
          </p:cNvPr>
          <p:cNvSpPr/>
          <p:nvPr/>
        </p:nvSpPr>
        <p:spPr>
          <a:xfrm>
            <a:off x="7254218" y="4322452"/>
            <a:ext cx="1389245" cy="12206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03EDC93-E5F1-4797-B28A-F812B97B1716}"/>
              </a:ext>
            </a:extLst>
          </p:cNvPr>
          <p:cNvSpPr txBox="1"/>
          <p:nvPr/>
        </p:nvSpPr>
        <p:spPr>
          <a:xfrm>
            <a:off x="7335695" y="4837481"/>
            <a:ext cx="6505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(-3, 4)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D8883466-3E15-4C7B-992C-AEF067812196}"/>
              </a:ext>
            </a:extLst>
          </p:cNvPr>
          <p:cNvSpPr/>
          <p:nvPr/>
        </p:nvSpPr>
        <p:spPr>
          <a:xfrm>
            <a:off x="8332008" y="4479111"/>
            <a:ext cx="115289" cy="11328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5B63567-172A-4A05-89B8-63F82B6D8471}"/>
              </a:ext>
            </a:extLst>
          </p:cNvPr>
          <p:cNvSpPr txBox="1"/>
          <p:nvPr/>
        </p:nvSpPr>
        <p:spPr>
          <a:xfrm>
            <a:off x="7962439" y="4865991"/>
            <a:ext cx="6505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(3, 3)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78FA368-CA44-4CB4-95BD-E528FF30A7DF}"/>
              </a:ext>
            </a:extLst>
          </p:cNvPr>
          <p:cNvSpPr txBox="1"/>
          <p:nvPr/>
        </p:nvSpPr>
        <p:spPr>
          <a:xfrm>
            <a:off x="8077355" y="4541676"/>
            <a:ext cx="5800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(4, 6)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D9A87111-BD4B-4B1D-A8C9-55B26C26DB20}"/>
              </a:ext>
            </a:extLst>
          </p:cNvPr>
          <p:cNvSpPr/>
          <p:nvPr/>
        </p:nvSpPr>
        <p:spPr>
          <a:xfrm>
            <a:off x="7548494" y="4780840"/>
            <a:ext cx="115289" cy="11328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7C3ADC04-C1A0-4772-BD3A-3592A24ED4E6}"/>
              </a:ext>
            </a:extLst>
          </p:cNvPr>
          <p:cNvSpPr/>
          <p:nvPr/>
        </p:nvSpPr>
        <p:spPr>
          <a:xfrm>
            <a:off x="8181136" y="4845916"/>
            <a:ext cx="115289" cy="11328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69AA481E-2FF6-4CB3-AB1C-0E70DC0F53A7}"/>
              </a:ext>
            </a:extLst>
          </p:cNvPr>
          <p:cNvSpPr/>
          <p:nvPr/>
        </p:nvSpPr>
        <p:spPr>
          <a:xfrm>
            <a:off x="9523350" y="4056286"/>
            <a:ext cx="1664688" cy="5361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(-3, 4), (4, 6), (3, 3)</a:t>
            </a:r>
          </a:p>
        </p:txBody>
      </p:sp>
    </p:spTree>
    <p:extLst>
      <p:ext uri="{BB962C8B-B14F-4D97-AF65-F5344CB8AC3E}">
        <p14:creationId xmlns:p14="http://schemas.microsoft.com/office/powerpoint/2010/main" val="23332530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Conjectures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0561" y="1864201"/>
            <a:ext cx="10515600" cy="4351338"/>
          </a:xfrm>
        </p:spPr>
        <p:txBody>
          <a:bodyPr/>
          <a:lstStyle/>
          <a:p>
            <a:r>
              <a:rPr lang="en-US" dirty="0"/>
              <a:t>In a PR-</a:t>
            </a:r>
            <a:r>
              <a:rPr lang="en-US" dirty="0" err="1"/>
              <a:t>QuadTree</a:t>
            </a:r>
            <a:r>
              <a:rPr lang="en-US" dirty="0"/>
              <a:t>, black and white nodes can only be </a:t>
            </a:r>
            <a:r>
              <a:rPr lang="en-US" i="1" dirty="0">
                <a:solidFill>
                  <a:schemeClr val="accent4">
                    <a:lumMod val="75000"/>
                  </a:schemeClr>
                </a:solidFill>
              </a:rPr>
              <a:t>leaf nodes.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4017819" y="2884736"/>
            <a:ext cx="1089890" cy="49577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/>
              <a:t>True</a:t>
            </a:r>
            <a:endParaRPr lang="en-US" sz="1600" dirty="0"/>
          </a:p>
        </p:txBody>
      </p:sp>
      <p:sp>
        <p:nvSpPr>
          <p:cNvPr id="5" name="Rounded Rectangle 4"/>
          <p:cNvSpPr/>
          <p:nvPr/>
        </p:nvSpPr>
        <p:spPr>
          <a:xfrm>
            <a:off x="5727797" y="2891333"/>
            <a:ext cx="1182255" cy="482578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/>
              <a:t>False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8034562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Conjectures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0561" y="1864201"/>
            <a:ext cx="10515600" cy="4351338"/>
          </a:xfrm>
        </p:spPr>
        <p:txBody>
          <a:bodyPr/>
          <a:lstStyle/>
          <a:p>
            <a:r>
              <a:rPr lang="en-US" dirty="0"/>
              <a:t>In a PR-</a:t>
            </a:r>
            <a:r>
              <a:rPr lang="en-US" dirty="0" err="1"/>
              <a:t>QuadTree</a:t>
            </a:r>
            <a:r>
              <a:rPr lang="en-US" dirty="0"/>
              <a:t>, black and white nodes can only be </a:t>
            </a:r>
            <a:r>
              <a:rPr lang="en-US" i="1" dirty="0">
                <a:solidFill>
                  <a:schemeClr val="accent4">
                    <a:lumMod val="75000"/>
                  </a:schemeClr>
                </a:solidFill>
              </a:rPr>
              <a:t>leaf nodes.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4017819" y="2884736"/>
            <a:ext cx="1089890" cy="49577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/>
              <a:t>True</a:t>
            </a:r>
            <a:endParaRPr lang="en-US" sz="1600" dirty="0"/>
          </a:p>
        </p:txBody>
      </p:sp>
      <p:sp>
        <p:nvSpPr>
          <p:cNvPr id="5" name="Rounded Rectangle 4"/>
          <p:cNvSpPr/>
          <p:nvPr/>
        </p:nvSpPr>
        <p:spPr>
          <a:xfrm>
            <a:off x="5727797" y="2891333"/>
            <a:ext cx="1182255" cy="482578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/>
              <a:t>False</a:t>
            </a:r>
            <a:endParaRPr lang="en-US" sz="1600" dirty="0"/>
          </a:p>
        </p:txBody>
      </p:sp>
      <p:sp>
        <p:nvSpPr>
          <p:cNvPr id="6" name="Oval 5"/>
          <p:cNvSpPr/>
          <p:nvPr/>
        </p:nvSpPr>
        <p:spPr>
          <a:xfrm>
            <a:off x="3854205" y="2623127"/>
            <a:ext cx="1468582" cy="106218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017819" y="4705009"/>
            <a:ext cx="544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16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089726" y="6235598"/>
            <a:ext cx="544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-16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86326" y="4724400"/>
            <a:ext cx="544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-16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155537" y="3257342"/>
            <a:ext cx="544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16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881907" y="4913174"/>
            <a:ext cx="29025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H="1">
            <a:off x="3034310" y="4893436"/>
            <a:ext cx="1" cy="12801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2362363" y="5537287"/>
            <a:ext cx="146304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495302" y="3423140"/>
            <a:ext cx="7541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(15, 15)</a:t>
            </a:r>
            <a:endParaRPr lang="en-US" sz="1400" dirty="0"/>
          </a:p>
        </p:txBody>
      </p:sp>
      <p:sp>
        <p:nvSpPr>
          <p:cNvPr id="16" name="TextBox 15"/>
          <p:cNvSpPr txBox="1"/>
          <p:nvPr/>
        </p:nvSpPr>
        <p:spPr>
          <a:xfrm>
            <a:off x="3063339" y="4765246"/>
            <a:ext cx="7370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(13, -2)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765831" y="4932913"/>
            <a:ext cx="7382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(15, -1)</a:t>
            </a:r>
          </a:p>
        </p:txBody>
      </p:sp>
      <p:sp>
        <p:nvSpPr>
          <p:cNvPr id="18" name="Oval 17"/>
          <p:cNvSpPr/>
          <p:nvPr/>
        </p:nvSpPr>
        <p:spPr>
          <a:xfrm>
            <a:off x="3653152" y="4982794"/>
            <a:ext cx="106267" cy="9154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/>
          <p:cNvCxnSpPr/>
          <p:nvPr/>
        </p:nvCxnSpPr>
        <p:spPr>
          <a:xfrm flipH="1">
            <a:off x="3414818" y="4916147"/>
            <a:ext cx="1" cy="6400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3018643" y="5240690"/>
            <a:ext cx="82296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/>
          <p:cNvSpPr/>
          <p:nvPr/>
        </p:nvSpPr>
        <p:spPr>
          <a:xfrm>
            <a:off x="3152409" y="5381939"/>
            <a:ext cx="106267" cy="9154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2833738" y="5463493"/>
            <a:ext cx="7152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(12, -</a:t>
            </a:r>
            <a:r>
              <a:rPr lang="el-GR" sz="1400" dirty="0"/>
              <a:t>7</a:t>
            </a:r>
            <a:r>
              <a:rPr lang="en-US" sz="1400" dirty="0"/>
              <a:t>)</a:t>
            </a:r>
          </a:p>
        </p:txBody>
      </p:sp>
      <p:sp>
        <p:nvSpPr>
          <p:cNvPr id="23" name="Rectangle 22"/>
          <p:cNvSpPr/>
          <p:nvPr/>
        </p:nvSpPr>
        <p:spPr>
          <a:xfrm>
            <a:off x="910935" y="3685309"/>
            <a:ext cx="2902528" cy="24557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/>
          <p:cNvCxnSpPr/>
          <p:nvPr/>
        </p:nvCxnSpPr>
        <p:spPr>
          <a:xfrm flipH="1">
            <a:off x="2362198" y="3685309"/>
            <a:ext cx="1" cy="24557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3471360" y="5004561"/>
            <a:ext cx="77603" cy="10529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8154173" y="3413185"/>
            <a:ext cx="967890" cy="535383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27" name="Straight Arrow Connector 26"/>
          <p:cNvCxnSpPr/>
          <p:nvPr/>
        </p:nvCxnSpPr>
        <p:spPr>
          <a:xfrm flipH="1">
            <a:off x="7071405" y="3782240"/>
            <a:ext cx="1079304" cy="4782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>
            <a:off x="7718137" y="3899690"/>
            <a:ext cx="643029" cy="4957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H="1">
            <a:off x="8638118" y="3957176"/>
            <a:ext cx="1" cy="4778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9080527" y="3811422"/>
            <a:ext cx="809559" cy="3963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9798276" y="4196666"/>
            <a:ext cx="677052" cy="58863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2" name="Oval 31"/>
          <p:cNvSpPr/>
          <p:nvPr/>
        </p:nvSpPr>
        <p:spPr>
          <a:xfrm>
            <a:off x="8871985" y="4997091"/>
            <a:ext cx="423448" cy="42563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3" name="Oval 32"/>
          <p:cNvSpPr/>
          <p:nvPr/>
        </p:nvSpPr>
        <p:spPr>
          <a:xfrm>
            <a:off x="7304288" y="4453495"/>
            <a:ext cx="646651" cy="45623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4" name="Oval 33"/>
          <p:cNvSpPr/>
          <p:nvPr/>
        </p:nvSpPr>
        <p:spPr>
          <a:xfrm>
            <a:off x="6440519" y="4258709"/>
            <a:ext cx="646651" cy="45623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35" name="Straight Arrow Connector 34"/>
          <p:cNvCxnSpPr/>
          <p:nvPr/>
        </p:nvCxnSpPr>
        <p:spPr>
          <a:xfrm flipH="1">
            <a:off x="9711765" y="4800769"/>
            <a:ext cx="255063" cy="3291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10366168" y="4781066"/>
            <a:ext cx="371791" cy="2382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10512136" y="4629395"/>
            <a:ext cx="628155" cy="1877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/>
          <p:cNvSpPr/>
          <p:nvPr/>
        </p:nvSpPr>
        <p:spPr>
          <a:xfrm>
            <a:off x="8430129" y="4590000"/>
            <a:ext cx="646651" cy="45623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9" name="Oval 38"/>
          <p:cNvSpPr/>
          <p:nvPr/>
        </p:nvSpPr>
        <p:spPr>
          <a:xfrm>
            <a:off x="10526235" y="5019352"/>
            <a:ext cx="423448" cy="42563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0" name="Oval 39"/>
          <p:cNvSpPr/>
          <p:nvPr/>
        </p:nvSpPr>
        <p:spPr>
          <a:xfrm>
            <a:off x="11140291" y="4545606"/>
            <a:ext cx="783070" cy="5431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1" name="Oval 40"/>
          <p:cNvSpPr/>
          <p:nvPr/>
        </p:nvSpPr>
        <p:spPr>
          <a:xfrm>
            <a:off x="9412713" y="5217872"/>
            <a:ext cx="469922" cy="39231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42" name="Straight Arrow Connector 41"/>
          <p:cNvCxnSpPr/>
          <p:nvPr/>
        </p:nvCxnSpPr>
        <p:spPr>
          <a:xfrm flipH="1">
            <a:off x="8873624" y="5614231"/>
            <a:ext cx="566860" cy="2980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H="1">
            <a:off x="9369964" y="5665242"/>
            <a:ext cx="170281" cy="3057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9728559" y="5657328"/>
            <a:ext cx="308026" cy="3136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9890086" y="5515445"/>
            <a:ext cx="716655" cy="1482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/>
          <p:cNvSpPr/>
          <p:nvPr/>
        </p:nvSpPr>
        <p:spPr>
          <a:xfrm>
            <a:off x="8426394" y="5833369"/>
            <a:ext cx="423448" cy="42563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7" name="Oval 46"/>
          <p:cNvSpPr/>
          <p:nvPr/>
        </p:nvSpPr>
        <p:spPr>
          <a:xfrm>
            <a:off x="8849842" y="5950949"/>
            <a:ext cx="1040244" cy="67168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(13, -2),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(15, -1)</a:t>
            </a:r>
          </a:p>
        </p:txBody>
      </p:sp>
      <p:sp>
        <p:nvSpPr>
          <p:cNvPr id="48" name="Oval 47"/>
          <p:cNvSpPr/>
          <p:nvPr/>
        </p:nvSpPr>
        <p:spPr>
          <a:xfrm>
            <a:off x="10544728" y="5601351"/>
            <a:ext cx="423448" cy="42563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9" name="Oval 48"/>
          <p:cNvSpPr/>
          <p:nvPr/>
        </p:nvSpPr>
        <p:spPr>
          <a:xfrm>
            <a:off x="9957276" y="6082650"/>
            <a:ext cx="992407" cy="62898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1200" dirty="0">
                <a:solidFill>
                  <a:schemeClr val="bg1"/>
                </a:solidFill>
              </a:rPr>
              <a:t>(12, -7)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4710545" y="5240690"/>
            <a:ext cx="312189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Think about it this way: If a node is not a leaf node, then this means that </a:t>
            </a:r>
            <a:r>
              <a:rPr lang="en-US" dirty="0">
                <a:solidFill>
                  <a:schemeClr val="accent2"/>
                </a:solidFill>
              </a:rPr>
              <a:t>it has children.</a:t>
            </a:r>
          </a:p>
          <a:p>
            <a:r>
              <a:rPr lang="en-US" dirty="0"/>
              <a:t>In order for it to have children, it </a:t>
            </a:r>
            <a:r>
              <a:rPr lang="en-US" b="1" i="1" dirty="0">
                <a:solidFill>
                  <a:srgbClr val="7030A0"/>
                </a:solidFill>
              </a:rPr>
              <a:t>must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/>
              <a:t>be a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grey</a:t>
            </a:r>
            <a:r>
              <a:rPr lang="en-US" dirty="0"/>
              <a:t> node  </a:t>
            </a:r>
          </a:p>
        </p:txBody>
      </p:sp>
      <p:cxnSp>
        <p:nvCxnSpPr>
          <p:cNvPr id="51" name="Straight Arrow Connector 50"/>
          <p:cNvCxnSpPr>
            <a:endCxn id="32" idx="7"/>
          </p:cNvCxnSpPr>
          <p:nvPr/>
        </p:nvCxnSpPr>
        <p:spPr>
          <a:xfrm flipH="1">
            <a:off x="9233420" y="4657638"/>
            <a:ext cx="506950" cy="4017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05880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673" y="143019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Deletion</a:t>
            </a:r>
            <a:r>
              <a:rPr lang="mr-IN" dirty="0"/>
              <a:t>…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37310" y="1468582"/>
                <a:ext cx="10612582" cy="4544291"/>
              </a:xfrm>
            </p:spPr>
            <p:txBody>
              <a:bodyPr/>
              <a:lstStyle/>
              <a:p>
                <a:r>
                  <a:rPr lang="en-US" dirty="0"/>
                  <a:t>Insertion of a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charset="0"/>
                      </a:rPr>
                      <m:t>𝑏</m:t>
                    </m:r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charset="0"/>
                      </a:rPr>
                      <m:t>+1)</m:t>
                    </m:r>
                  </m:oMath>
                </a14:m>
                <a:r>
                  <a:rPr lang="en-US" dirty="0"/>
                  <a:t>th point into a </a:t>
                </a:r>
                <a:r>
                  <a:rPr lang="en-US" b="1" dirty="0"/>
                  <a:t>black node </a:t>
                </a:r>
                <a:r>
                  <a:rPr lang="en-US" i="1" dirty="0" err="1">
                    <a:solidFill>
                      <a:srgbClr val="FF00FB"/>
                    </a:solidFill>
                  </a:rPr>
                  <a:t>splitted</a:t>
                </a:r>
                <a:r>
                  <a:rPr lang="en-US" dirty="0">
                    <a:solidFill>
                      <a:srgbClr val="FF00FB"/>
                    </a:solidFill>
                  </a:rPr>
                  <a:t> </a:t>
                </a:r>
                <a:r>
                  <a:rPr lang="en-US" dirty="0"/>
                  <a:t>the node into a </a:t>
                </a: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gray </a:t>
                </a:r>
                <a:r>
                  <a:rPr lang="en-US" dirty="0"/>
                  <a:t>node with 4 children</a:t>
                </a:r>
                <a:r>
                  <a:rPr lang="mr-IN" dirty="0"/>
                  <a:t>…</a:t>
                </a:r>
                <a:endParaRPr lang="en-US" dirty="0"/>
              </a:p>
              <a:p>
                <a:r>
                  <a:rPr lang="en-US" dirty="0"/>
                  <a:t>Symmetrically, deletion of the last point from a </a:t>
                </a:r>
                <a:r>
                  <a:rPr lang="en-US" b="1" dirty="0"/>
                  <a:t>black</a:t>
                </a:r>
                <a:r>
                  <a:rPr lang="en-US" dirty="0"/>
                  <a:t> node will turn it into a </a:t>
                </a:r>
                <a:r>
                  <a:rPr lang="en-US" dirty="0">
                    <a:ln>
                      <a:solidFill>
                        <a:schemeClr val="tx1"/>
                      </a:solidFill>
                    </a:ln>
                    <a:solidFill>
                      <a:schemeClr val="bg1"/>
                    </a:solidFill>
                  </a:rPr>
                  <a:t>white </a:t>
                </a:r>
                <a:r>
                  <a:rPr lang="en-US" dirty="0"/>
                  <a:t>node</a:t>
                </a:r>
              </a:p>
              <a:p>
                <a:endParaRPr lang="en-US" b="1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37310" y="1468582"/>
                <a:ext cx="10612582" cy="4544291"/>
              </a:xfrm>
              <a:blipFill rotWithShape="0">
                <a:blip r:embed="rId3"/>
                <a:stretch>
                  <a:fillRect l="-1034" t="-2282" r="-3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4294285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673" y="143019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Deletion</a:t>
            </a:r>
            <a:r>
              <a:rPr lang="mr-IN" dirty="0"/>
              <a:t>…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37310" y="1468582"/>
                <a:ext cx="10612582" cy="4544291"/>
              </a:xfrm>
            </p:spPr>
            <p:txBody>
              <a:bodyPr/>
              <a:lstStyle/>
              <a:p>
                <a:r>
                  <a:rPr lang="en-US" dirty="0"/>
                  <a:t>Insertion of a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charset="0"/>
                      </a:rPr>
                      <m:t>𝑏</m:t>
                    </m:r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charset="0"/>
                      </a:rPr>
                      <m:t>+1)</m:t>
                    </m:r>
                  </m:oMath>
                </a14:m>
                <a:r>
                  <a:rPr lang="en-US" dirty="0"/>
                  <a:t>th point into a </a:t>
                </a:r>
                <a:r>
                  <a:rPr lang="en-US" b="1" dirty="0"/>
                  <a:t>black node </a:t>
                </a:r>
                <a:r>
                  <a:rPr lang="en-US" i="1" dirty="0" err="1">
                    <a:solidFill>
                      <a:srgbClr val="FF00FB"/>
                    </a:solidFill>
                  </a:rPr>
                  <a:t>splitted</a:t>
                </a:r>
                <a:r>
                  <a:rPr lang="en-US" dirty="0">
                    <a:solidFill>
                      <a:srgbClr val="FF00FB"/>
                    </a:solidFill>
                  </a:rPr>
                  <a:t> </a:t>
                </a:r>
                <a:r>
                  <a:rPr lang="en-US" dirty="0"/>
                  <a:t>the node into a </a:t>
                </a: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gray </a:t>
                </a:r>
                <a:r>
                  <a:rPr lang="en-US" dirty="0"/>
                  <a:t>node with 4 children</a:t>
                </a:r>
                <a:r>
                  <a:rPr lang="mr-IN" dirty="0"/>
                  <a:t>…</a:t>
                </a:r>
                <a:endParaRPr lang="en-US" dirty="0"/>
              </a:p>
              <a:p>
                <a:r>
                  <a:rPr lang="en-US" dirty="0"/>
                  <a:t>Symmetrically, deletion of the last point from a </a:t>
                </a:r>
                <a:r>
                  <a:rPr lang="en-US" b="1" dirty="0"/>
                  <a:t>black</a:t>
                </a:r>
                <a:r>
                  <a:rPr lang="en-US" dirty="0"/>
                  <a:t> node will turn it into a </a:t>
                </a:r>
                <a:r>
                  <a:rPr lang="en-US" dirty="0">
                    <a:ln>
                      <a:solidFill>
                        <a:schemeClr val="tx1"/>
                      </a:solidFill>
                    </a:ln>
                    <a:solidFill>
                      <a:schemeClr val="bg1"/>
                    </a:solidFill>
                  </a:rPr>
                  <a:t>white </a:t>
                </a:r>
                <a:r>
                  <a:rPr lang="en-US" dirty="0"/>
                  <a:t>node</a:t>
                </a:r>
              </a:p>
              <a:p>
                <a:r>
                  <a:rPr lang="en-US" dirty="0"/>
                  <a:t>This might trigger </a:t>
                </a:r>
                <a:r>
                  <a:rPr lang="en-US" dirty="0">
                    <a:solidFill>
                      <a:schemeClr val="accent6">
                        <a:lumMod val="75000"/>
                      </a:schemeClr>
                    </a:solidFill>
                  </a:rPr>
                  <a:t>a collapse of the parent!</a:t>
                </a:r>
              </a:p>
              <a:p>
                <a:endParaRPr lang="en-US" b="1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37310" y="1468582"/>
                <a:ext cx="10612582" cy="4544291"/>
              </a:xfrm>
              <a:blipFill rotWithShape="0">
                <a:blip r:embed="rId3"/>
                <a:stretch>
                  <a:fillRect l="-1034" t="-2282" r="-3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5596860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673" y="143019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Deletion</a:t>
            </a:r>
            <a:r>
              <a:rPr lang="mr-IN" dirty="0"/>
              <a:t>…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37310" y="1468582"/>
                <a:ext cx="10612582" cy="4544291"/>
              </a:xfrm>
            </p:spPr>
            <p:txBody>
              <a:bodyPr/>
              <a:lstStyle/>
              <a:p>
                <a:r>
                  <a:rPr lang="en-US" dirty="0"/>
                  <a:t>Insertion of a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charset="0"/>
                      </a:rPr>
                      <m:t>𝑏</m:t>
                    </m:r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charset="0"/>
                      </a:rPr>
                      <m:t>+1)</m:t>
                    </m:r>
                  </m:oMath>
                </a14:m>
                <a:r>
                  <a:rPr lang="en-US" dirty="0"/>
                  <a:t>th point into a </a:t>
                </a:r>
                <a:r>
                  <a:rPr lang="en-US" b="1" dirty="0"/>
                  <a:t>black node </a:t>
                </a:r>
                <a:r>
                  <a:rPr lang="en-US" i="1" dirty="0" err="1">
                    <a:solidFill>
                      <a:srgbClr val="FF00FB"/>
                    </a:solidFill>
                  </a:rPr>
                  <a:t>splitted</a:t>
                </a:r>
                <a:r>
                  <a:rPr lang="en-US" dirty="0">
                    <a:solidFill>
                      <a:srgbClr val="FF00FB"/>
                    </a:solidFill>
                  </a:rPr>
                  <a:t> </a:t>
                </a:r>
                <a:r>
                  <a:rPr lang="en-US" dirty="0"/>
                  <a:t>the node into a </a:t>
                </a: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gray </a:t>
                </a:r>
                <a:r>
                  <a:rPr lang="en-US" dirty="0"/>
                  <a:t>node with 4 children</a:t>
                </a:r>
                <a:r>
                  <a:rPr lang="mr-IN" dirty="0"/>
                  <a:t>…</a:t>
                </a:r>
                <a:endParaRPr lang="en-US" dirty="0"/>
              </a:p>
              <a:p>
                <a:r>
                  <a:rPr lang="en-US" dirty="0"/>
                  <a:t>Symmetrically, deletion of the last point from a </a:t>
                </a:r>
                <a:r>
                  <a:rPr lang="en-US" b="1" dirty="0"/>
                  <a:t>black</a:t>
                </a:r>
                <a:r>
                  <a:rPr lang="en-US" dirty="0"/>
                  <a:t> node will turn it into a </a:t>
                </a:r>
                <a:r>
                  <a:rPr lang="en-US" dirty="0">
                    <a:ln>
                      <a:solidFill>
                        <a:schemeClr val="tx1"/>
                      </a:solidFill>
                    </a:ln>
                    <a:solidFill>
                      <a:schemeClr val="bg1"/>
                    </a:solidFill>
                  </a:rPr>
                  <a:t>white </a:t>
                </a:r>
                <a:r>
                  <a:rPr lang="en-US" dirty="0"/>
                  <a:t>node</a:t>
                </a:r>
              </a:p>
              <a:p>
                <a:r>
                  <a:rPr lang="en-US" dirty="0"/>
                  <a:t>This might trigger </a:t>
                </a:r>
                <a:r>
                  <a:rPr lang="en-US" dirty="0">
                    <a:solidFill>
                      <a:schemeClr val="accent6">
                        <a:lumMod val="75000"/>
                      </a:schemeClr>
                    </a:solidFill>
                  </a:rPr>
                  <a:t>a collapse of the parent!</a:t>
                </a:r>
              </a:p>
              <a:p>
                <a:r>
                  <a:rPr lang="en-US" dirty="0" err="1"/>
                  <a:t>E.g</a:t>
                </a:r>
                <a:r>
                  <a:rPr lang="en-US" dirty="0"/>
                  <a:t> deletion of </a:t>
                </a:r>
                <a:r>
                  <a:rPr lang="en-US" dirty="0">
                    <a:solidFill>
                      <a:schemeClr val="accent4">
                        <a:lumMod val="75000"/>
                      </a:schemeClr>
                    </a:solidFill>
                  </a:rPr>
                  <a:t>(-2, -7)</a:t>
                </a:r>
                <a:r>
                  <a:rPr lang="en-US" dirty="0"/>
                  <a:t> below</a:t>
                </a:r>
              </a:p>
              <a:p>
                <a:endParaRPr lang="en-US" b="1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37310" y="1468582"/>
                <a:ext cx="10612582" cy="4544291"/>
              </a:xfrm>
              <a:blipFill rotWithShape="0">
                <a:blip r:embed="rId3"/>
                <a:stretch>
                  <a:fillRect l="-1034" t="-2282" r="-3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856673" y="4682836"/>
            <a:ext cx="2468417" cy="180109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61819" y="5398715"/>
            <a:ext cx="544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-8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818408" y="6483927"/>
            <a:ext cx="544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-8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900956" y="4313504"/>
            <a:ext cx="379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8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325090" y="5306413"/>
            <a:ext cx="379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8</a:t>
            </a:r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2063174" y="4682836"/>
            <a:ext cx="0" cy="180109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856673" y="5583381"/>
            <a:ext cx="246841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1818408" y="6234545"/>
            <a:ext cx="82548" cy="9236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1548531" y="5989920"/>
            <a:ext cx="6223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4">
                    <a:lumMod val="75000"/>
                  </a:schemeClr>
                </a:solidFill>
              </a:rPr>
              <a:t>(-2, -7)</a:t>
            </a:r>
            <a:endParaRPr lang="en-US" sz="12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2223078" y="5959925"/>
            <a:ext cx="6223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(3, -3)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3569854" y="6220952"/>
                <a:ext cx="914930" cy="4154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𝑏</m:t>
                      </m:r>
                      <m:r>
                        <a:rPr lang="en-US" sz="27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700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2</m:t>
                      </m:r>
                    </m:oMath>
                  </m:oMathPara>
                </a14:m>
                <a:endParaRPr lang="en-US" sz="27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9854" y="6220952"/>
                <a:ext cx="914930" cy="4154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Oval 16"/>
          <p:cNvSpPr/>
          <p:nvPr/>
        </p:nvSpPr>
        <p:spPr>
          <a:xfrm>
            <a:off x="2432624" y="5888183"/>
            <a:ext cx="82548" cy="9236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2845379" y="5935529"/>
            <a:ext cx="6223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(7, -3)</a:t>
            </a:r>
          </a:p>
        </p:txBody>
      </p:sp>
      <p:sp>
        <p:nvSpPr>
          <p:cNvPr id="19" name="Oval 18"/>
          <p:cNvSpPr/>
          <p:nvPr/>
        </p:nvSpPr>
        <p:spPr>
          <a:xfrm>
            <a:off x="3054925" y="5863787"/>
            <a:ext cx="82548" cy="9236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7960209" y="3765661"/>
            <a:ext cx="967890" cy="535383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21" name="Straight Arrow Connector 20"/>
          <p:cNvCxnSpPr/>
          <p:nvPr/>
        </p:nvCxnSpPr>
        <p:spPr>
          <a:xfrm flipH="1">
            <a:off x="6877441" y="4134716"/>
            <a:ext cx="1079304" cy="4782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>
            <a:off x="7524173" y="4252166"/>
            <a:ext cx="643029" cy="4957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8444156" y="4309652"/>
            <a:ext cx="62584" cy="5763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8886563" y="4163898"/>
            <a:ext cx="809559" cy="3963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9370509" y="4549142"/>
            <a:ext cx="910855" cy="75727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(3,-3), (7, -3)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6" name="Oval 25"/>
          <p:cNvSpPr/>
          <p:nvPr/>
        </p:nvSpPr>
        <p:spPr>
          <a:xfrm>
            <a:off x="7110324" y="4805971"/>
            <a:ext cx="646651" cy="45623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7" name="Oval 26"/>
          <p:cNvSpPr/>
          <p:nvPr/>
        </p:nvSpPr>
        <p:spPr>
          <a:xfrm>
            <a:off x="6246555" y="4611185"/>
            <a:ext cx="646651" cy="45623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8" name="Oval 27"/>
          <p:cNvSpPr/>
          <p:nvPr/>
        </p:nvSpPr>
        <p:spPr>
          <a:xfrm>
            <a:off x="8026401" y="4958466"/>
            <a:ext cx="860162" cy="44024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(-2, -7)</a:t>
            </a:r>
          </a:p>
        </p:txBody>
      </p:sp>
      <p:sp>
        <p:nvSpPr>
          <p:cNvPr id="33" name="Oval 32"/>
          <p:cNvSpPr/>
          <p:nvPr/>
        </p:nvSpPr>
        <p:spPr>
          <a:xfrm>
            <a:off x="7956745" y="4805971"/>
            <a:ext cx="1076419" cy="777410"/>
          </a:xfrm>
          <a:prstGeom prst="ellipse">
            <a:avLst/>
          </a:prstGeom>
          <a:noFill/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73151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673" y="143019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Deletion</a:t>
            </a:r>
            <a:r>
              <a:rPr lang="mr-IN" dirty="0"/>
              <a:t>…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37310" y="1468582"/>
                <a:ext cx="10612582" cy="4544291"/>
              </a:xfrm>
            </p:spPr>
            <p:txBody>
              <a:bodyPr/>
              <a:lstStyle/>
              <a:p>
                <a:r>
                  <a:rPr lang="en-US" dirty="0"/>
                  <a:t>Insertion of a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charset="0"/>
                      </a:rPr>
                      <m:t>𝑏</m:t>
                    </m:r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charset="0"/>
                      </a:rPr>
                      <m:t>+1)</m:t>
                    </m:r>
                  </m:oMath>
                </a14:m>
                <a:r>
                  <a:rPr lang="en-US" dirty="0"/>
                  <a:t>th point into a </a:t>
                </a:r>
                <a:r>
                  <a:rPr lang="en-US" b="1" dirty="0"/>
                  <a:t>black node </a:t>
                </a:r>
                <a:r>
                  <a:rPr lang="en-US" i="1" dirty="0" err="1">
                    <a:solidFill>
                      <a:srgbClr val="FF00FB"/>
                    </a:solidFill>
                  </a:rPr>
                  <a:t>splitted</a:t>
                </a:r>
                <a:r>
                  <a:rPr lang="en-US" dirty="0">
                    <a:solidFill>
                      <a:srgbClr val="FF00FB"/>
                    </a:solidFill>
                  </a:rPr>
                  <a:t> </a:t>
                </a:r>
                <a:r>
                  <a:rPr lang="en-US" dirty="0"/>
                  <a:t>the node into a </a:t>
                </a: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gray </a:t>
                </a:r>
                <a:r>
                  <a:rPr lang="en-US" dirty="0"/>
                  <a:t>node with 4 children</a:t>
                </a:r>
                <a:r>
                  <a:rPr lang="mr-IN" dirty="0"/>
                  <a:t>…</a:t>
                </a:r>
                <a:endParaRPr lang="en-US" dirty="0"/>
              </a:p>
              <a:p>
                <a:r>
                  <a:rPr lang="en-US" dirty="0"/>
                  <a:t>Symmetrically, deletion of the last point from a </a:t>
                </a:r>
                <a:r>
                  <a:rPr lang="en-US" b="1" dirty="0"/>
                  <a:t>black</a:t>
                </a:r>
                <a:r>
                  <a:rPr lang="en-US" dirty="0"/>
                  <a:t> node will turn it into a </a:t>
                </a:r>
                <a:r>
                  <a:rPr lang="en-US" dirty="0">
                    <a:ln>
                      <a:solidFill>
                        <a:schemeClr val="tx1"/>
                      </a:solidFill>
                    </a:ln>
                    <a:solidFill>
                      <a:schemeClr val="bg1"/>
                    </a:solidFill>
                  </a:rPr>
                  <a:t>white </a:t>
                </a:r>
                <a:r>
                  <a:rPr lang="en-US" dirty="0"/>
                  <a:t>node</a:t>
                </a:r>
              </a:p>
              <a:p>
                <a:r>
                  <a:rPr lang="en-US" dirty="0"/>
                  <a:t>This might trigger </a:t>
                </a:r>
                <a:r>
                  <a:rPr lang="en-US" dirty="0">
                    <a:solidFill>
                      <a:schemeClr val="accent6">
                        <a:lumMod val="75000"/>
                      </a:schemeClr>
                    </a:solidFill>
                  </a:rPr>
                  <a:t>a collapse of the parent!</a:t>
                </a:r>
              </a:p>
              <a:p>
                <a:r>
                  <a:rPr lang="en-US" dirty="0" err="1"/>
                  <a:t>E.g</a:t>
                </a:r>
                <a:r>
                  <a:rPr lang="en-US" dirty="0"/>
                  <a:t> deletion of </a:t>
                </a:r>
                <a:r>
                  <a:rPr lang="en-US" dirty="0">
                    <a:solidFill>
                      <a:schemeClr val="accent4">
                        <a:lumMod val="75000"/>
                      </a:schemeClr>
                    </a:solidFill>
                  </a:rPr>
                  <a:t>(-2, -7)</a:t>
                </a:r>
                <a:r>
                  <a:rPr lang="en-US" dirty="0"/>
                  <a:t> below</a:t>
                </a:r>
              </a:p>
              <a:p>
                <a:endParaRPr lang="en-US" b="1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37310" y="1468582"/>
                <a:ext cx="10612582" cy="4544291"/>
              </a:xfrm>
              <a:blipFill rotWithShape="0">
                <a:blip r:embed="rId3"/>
                <a:stretch>
                  <a:fillRect l="-1034" t="-2282" r="-3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856673" y="4682836"/>
            <a:ext cx="2468417" cy="180109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61819" y="5398715"/>
            <a:ext cx="544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-8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818408" y="6483927"/>
            <a:ext cx="544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-8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900956" y="4313504"/>
            <a:ext cx="379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8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325090" y="5306413"/>
            <a:ext cx="379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8</a:t>
            </a:r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2063174" y="4682836"/>
            <a:ext cx="0" cy="180109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856673" y="5583381"/>
            <a:ext cx="246841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223078" y="5959925"/>
            <a:ext cx="6223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(3, -3)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3569854" y="6220952"/>
                <a:ext cx="914930" cy="4154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𝑏</m:t>
                      </m:r>
                      <m:r>
                        <a:rPr lang="en-US" sz="27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700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2</m:t>
                      </m:r>
                    </m:oMath>
                  </m:oMathPara>
                </a14:m>
                <a:endParaRPr lang="en-US" sz="27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9854" y="6220952"/>
                <a:ext cx="914930" cy="4154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Oval 16"/>
          <p:cNvSpPr/>
          <p:nvPr/>
        </p:nvSpPr>
        <p:spPr>
          <a:xfrm>
            <a:off x="2432624" y="5888183"/>
            <a:ext cx="82548" cy="9236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2845379" y="5935529"/>
            <a:ext cx="6223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(7, -3)</a:t>
            </a:r>
          </a:p>
        </p:txBody>
      </p:sp>
      <p:sp>
        <p:nvSpPr>
          <p:cNvPr id="19" name="Oval 18"/>
          <p:cNvSpPr/>
          <p:nvPr/>
        </p:nvSpPr>
        <p:spPr>
          <a:xfrm>
            <a:off x="3054925" y="5863787"/>
            <a:ext cx="82548" cy="9236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7960209" y="3765661"/>
            <a:ext cx="967890" cy="535383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21" name="Straight Arrow Connector 20"/>
          <p:cNvCxnSpPr/>
          <p:nvPr/>
        </p:nvCxnSpPr>
        <p:spPr>
          <a:xfrm flipH="1">
            <a:off x="6877441" y="4134716"/>
            <a:ext cx="1079304" cy="4782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>
            <a:off x="7524173" y="4252166"/>
            <a:ext cx="643029" cy="4957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8444156" y="4309652"/>
            <a:ext cx="62584" cy="5763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8886563" y="4163898"/>
            <a:ext cx="809559" cy="3963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9370509" y="4549142"/>
            <a:ext cx="910855" cy="75727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(3,-3), (7, -3)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6" name="Oval 25"/>
          <p:cNvSpPr/>
          <p:nvPr/>
        </p:nvSpPr>
        <p:spPr>
          <a:xfrm>
            <a:off x="7110324" y="4805971"/>
            <a:ext cx="646651" cy="45623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7" name="Oval 26"/>
          <p:cNvSpPr/>
          <p:nvPr/>
        </p:nvSpPr>
        <p:spPr>
          <a:xfrm>
            <a:off x="6246555" y="4611185"/>
            <a:ext cx="646651" cy="45623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9" name="Oval 28"/>
          <p:cNvSpPr/>
          <p:nvPr/>
        </p:nvSpPr>
        <p:spPr>
          <a:xfrm>
            <a:off x="8183414" y="4873325"/>
            <a:ext cx="646651" cy="45623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078665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673" y="143019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Deletion</a:t>
            </a:r>
            <a:r>
              <a:rPr lang="mr-IN" dirty="0"/>
              <a:t>…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37310" y="1468582"/>
                <a:ext cx="10612582" cy="4544291"/>
              </a:xfrm>
            </p:spPr>
            <p:txBody>
              <a:bodyPr/>
              <a:lstStyle/>
              <a:p>
                <a:r>
                  <a:rPr lang="en-US" dirty="0"/>
                  <a:t>Insertion of a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charset="0"/>
                      </a:rPr>
                      <m:t>𝑏</m:t>
                    </m:r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charset="0"/>
                      </a:rPr>
                      <m:t>+1)</m:t>
                    </m:r>
                  </m:oMath>
                </a14:m>
                <a:r>
                  <a:rPr lang="en-US" dirty="0"/>
                  <a:t>th point into a </a:t>
                </a:r>
                <a:r>
                  <a:rPr lang="en-US" b="1" dirty="0"/>
                  <a:t>black node </a:t>
                </a:r>
                <a:r>
                  <a:rPr lang="en-US" i="1" dirty="0" err="1">
                    <a:solidFill>
                      <a:srgbClr val="FF00FB"/>
                    </a:solidFill>
                  </a:rPr>
                  <a:t>splitted</a:t>
                </a:r>
                <a:r>
                  <a:rPr lang="en-US" dirty="0">
                    <a:solidFill>
                      <a:srgbClr val="FF00FB"/>
                    </a:solidFill>
                  </a:rPr>
                  <a:t> </a:t>
                </a:r>
                <a:r>
                  <a:rPr lang="en-US" dirty="0"/>
                  <a:t>the node into a </a:t>
                </a: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gray </a:t>
                </a:r>
                <a:r>
                  <a:rPr lang="en-US" dirty="0"/>
                  <a:t>node with 4 children</a:t>
                </a:r>
                <a:r>
                  <a:rPr lang="mr-IN" dirty="0"/>
                  <a:t>…</a:t>
                </a:r>
                <a:endParaRPr lang="en-US" dirty="0"/>
              </a:p>
              <a:p>
                <a:r>
                  <a:rPr lang="en-US" dirty="0"/>
                  <a:t>Symmetrically, deletion of the last point from a </a:t>
                </a:r>
                <a:r>
                  <a:rPr lang="en-US" b="1" dirty="0"/>
                  <a:t>black</a:t>
                </a:r>
                <a:r>
                  <a:rPr lang="en-US" dirty="0"/>
                  <a:t> node will turn it into a </a:t>
                </a:r>
                <a:r>
                  <a:rPr lang="en-US" dirty="0">
                    <a:ln>
                      <a:solidFill>
                        <a:schemeClr val="tx1"/>
                      </a:solidFill>
                    </a:ln>
                    <a:solidFill>
                      <a:schemeClr val="bg1"/>
                    </a:solidFill>
                  </a:rPr>
                  <a:t>white </a:t>
                </a:r>
                <a:r>
                  <a:rPr lang="en-US" dirty="0"/>
                  <a:t>node</a:t>
                </a:r>
              </a:p>
              <a:p>
                <a:r>
                  <a:rPr lang="en-US" dirty="0"/>
                  <a:t>This might trigger </a:t>
                </a:r>
                <a:r>
                  <a:rPr lang="en-US" dirty="0">
                    <a:solidFill>
                      <a:schemeClr val="accent6">
                        <a:lumMod val="75000"/>
                      </a:schemeClr>
                    </a:solidFill>
                  </a:rPr>
                  <a:t>a collapse of the parent!</a:t>
                </a:r>
              </a:p>
              <a:p>
                <a:r>
                  <a:rPr lang="en-US" dirty="0" err="1"/>
                  <a:t>E.g</a:t>
                </a:r>
                <a:r>
                  <a:rPr lang="en-US" dirty="0"/>
                  <a:t> deletion of </a:t>
                </a:r>
                <a:r>
                  <a:rPr lang="en-US" dirty="0">
                    <a:solidFill>
                      <a:schemeClr val="accent4">
                        <a:lumMod val="75000"/>
                      </a:schemeClr>
                    </a:solidFill>
                  </a:rPr>
                  <a:t>(-2, -7)</a:t>
                </a:r>
                <a:r>
                  <a:rPr lang="en-US" dirty="0"/>
                  <a:t> below</a:t>
                </a:r>
              </a:p>
              <a:p>
                <a:endParaRPr lang="en-US" b="1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37310" y="1468582"/>
                <a:ext cx="10612582" cy="4544291"/>
              </a:xfrm>
              <a:blipFill rotWithShape="0">
                <a:blip r:embed="rId3"/>
                <a:stretch>
                  <a:fillRect l="-1034" t="-2282" r="-3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856673" y="4682836"/>
            <a:ext cx="2468417" cy="180109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61819" y="5398715"/>
            <a:ext cx="544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-8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818408" y="6483927"/>
            <a:ext cx="544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-8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900956" y="4313504"/>
            <a:ext cx="379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8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325090" y="5306413"/>
            <a:ext cx="379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8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2223078" y="5959925"/>
            <a:ext cx="6223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(3, -3)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3569854" y="6220952"/>
                <a:ext cx="914930" cy="4154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𝑏</m:t>
                      </m:r>
                      <m:r>
                        <a:rPr lang="en-US" sz="27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700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2</m:t>
                      </m:r>
                    </m:oMath>
                  </m:oMathPara>
                </a14:m>
                <a:endParaRPr lang="en-US" sz="27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9854" y="6220952"/>
                <a:ext cx="914930" cy="4154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Oval 16"/>
          <p:cNvSpPr/>
          <p:nvPr/>
        </p:nvSpPr>
        <p:spPr>
          <a:xfrm>
            <a:off x="2432624" y="5888183"/>
            <a:ext cx="82548" cy="9236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2845379" y="5935529"/>
            <a:ext cx="6223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(7, -3)</a:t>
            </a:r>
          </a:p>
        </p:txBody>
      </p:sp>
      <p:sp>
        <p:nvSpPr>
          <p:cNvPr id="19" name="Oval 18"/>
          <p:cNvSpPr/>
          <p:nvPr/>
        </p:nvSpPr>
        <p:spPr>
          <a:xfrm>
            <a:off x="3054925" y="5863787"/>
            <a:ext cx="82548" cy="9236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8345273" y="4733808"/>
            <a:ext cx="910855" cy="75727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(3,-3), (7, -3)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510052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“</a:t>
            </a:r>
            <a:r>
              <a:rPr lang="en-US" dirty="0" err="1"/>
              <a:t>Trie</a:t>
            </a:r>
            <a:r>
              <a:rPr lang="en-US" dirty="0"/>
              <a:t> </a:t>
            </a:r>
            <a:r>
              <a:rPr lang="mr-IN" dirty="0"/>
              <a:t>–</a:t>
            </a:r>
            <a:r>
              <a:rPr lang="en-US" dirty="0"/>
              <a:t> Based” </a:t>
            </a:r>
            <a:r>
              <a:rPr lang="en-US" dirty="0" err="1"/>
              <a:t>quadtrees</a:t>
            </a:r>
            <a:r>
              <a:rPr lang="en-US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Many resources, including </a:t>
            </a:r>
            <a:r>
              <a:rPr lang="en-US" i="1" dirty="0">
                <a:solidFill>
                  <a:schemeClr val="accent2">
                    <a:lumMod val="50000"/>
                  </a:schemeClr>
                </a:solidFill>
              </a:rPr>
              <a:t>the bible</a:t>
            </a:r>
            <a:r>
              <a:rPr lang="en-US" dirty="0"/>
              <a:t>, call </a:t>
            </a:r>
            <a:r>
              <a:rPr lang="en-US" dirty="0" err="1"/>
              <a:t>quadtrees</a:t>
            </a:r>
            <a:r>
              <a:rPr lang="en-US" dirty="0"/>
              <a:t> like the PR </a:t>
            </a:r>
            <a:r>
              <a:rPr lang="en-US" dirty="0">
                <a:solidFill>
                  <a:srgbClr val="FF00FB"/>
                </a:solidFill>
              </a:rPr>
              <a:t>“</a:t>
            </a:r>
            <a:r>
              <a:rPr lang="en-US" dirty="0" err="1">
                <a:solidFill>
                  <a:srgbClr val="FF00FB"/>
                </a:solidFill>
              </a:rPr>
              <a:t>trie</a:t>
            </a:r>
            <a:r>
              <a:rPr lang="en-US" dirty="0">
                <a:solidFill>
                  <a:srgbClr val="FF00FB"/>
                </a:solidFill>
              </a:rPr>
              <a:t>-based” </a:t>
            </a:r>
            <a:r>
              <a:rPr lang="en-US" dirty="0" err="1"/>
              <a:t>quadtrees</a:t>
            </a:r>
            <a:r>
              <a:rPr lang="en-US" dirty="0"/>
              <a:t>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4174" y="3195782"/>
            <a:ext cx="1100038" cy="11961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0794579-7C45-4A4A-A7B9-A988600BBA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879" y="155310"/>
            <a:ext cx="1248341" cy="1670315"/>
          </a:xfrm>
          <a:prstGeom prst="rect">
            <a:avLst/>
          </a:prstGeom>
        </p:spPr>
      </p:pic>
      <p:cxnSp>
        <p:nvCxnSpPr>
          <p:cNvPr id="8" name="Curved Connector 7">
            <a:extLst>
              <a:ext uri="{FF2B5EF4-FFF2-40B4-BE49-F238E27FC236}">
                <a16:creationId xmlns:a16="http://schemas.microsoft.com/office/drawing/2014/main" id="{ABAA5DFB-E2C1-BB43-9286-EA8FC26DCE5A}"/>
              </a:ext>
            </a:extLst>
          </p:cNvPr>
          <p:cNvCxnSpPr>
            <a:cxnSpLocks/>
          </p:cNvCxnSpPr>
          <p:nvPr/>
        </p:nvCxnSpPr>
        <p:spPr>
          <a:xfrm rot="10800000">
            <a:off x="2129428" y="1315234"/>
            <a:ext cx="3219187" cy="613775"/>
          </a:xfrm>
          <a:prstGeom prst="curvedConnector3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17239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Reminder: KD-Tree 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Point-</a:t>
            </a:r>
            <a:r>
              <a:rPr lang="en-US" dirty="0" err="1">
                <a:solidFill>
                  <a:srgbClr val="FF0000"/>
                </a:solidFill>
              </a:rPr>
              <a:t>Quadtrees</a:t>
            </a:r>
            <a:r>
              <a:rPr lang="en-US" dirty="0"/>
              <a:t> are a straightforward </a:t>
            </a:r>
            <a:r>
              <a:rPr lang="en-US" dirty="0">
                <a:solidFill>
                  <a:srgbClr val="00B0F0"/>
                </a:solidFill>
              </a:rPr>
              <a:t>generalization</a:t>
            </a:r>
            <a:r>
              <a:rPr lang="en-US" dirty="0"/>
              <a:t>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from binary to 4-ary trees!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843" y="2982783"/>
            <a:ext cx="10058400" cy="3648635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3076832" y="3089189"/>
            <a:ext cx="0" cy="2001795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H="1">
            <a:off x="2273643" y="3929449"/>
            <a:ext cx="2100649" cy="0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/>
          <p:cNvSpPr/>
          <p:nvPr/>
        </p:nvSpPr>
        <p:spPr>
          <a:xfrm>
            <a:off x="6178376" y="5066270"/>
            <a:ext cx="642554" cy="321276"/>
          </a:xfrm>
          <a:prstGeom prst="roundRect">
            <a:avLst/>
          </a:prstGeom>
          <a:solidFill>
            <a:srgbClr val="00B050">
              <a:alpha val="2117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273643" y="3101546"/>
            <a:ext cx="2100649" cy="1964724"/>
          </a:xfrm>
          <a:prstGeom prst="rect">
            <a:avLst/>
          </a:prstGeom>
          <a:solidFill>
            <a:srgbClr val="A9D18E">
              <a:alpha val="2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7112000" y="2772229"/>
                <a:ext cx="48768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chemeClr val="accent6"/>
                    </a:solidFill>
                  </a:rPr>
                  <a:t>Every inserted point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6"/>
                        </a:solidFill>
                        <a:latin typeface="Cambria Math" charset="0"/>
                      </a:rPr>
                      <m:t>𝑝</m:t>
                    </m:r>
                    <m:r>
                      <a:rPr lang="en-US" sz="2400" b="0" i="1" smtClean="0">
                        <a:solidFill>
                          <a:schemeClr val="accent6"/>
                        </a:solidFill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2400" dirty="0">
                    <a:solidFill>
                      <a:schemeClr val="accent6"/>
                    </a:solidFill>
                  </a:rPr>
                  <a:t>draws a set of </a:t>
                </a:r>
                <a:r>
                  <a:rPr lang="en-US" sz="2400" b="1" dirty="0">
                    <a:solidFill>
                      <a:schemeClr val="accent6"/>
                    </a:solidFill>
                  </a:rPr>
                  <a:t>orthogonal axes </a:t>
                </a:r>
                <a:r>
                  <a:rPr lang="en-US" sz="2400" dirty="0">
                    <a:solidFill>
                      <a:schemeClr val="accent6"/>
                    </a:solidFill>
                  </a:rPr>
                  <a:t>that intersect at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6"/>
                        </a:solidFill>
                        <a:latin typeface="Cambria Math" charset="0"/>
                      </a:rPr>
                      <m:t>𝑝</m:t>
                    </m:r>
                  </m:oMath>
                </a14:m>
                <a:endParaRPr lang="en-US" sz="2400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2000" y="2772229"/>
                <a:ext cx="4876800" cy="830997"/>
              </a:xfrm>
              <a:prstGeom prst="rect">
                <a:avLst/>
              </a:prstGeom>
              <a:blipFill rotWithShape="0">
                <a:blip r:embed="rId4"/>
                <a:stretch>
                  <a:fillRect l="-2000" t="-58088" b="-286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/>
          <p:cNvSpPr/>
          <p:nvPr/>
        </p:nvSpPr>
        <p:spPr>
          <a:xfrm>
            <a:off x="4386649" y="3726187"/>
            <a:ext cx="2446638" cy="634945"/>
          </a:xfrm>
          <a:prstGeom prst="ellipse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6820930" y="4001294"/>
            <a:ext cx="770041" cy="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828299" y="3726187"/>
            <a:ext cx="3904343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solidFill>
                  <a:srgbClr val="7030A0"/>
                </a:solidFill>
              </a:rPr>
              <a:t>“Z” (</a:t>
            </a:r>
            <a:r>
              <a:rPr lang="en-US" sz="2600" i="1" dirty="0">
                <a:solidFill>
                  <a:srgbClr val="7030A0"/>
                </a:solidFill>
              </a:rPr>
              <a:t>Morton)</a:t>
            </a:r>
            <a:r>
              <a:rPr lang="en-US" sz="2600" dirty="0">
                <a:solidFill>
                  <a:srgbClr val="7030A0"/>
                </a:solidFill>
              </a:rPr>
              <a:t> order used </a:t>
            </a:r>
            <a:r>
              <a:rPr lang="en-US" sz="2600">
                <a:solidFill>
                  <a:srgbClr val="7030A0"/>
                </a:solidFill>
              </a:rPr>
              <a:t>for sorting children</a:t>
            </a:r>
            <a:endParaRPr lang="en-US" sz="2600" dirty="0">
              <a:solidFill>
                <a:srgbClr val="7030A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273643" y="3187727"/>
            <a:ext cx="9429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solidFill>
                  <a:srgbClr val="7030A0"/>
                </a:solidFill>
              </a:rPr>
              <a:t>NW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253355" y="3165959"/>
            <a:ext cx="9429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7030A0"/>
                </a:solidFill>
              </a:rPr>
              <a:t>NE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339448" y="4175659"/>
            <a:ext cx="9429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7030A0"/>
                </a:solidFill>
              </a:rPr>
              <a:t>SW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487938" y="4311799"/>
            <a:ext cx="9429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solidFill>
                  <a:srgbClr val="7030A0"/>
                </a:solidFill>
              </a:rPr>
              <a:t>SE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2692056" y="3716504"/>
            <a:ext cx="842025" cy="1451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2749599" y="3799916"/>
            <a:ext cx="668099" cy="48997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2670286" y="4347869"/>
            <a:ext cx="842025" cy="1451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805468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“</a:t>
            </a:r>
            <a:r>
              <a:rPr lang="en-US" dirty="0" err="1"/>
              <a:t>Trie</a:t>
            </a:r>
            <a:r>
              <a:rPr lang="en-US" dirty="0"/>
              <a:t> </a:t>
            </a:r>
            <a:r>
              <a:rPr lang="mr-IN" dirty="0"/>
              <a:t>–</a:t>
            </a:r>
            <a:r>
              <a:rPr lang="en-US" dirty="0"/>
              <a:t> Based” </a:t>
            </a:r>
            <a:r>
              <a:rPr lang="en-US" dirty="0" err="1"/>
              <a:t>quadtrees</a:t>
            </a:r>
            <a:r>
              <a:rPr lang="en-US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Many resources, including </a:t>
            </a:r>
            <a:r>
              <a:rPr lang="en-US" i="1" dirty="0">
                <a:solidFill>
                  <a:schemeClr val="accent2">
                    <a:lumMod val="50000"/>
                  </a:schemeClr>
                </a:solidFill>
              </a:rPr>
              <a:t>the bible</a:t>
            </a:r>
            <a:r>
              <a:rPr lang="en-US" dirty="0"/>
              <a:t>, call </a:t>
            </a:r>
            <a:r>
              <a:rPr lang="en-US" dirty="0" err="1"/>
              <a:t>quadtrees</a:t>
            </a:r>
            <a:r>
              <a:rPr lang="en-US" dirty="0"/>
              <a:t> like the PR </a:t>
            </a:r>
            <a:r>
              <a:rPr lang="en-US" dirty="0">
                <a:solidFill>
                  <a:srgbClr val="FF00FB"/>
                </a:solidFill>
              </a:rPr>
              <a:t>“</a:t>
            </a:r>
            <a:r>
              <a:rPr lang="en-US" dirty="0" err="1">
                <a:solidFill>
                  <a:srgbClr val="FF00FB"/>
                </a:solidFill>
              </a:rPr>
              <a:t>trie</a:t>
            </a:r>
            <a:r>
              <a:rPr lang="en-US" dirty="0">
                <a:solidFill>
                  <a:srgbClr val="FF00FB"/>
                </a:solidFill>
              </a:rPr>
              <a:t>-based” </a:t>
            </a:r>
            <a:r>
              <a:rPr lang="en-US" dirty="0" err="1"/>
              <a:t>quadtrees</a:t>
            </a:r>
            <a:r>
              <a:rPr lang="en-US" dirty="0"/>
              <a:t>.</a:t>
            </a:r>
          </a:p>
          <a:p>
            <a:r>
              <a:rPr lang="en-US" dirty="0"/>
              <a:t>For a long time, Jason could not understand </a:t>
            </a:r>
            <a:r>
              <a:rPr lang="en-US" dirty="0">
                <a:solidFill>
                  <a:srgbClr val="FF0000"/>
                </a:solidFill>
              </a:rPr>
              <a:t>why</a:t>
            </a:r>
            <a:r>
              <a:rPr lang="en-US" dirty="0"/>
              <a:t>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9564" y="2872509"/>
            <a:ext cx="1754909" cy="13161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2206C51-C007-C74C-95C1-C44EA9D0C7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879" y="155310"/>
            <a:ext cx="1248341" cy="1670315"/>
          </a:xfrm>
          <a:prstGeom prst="rect">
            <a:avLst/>
          </a:prstGeom>
        </p:spPr>
      </p:pic>
      <p:cxnSp>
        <p:nvCxnSpPr>
          <p:cNvPr id="7" name="Curved Connector 6">
            <a:extLst>
              <a:ext uri="{FF2B5EF4-FFF2-40B4-BE49-F238E27FC236}">
                <a16:creationId xmlns:a16="http://schemas.microsoft.com/office/drawing/2014/main" id="{76466A07-7094-9149-BE47-2BE973AB6A2C}"/>
              </a:ext>
            </a:extLst>
          </p:cNvPr>
          <p:cNvCxnSpPr>
            <a:cxnSpLocks/>
          </p:cNvCxnSpPr>
          <p:nvPr/>
        </p:nvCxnSpPr>
        <p:spPr>
          <a:xfrm rot="10800000">
            <a:off x="2129428" y="1315234"/>
            <a:ext cx="3219187" cy="613775"/>
          </a:xfrm>
          <a:prstGeom prst="curvedConnector3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251797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“</a:t>
            </a:r>
            <a:r>
              <a:rPr lang="en-US" dirty="0" err="1"/>
              <a:t>Trie</a:t>
            </a:r>
            <a:r>
              <a:rPr lang="en-US" dirty="0"/>
              <a:t> </a:t>
            </a:r>
            <a:r>
              <a:rPr lang="mr-IN" dirty="0"/>
              <a:t>–</a:t>
            </a:r>
            <a:r>
              <a:rPr lang="en-US" dirty="0"/>
              <a:t> Based” </a:t>
            </a:r>
            <a:r>
              <a:rPr lang="en-US" dirty="0" err="1"/>
              <a:t>quadtrees</a:t>
            </a:r>
            <a:r>
              <a:rPr lang="en-US" dirty="0"/>
              <a:t>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Many resources, including </a:t>
                </a:r>
                <a:r>
                  <a:rPr lang="en-US" i="1" dirty="0">
                    <a:solidFill>
                      <a:schemeClr val="accent2">
                        <a:lumMod val="50000"/>
                      </a:schemeClr>
                    </a:solidFill>
                  </a:rPr>
                  <a:t>the bible</a:t>
                </a:r>
                <a:r>
                  <a:rPr lang="en-US" dirty="0"/>
                  <a:t>, call </a:t>
                </a:r>
                <a:r>
                  <a:rPr lang="en-US" dirty="0" err="1"/>
                  <a:t>quadtrees</a:t>
                </a:r>
                <a:r>
                  <a:rPr lang="en-US" dirty="0"/>
                  <a:t> like the PR </a:t>
                </a:r>
                <a:r>
                  <a:rPr lang="en-US" dirty="0">
                    <a:solidFill>
                      <a:srgbClr val="FF00FB"/>
                    </a:solidFill>
                  </a:rPr>
                  <a:t>“</a:t>
                </a:r>
                <a:r>
                  <a:rPr lang="en-US" dirty="0" err="1">
                    <a:solidFill>
                      <a:srgbClr val="FF00FB"/>
                    </a:solidFill>
                  </a:rPr>
                  <a:t>trie</a:t>
                </a:r>
                <a:r>
                  <a:rPr lang="en-US" dirty="0">
                    <a:solidFill>
                      <a:srgbClr val="FF00FB"/>
                    </a:solidFill>
                  </a:rPr>
                  <a:t>-based” </a:t>
                </a:r>
                <a:r>
                  <a:rPr lang="en-US" dirty="0" err="1"/>
                  <a:t>quadtrees</a:t>
                </a:r>
                <a:r>
                  <a:rPr lang="en-US" dirty="0"/>
                  <a:t>.</a:t>
                </a:r>
              </a:p>
              <a:p>
                <a:r>
                  <a:rPr lang="en-US" dirty="0"/>
                  <a:t>For a long time, Jason could not understand </a:t>
                </a:r>
                <a:r>
                  <a:rPr lang="en-US" dirty="0">
                    <a:solidFill>
                      <a:srgbClr val="FF0000"/>
                    </a:solidFill>
                  </a:rPr>
                  <a:t>why</a:t>
                </a:r>
                <a:r>
                  <a:rPr lang="en-US" dirty="0"/>
                  <a:t>.</a:t>
                </a:r>
              </a:p>
              <a:p>
                <a:r>
                  <a:rPr lang="en-US" b="1" dirty="0">
                    <a:solidFill>
                      <a:schemeClr val="accent1"/>
                    </a:solidFill>
                  </a:rPr>
                  <a:t>Let’s see if you can!</a:t>
                </a:r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dirty="0"/>
                  <a:t>True or False: The </a:t>
                </a:r>
                <a:r>
                  <a:rPr lang="en-US" u="sng" dirty="0">
                    <a:solidFill>
                      <a:schemeClr val="accent4">
                        <a:lumMod val="75000"/>
                      </a:schemeClr>
                    </a:solidFill>
                  </a:rPr>
                  <a:t>worst-case </a:t>
                </a:r>
                <a:r>
                  <a:rPr lang="en-US" dirty="0"/>
                  <a:t>time complexity of </a:t>
                </a:r>
                <a:r>
                  <a:rPr lang="en-US" dirty="0">
                    <a:solidFill>
                      <a:schemeClr val="accent2"/>
                    </a:solidFill>
                    <a:latin typeface="Consolas" charset="0"/>
                    <a:ea typeface="Consolas" charset="0"/>
                    <a:cs typeface="Consolas" charset="0"/>
                  </a:rPr>
                  <a:t>search </a:t>
                </a:r>
                <a:r>
                  <a:rPr lang="en-US" dirty="0">
                    <a:ea typeface="Consolas" charset="0"/>
                    <a:cs typeface="Consolas" charset="0"/>
                  </a:rPr>
                  <a:t>depends on the number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  <a:ea typeface="Consolas" charset="0"/>
                        <a:cs typeface="Consolas" charset="0"/>
                      </a:rPr>
                      <m:t>𝑛</m:t>
                    </m:r>
                  </m:oMath>
                </a14:m>
                <a:r>
                  <a:rPr lang="en-US" dirty="0">
                    <a:ea typeface="Consolas" charset="0"/>
                    <a:cs typeface="Consolas" charset="0"/>
                  </a:rPr>
                  <a:t> of points stored in the PR-</a:t>
                </a:r>
                <a:r>
                  <a:rPr lang="en-US" dirty="0" err="1">
                    <a:ea typeface="Consolas" charset="0"/>
                    <a:cs typeface="Consolas" charset="0"/>
                  </a:rPr>
                  <a:t>Quadtree</a:t>
                </a:r>
                <a:r>
                  <a:rPr lang="en-US" dirty="0">
                    <a:ea typeface="Consolas" charset="0"/>
                    <a:cs typeface="Consolas" charset="0"/>
                  </a:rPr>
                  <a:t>.</a:t>
                </a:r>
                <a:endParaRPr lang="en-US" dirty="0">
                  <a:solidFill>
                    <a:schemeClr val="accent2"/>
                  </a:solidFill>
                  <a:ea typeface="Consolas" charset="0"/>
                  <a:cs typeface="Consolas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32" r="-18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/>
              <p:cNvSpPr/>
              <p:nvPr/>
            </p:nvSpPr>
            <p:spPr>
              <a:xfrm>
                <a:off x="3381829" y="5197785"/>
                <a:ext cx="2051792" cy="111411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/>
                  <a:t>True</a:t>
                </a:r>
                <a:br>
                  <a:rPr lang="en-US" sz="2200" dirty="0"/>
                </a:br>
                <a:r>
                  <a:rPr lang="en-US" sz="1600" dirty="0"/>
                  <a:t>(Give me a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𝒪</m:t>
                    </m:r>
                    <m:r>
                      <a:rPr lang="en-US" sz="1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a:rPr lang="en-US" sz="1600" b="0" i="1" smtClean="0">
                        <a:latin typeface="Cambria Math" charset="0"/>
                      </a:rPr>
                      <m:t>𝑓</m:t>
                    </m:r>
                    <m:r>
                      <a:rPr lang="en-US" sz="1600" b="0" i="1" smtClean="0">
                        <a:latin typeface="Cambria Math" charset="0"/>
                      </a:rPr>
                      <m:t>(</m:t>
                    </m:r>
                    <m:r>
                      <a:rPr lang="en-US" sz="1600" b="0" i="1" smtClean="0">
                        <a:latin typeface="Cambria Math" charset="0"/>
                      </a:rPr>
                      <m:t>𝑛</m:t>
                    </m:r>
                    <m:r>
                      <a:rPr lang="en-US" sz="1600" b="0" i="1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1600" dirty="0"/>
                  <a:t>))</a:t>
                </a:r>
              </a:p>
            </p:txBody>
          </p:sp>
        </mc:Choice>
        <mc:Fallback xmlns="">
          <p:sp>
            <p:nvSpPr>
              <p:cNvPr id="6" name="Rounded 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1829" y="5197785"/>
                <a:ext cx="2051792" cy="1114115"/>
              </a:xfrm>
              <a:prstGeom prst="round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ounded Rectangle 6"/>
          <p:cNvSpPr/>
          <p:nvPr/>
        </p:nvSpPr>
        <p:spPr>
          <a:xfrm>
            <a:off x="5948217" y="5197785"/>
            <a:ext cx="2223325" cy="1114115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False</a:t>
            </a:r>
            <a:br>
              <a:rPr lang="en-US" sz="2200" dirty="0"/>
            </a:br>
            <a:r>
              <a:rPr lang="en-US" sz="1600" dirty="0"/>
              <a:t>(What does it depend on, then?)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5702" y="2503055"/>
            <a:ext cx="1100038" cy="119610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62B6FDF-84F3-DA4F-98ED-394CA5CB66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879" y="155310"/>
            <a:ext cx="1248341" cy="1670315"/>
          </a:xfrm>
          <a:prstGeom prst="rect">
            <a:avLst/>
          </a:prstGeom>
        </p:spPr>
      </p:pic>
      <p:cxnSp>
        <p:nvCxnSpPr>
          <p:cNvPr id="10" name="Curved Connector 9">
            <a:extLst>
              <a:ext uri="{FF2B5EF4-FFF2-40B4-BE49-F238E27FC236}">
                <a16:creationId xmlns:a16="http://schemas.microsoft.com/office/drawing/2014/main" id="{31892773-5EEF-D940-8A92-010B4C85EB04}"/>
              </a:ext>
            </a:extLst>
          </p:cNvPr>
          <p:cNvCxnSpPr>
            <a:cxnSpLocks/>
          </p:cNvCxnSpPr>
          <p:nvPr/>
        </p:nvCxnSpPr>
        <p:spPr>
          <a:xfrm rot="10800000">
            <a:off x="2129428" y="1315234"/>
            <a:ext cx="3219187" cy="613775"/>
          </a:xfrm>
          <a:prstGeom prst="curvedConnector3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532900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“</a:t>
            </a:r>
            <a:r>
              <a:rPr lang="en-US" dirty="0" err="1"/>
              <a:t>Trie</a:t>
            </a:r>
            <a:r>
              <a:rPr lang="en-US" dirty="0"/>
              <a:t> </a:t>
            </a:r>
            <a:r>
              <a:rPr lang="mr-IN" dirty="0"/>
              <a:t>–</a:t>
            </a:r>
            <a:r>
              <a:rPr lang="en-US" dirty="0"/>
              <a:t> Based” </a:t>
            </a:r>
            <a:r>
              <a:rPr lang="en-US" dirty="0" err="1"/>
              <a:t>quadtrees</a:t>
            </a:r>
            <a:r>
              <a:rPr lang="en-US" dirty="0"/>
              <a:t>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62220"/>
                <a:ext cx="10515600" cy="4351338"/>
              </a:xfrm>
            </p:spPr>
            <p:txBody>
              <a:bodyPr/>
              <a:lstStyle/>
              <a:p>
                <a:r>
                  <a:rPr lang="en-US" dirty="0"/>
                  <a:t>Many resources, including </a:t>
                </a:r>
                <a:r>
                  <a:rPr lang="en-US" i="1" dirty="0">
                    <a:solidFill>
                      <a:schemeClr val="accent2">
                        <a:lumMod val="50000"/>
                      </a:schemeClr>
                    </a:solidFill>
                  </a:rPr>
                  <a:t>the bible</a:t>
                </a:r>
                <a:r>
                  <a:rPr lang="en-US" dirty="0"/>
                  <a:t>, call </a:t>
                </a:r>
                <a:r>
                  <a:rPr lang="en-US" dirty="0" err="1"/>
                  <a:t>quadtrees</a:t>
                </a:r>
                <a:r>
                  <a:rPr lang="en-US" dirty="0"/>
                  <a:t> like the PR </a:t>
                </a:r>
                <a:r>
                  <a:rPr lang="en-US" dirty="0">
                    <a:solidFill>
                      <a:srgbClr val="FF00FB"/>
                    </a:solidFill>
                  </a:rPr>
                  <a:t>“</a:t>
                </a:r>
                <a:r>
                  <a:rPr lang="en-US" dirty="0" err="1">
                    <a:solidFill>
                      <a:srgbClr val="FF00FB"/>
                    </a:solidFill>
                  </a:rPr>
                  <a:t>trie</a:t>
                </a:r>
                <a:r>
                  <a:rPr lang="en-US" dirty="0">
                    <a:solidFill>
                      <a:srgbClr val="FF00FB"/>
                    </a:solidFill>
                  </a:rPr>
                  <a:t>-based” </a:t>
                </a:r>
                <a:r>
                  <a:rPr lang="en-US" dirty="0" err="1"/>
                  <a:t>quadtrees</a:t>
                </a:r>
                <a:r>
                  <a:rPr lang="en-US" dirty="0"/>
                  <a:t>.</a:t>
                </a:r>
              </a:p>
              <a:p>
                <a:r>
                  <a:rPr lang="en-US" dirty="0"/>
                  <a:t>For a long time, Jason could not understand </a:t>
                </a:r>
                <a:r>
                  <a:rPr lang="en-US" dirty="0">
                    <a:solidFill>
                      <a:srgbClr val="FF0000"/>
                    </a:solidFill>
                  </a:rPr>
                  <a:t>why</a:t>
                </a:r>
                <a:r>
                  <a:rPr lang="en-US" dirty="0"/>
                  <a:t>.</a:t>
                </a:r>
              </a:p>
              <a:p>
                <a:r>
                  <a:rPr lang="en-US" b="1" dirty="0">
                    <a:solidFill>
                      <a:schemeClr val="accent1"/>
                    </a:solidFill>
                  </a:rPr>
                  <a:t>Let’s see if you can!</a:t>
                </a:r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dirty="0"/>
                  <a:t>True or False: The </a:t>
                </a:r>
                <a:r>
                  <a:rPr lang="en-US" u="sng" dirty="0">
                    <a:solidFill>
                      <a:schemeClr val="accent4">
                        <a:lumMod val="75000"/>
                      </a:schemeClr>
                    </a:solidFill>
                  </a:rPr>
                  <a:t>worst-case</a:t>
                </a:r>
                <a:r>
                  <a:rPr lang="en-US" dirty="0"/>
                  <a:t> time complexity of </a:t>
                </a:r>
                <a:r>
                  <a:rPr lang="en-US" dirty="0">
                    <a:solidFill>
                      <a:schemeClr val="accent2"/>
                    </a:solidFill>
                    <a:latin typeface="Consolas" charset="0"/>
                    <a:ea typeface="Consolas" charset="0"/>
                    <a:cs typeface="Consolas" charset="0"/>
                  </a:rPr>
                  <a:t>search </a:t>
                </a:r>
                <a:r>
                  <a:rPr lang="en-US" dirty="0">
                    <a:ea typeface="Consolas" charset="0"/>
                    <a:cs typeface="Consolas" charset="0"/>
                  </a:rPr>
                  <a:t>depends on the number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  <a:ea typeface="Consolas" charset="0"/>
                        <a:cs typeface="Consolas" charset="0"/>
                      </a:rPr>
                      <m:t>𝑛</m:t>
                    </m:r>
                  </m:oMath>
                </a14:m>
                <a:r>
                  <a:rPr lang="en-US" dirty="0">
                    <a:ea typeface="Consolas" charset="0"/>
                    <a:cs typeface="Consolas" charset="0"/>
                  </a:rPr>
                  <a:t> of points stored in the PR-</a:t>
                </a:r>
                <a:r>
                  <a:rPr lang="en-US" dirty="0" err="1">
                    <a:ea typeface="Consolas" charset="0"/>
                    <a:cs typeface="Consolas" charset="0"/>
                  </a:rPr>
                  <a:t>Quadtree</a:t>
                </a:r>
                <a:r>
                  <a:rPr lang="en-US" dirty="0">
                    <a:ea typeface="Consolas" charset="0"/>
                    <a:cs typeface="Consolas" charset="0"/>
                  </a:rPr>
                  <a:t>.</a:t>
                </a:r>
                <a:endParaRPr lang="en-US" dirty="0">
                  <a:solidFill>
                    <a:schemeClr val="accent2"/>
                  </a:solidFill>
                  <a:ea typeface="Consolas" charset="0"/>
                  <a:cs typeface="Consolas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62220"/>
                <a:ext cx="10515600" cy="4351338"/>
              </a:xfrm>
              <a:blipFill>
                <a:blip r:embed="rId3"/>
                <a:stretch>
                  <a:fillRect l="-965" t="-2332" r="-18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/>
              <p:cNvSpPr/>
              <p:nvPr/>
            </p:nvSpPr>
            <p:spPr>
              <a:xfrm>
                <a:off x="3551948" y="5303626"/>
                <a:ext cx="1323769" cy="76602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True</a:t>
                </a:r>
                <a:br>
                  <a:rPr lang="en-US" sz="1200" dirty="0"/>
                </a:br>
                <a:r>
                  <a:rPr lang="en-US" sz="1200" dirty="0"/>
                  <a:t>(Give me a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𝒪</m:t>
                    </m:r>
                    <m:r>
                      <a:rPr lang="en-US" sz="1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a:rPr lang="en-US" sz="1200" b="0" i="1" smtClean="0">
                        <a:latin typeface="Cambria Math" charset="0"/>
                      </a:rPr>
                      <m:t>𝑓</m:t>
                    </m:r>
                    <m:r>
                      <a:rPr lang="en-US" sz="1200" b="0" i="1" smtClean="0">
                        <a:latin typeface="Cambria Math" charset="0"/>
                      </a:rPr>
                      <m:t>(</m:t>
                    </m:r>
                    <m:r>
                      <a:rPr lang="en-US" sz="1200" b="0" i="1" smtClean="0">
                        <a:latin typeface="Cambria Math" charset="0"/>
                      </a:rPr>
                      <m:t>𝑛</m:t>
                    </m:r>
                    <m:r>
                      <a:rPr lang="en-US" sz="1200" b="0" i="1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1200" dirty="0"/>
                  <a:t>))</a:t>
                </a:r>
              </a:p>
            </p:txBody>
          </p:sp>
        </mc:Choice>
        <mc:Fallback xmlns="">
          <p:sp>
            <p:nvSpPr>
              <p:cNvPr id="6" name="Rounded 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1948" y="5303626"/>
                <a:ext cx="1323769" cy="766025"/>
              </a:xfrm>
              <a:prstGeom prst="round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ounded Rectangle 6"/>
          <p:cNvSpPr/>
          <p:nvPr/>
        </p:nvSpPr>
        <p:spPr>
          <a:xfrm>
            <a:off x="5199930" y="5216685"/>
            <a:ext cx="1764146" cy="1114115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/>
              <a:t>False</a:t>
            </a:r>
            <a:br>
              <a:rPr lang="en-US" sz="2200" dirty="0"/>
            </a:br>
            <a:r>
              <a:rPr lang="en-US" sz="1600" dirty="0"/>
              <a:t>(What does it depend on, then?)</a:t>
            </a:r>
          </a:p>
        </p:txBody>
      </p:sp>
      <p:sp>
        <p:nvSpPr>
          <p:cNvPr id="4" name="Oval 3"/>
          <p:cNvSpPr/>
          <p:nvPr/>
        </p:nvSpPr>
        <p:spPr>
          <a:xfrm>
            <a:off x="5033677" y="4941882"/>
            <a:ext cx="2126416" cy="160712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084278" y="6495655"/>
            <a:ext cx="7725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Worst case produced by the </a:t>
            </a:r>
            <a:r>
              <a:rPr lang="en-US" b="1" i="1" u="sng" dirty="0">
                <a:solidFill>
                  <a:srgbClr val="FF0000"/>
                </a:solidFill>
              </a:rPr>
              <a:t>minimum distance </a:t>
            </a:r>
            <a:r>
              <a:rPr lang="en-US" dirty="0">
                <a:solidFill>
                  <a:srgbClr val="FF0000"/>
                </a:solidFill>
              </a:rPr>
              <a:t>between two points!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6685" y="2290617"/>
            <a:ext cx="1840665" cy="1450109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1870031" y="4562764"/>
            <a:ext cx="0" cy="22952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442686" y="5939068"/>
            <a:ext cx="3065318" cy="346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2608642" y="4581088"/>
            <a:ext cx="10485" cy="13396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1870031" y="5284726"/>
            <a:ext cx="1683012" cy="1141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3058323" y="4559971"/>
            <a:ext cx="0" cy="7361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2608642" y="4978996"/>
            <a:ext cx="89936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/>
          <p:cNvSpPr/>
          <p:nvPr/>
        </p:nvSpPr>
        <p:spPr>
          <a:xfrm>
            <a:off x="433779" y="4562764"/>
            <a:ext cx="3065318" cy="22952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Freeform 66"/>
          <p:cNvSpPr/>
          <p:nvPr/>
        </p:nvSpPr>
        <p:spPr>
          <a:xfrm>
            <a:off x="3491346" y="4717413"/>
            <a:ext cx="4396510" cy="556268"/>
          </a:xfrm>
          <a:custGeom>
            <a:avLst/>
            <a:gdLst>
              <a:gd name="connsiteX0" fmla="*/ 0 w 5098473"/>
              <a:gd name="connsiteY0" fmla="*/ 602733 h 602733"/>
              <a:gd name="connsiteX1" fmla="*/ 1708728 w 5098473"/>
              <a:gd name="connsiteY1" fmla="*/ 94733 h 602733"/>
              <a:gd name="connsiteX2" fmla="*/ 4184073 w 5098473"/>
              <a:gd name="connsiteY2" fmla="*/ 2370 h 602733"/>
              <a:gd name="connsiteX3" fmla="*/ 5098473 w 5098473"/>
              <a:gd name="connsiteY3" fmla="*/ 131679 h 602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98473" h="602733">
                <a:moveTo>
                  <a:pt x="0" y="602733"/>
                </a:moveTo>
                <a:cubicBezTo>
                  <a:pt x="505691" y="398763"/>
                  <a:pt x="1011383" y="194793"/>
                  <a:pt x="1708728" y="94733"/>
                </a:cubicBezTo>
                <a:cubicBezTo>
                  <a:pt x="2406073" y="-5327"/>
                  <a:pt x="3619116" y="-3788"/>
                  <a:pt x="4184073" y="2370"/>
                </a:cubicBezTo>
                <a:cubicBezTo>
                  <a:pt x="4749030" y="8528"/>
                  <a:pt x="5098473" y="131679"/>
                  <a:pt x="5098473" y="131679"/>
                </a:cubicBezTo>
              </a:path>
            </a:pathLst>
          </a:custGeom>
          <a:noFill/>
          <a:ln w="28575">
            <a:solidFill>
              <a:srgbClr val="7030A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/>
          <p:cNvSpPr/>
          <p:nvPr/>
        </p:nvSpPr>
        <p:spPr>
          <a:xfrm>
            <a:off x="10240514" y="4221484"/>
            <a:ext cx="258619" cy="2598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0" name="Straight Arrow Connector 69"/>
          <p:cNvCxnSpPr/>
          <p:nvPr/>
        </p:nvCxnSpPr>
        <p:spPr>
          <a:xfrm flipH="1">
            <a:off x="9366790" y="4358256"/>
            <a:ext cx="871984" cy="1684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Oval 70"/>
          <p:cNvSpPr/>
          <p:nvPr/>
        </p:nvSpPr>
        <p:spPr>
          <a:xfrm>
            <a:off x="9072115" y="4481291"/>
            <a:ext cx="258619" cy="25980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Arrow Connector 72"/>
          <p:cNvCxnSpPr/>
          <p:nvPr/>
        </p:nvCxnSpPr>
        <p:spPr>
          <a:xfrm flipH="1">
            <a:off x="9669972" y="4443244"/>
            <a:ext cx="644472" cy="2550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Oval 74"/>
          <p:cNvSpPr/>
          <p:nvPr/>
        </p:nvSpPr>
        <p:spPr>
          <a:xfrm>
            <a:off x="10134633" y="4877210"/>
            <a:ext cx="258619" cy="25980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7" name="Straight Arrow Connector 76"/>
          <p:cNvCxnSpPr/>
          <p:nvPr/>
        </p:nvCxnSpPr>
        <p:spPr>
          <a:xfrm>
            <a:off x="10457534" y="4481291"/>
            <a:ext cx="654127" cy="1589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/>
          <p:cNvSpPr/>
          <p:nvPr/>
        </p:nvSpPr>
        <p:spPr>
          <a:xfrm>
            <a:off x="11267343" y="4602407"/>
            <a:ext cx="258619" cy="25980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1" name="Straight Arrow Connector 80"/>
          <p:cNvCxnSpPr/>
          <p:nvPr/>
        </p:nvCxnSpPr>
        <p:spPr>
          <a:xfrm flipH="1">
            <a:off x="10299999" y="4535979"/>
            <a:ext cx="59125" cy="30319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>
            <a:off x="2842240" y="4978996"/>
            <a:ext cx="0" cy="3171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 flipV="1">
            <a:off x="2608642" y="5137018"/>
            <a:ext cx="449681" cy="1351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Oval 101"/>
          <p:cNvSpPr/>
          <p:nvPr/>
        </p:nvSpPr>
        <p:spPr>
          <a:xfrm>
            <a:off x="2663066" y="5000337"/>
            <a:ext cx="91440" cy="91440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/>
          <p:cNvSpPr/>
          <p:nvPr/>
        </p:nvSpPr>
        <p:spPr>
          <a:xfrm>
            <a:off x="2907827" y="5171209"/>
            <a:ext cx="91440" cy="91440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/>
          <p:cNvSpPr/>
          <p:nvPr/>
        </p:nvSpPr>
        <p:spPr>
          <a:xfrm>
            <a:off x="9435186" y="4790130"/>
            <a:ext cx="258619" cy="2598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8" name="Straight Arrow Connector 107"/>
          <p:cNvCxnSpPr/>
          <p:nvPr/>
        </p:nvCxnSpPr>
        <p:spPr>
          <a:xfrm flipH="1">
            <a:off x="8614225" y="4998022"/>
            <a:ext cx="871984" cy="1684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/>
          <p:cNvCxnSpPr/>
          <p:nvPr/>
        </p:nvCxnSpPr>
        <p:spPr>
          <a:xfrm flipH="1">
            <a:off x="8917407" y="5083010"/>
            <a:ext cx="644472" cy="2550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/>
          <p:cNvCxnSpPr/>
          <p:nvPr/>
        </p:nvCxnSpPr>
        <p:spPr>
          <a:xfrm>
            <a:off x="9704969" y="5121057"/>
            <a:ext cx="654127" cy="1589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/>
          <p:cNvCxnSpPr/>
          <p:nvPr/>
        </p:nvCxnSpPr>
        <p:spPr>
          <a:xfrm flipH="1">
            <a:off x="9547435" y="5134926"/>
            <a:ext cx="33039" cy="3440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Oval 111"/>
          <p:cNvSpPr/>
          <p:nvPr/>
        </p:nvSpPr>
        <p:spPr>
          <a:xfrm>
            <a:off x="8370077" y="5114222"/>
            <a:ext cx="258619" cy="25980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/>
          <p:cNvSpPr/>
          <p:nvPr/>
        </p:nvSpPr>
        <p:spPr>
          <a:xfrm>
            <a:off x="9385774" y="5531087"/>
            <a:ext cx="258619" cy="25980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/>
          <p:cNvSpPr/>
          <p:nvPr/>
        </p:nvSpPr>
        <p:spPr>
          <a:xfrm>
            <a:off x="10329561" y="5389807"/>
            <a:ext cx="258619" cy="25980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/>
          <p:cNvSpPr/>
          <p:nvPr/>
        </p:nvSpPr>
        <p:spPr>
          <a:xfrm>
            <a:off x="8775663" y="5396774"/>
            <a:ext cx="258619" cy="2598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7" name="Straight Arrow Connector 116"/>
          <p:cNvCxnSpPr/>
          <p:nvPr/>
        </p:nvCxnSpPr>
        <p:spPr>
          <a:xfrm flipH="1">
            <a:off x="7929214" y="5603618"/>
            <a:ext cx="871984" cy="1684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/>
          <p:nvPr/>
        </p:nvCxnSpPr>
        <p:spPr>
          <a:xfrm flipH="1">
            <a:off x="8173446" y="5692264"/>
            <a:ext cx="644472" cy="2550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/>
          <p:cNvCxnSpPr/>
          <p:nvPr/>
        </p:nvCxnSpPr>
        <p:spPr>
          <a:xfrm>
            <a:off x="9015845" y="5709419"/>
            <a:ext cx="273750" cy="2113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/>
          <p:cNvCxnSpPr/>
          <p:nvPr/>
        </p:nvCxnSpPr>
        <p:spPr>
          <a:xfrm flipH="1">
            <a:off x="8861042" y="5686873"/>
            <a:ext cx="33039" cy="3440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Oval 120"/>
          <p:cNvSpPr/>
          <p:nvPr/>
        </p:nvSpPr>
        <p:spPr>
          <a:xfrm>
            <a:off x="7628532" y="5709419"/>
            <a:ext cx="258619" cy="259808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Oval 121"/>
          <p:cNvSpPr/>
          <p:nvPr/>
        </p:nvSpPr>
        <p:spPr>
          <a:xfrm>
            <a:off x="7947185" y="5908000"/>
            <a:ext cx="258619" cy="25980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Oval 122"/>
          <p:cNvSpPr/>
          <p:nvPr/>
        </p:nvSpPr>
        <p:spPr>
          <a:xfrm>
            <a:off x="8690710" y="6060400"/>
            <a:ext cx="258619" cy="25980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Oval 123"/>
          <p:cNvSpPr/>
          <p:nvPr/>
        </p:nvSpPr>
        <p:spPr>
          <a:xfrm>
            <a:off x="9298502" y="5952308"/>
            <a:ext cx="258619" cy="259808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52895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177F3-08BD-7A40-8281-BE066D3200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Spatial Queries in PR-Quadtrees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496942-08D7-8140-98D9-2EA36AE9C2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b="1" i="1" u="sng" dirty="0">
                <a:solidFill>
                  <a:schemeClr val="accent6">
                    <a:lumMod val="75000"/>
                  </a:schemeClr>
                </a:solidFill>
              </a:rPr>
              <a:t>Descending phase: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dirty="0"/>
              <a:t>Still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aggressively descending </a:t>
            </a:r>
            <a:r>
              <a:rPr lang="en-US" dirty="0"/>
              <a:t>towards anchor point, to cover as many points as we can in a short amount of time.</a:t>
            </a:r>
          </a:p>
        </p:txBody>
      </p:sp>
    </p:spTree>
    <p:extLst>
      <p:ext uri="{BB962C8B-B14F-4D97-AF65-F5344CB8AC3E}">
        <p14:creationId xmlns:p14="http://schemas.microsoft.com/office/powerpoint/2010/main" val="115536547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177F3-08BD-7A40-8281-BE066D3200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Spatial Queries in PR-Quadtrees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5496942-08D7-8140-98D9-2EA36AE9C20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US" b="1" i="1" u="sng" dirty="0">
                    <a:solidFill>
                      <a:schemeClr val="accent6">
                        <a:lumMod val="75000"/>
                      </a:schemeClr>
                    </a:solidFill>
                  </a:rPr>
                  <a:t>Descending phase:</a:t>
                </a:r>
                <a:r>
                  <a:rPr lang="en-US" b="1" dirty="0">
                    <a:solidFill>
                      <a:schemeClr val="accent6">
                        <a:lumMod val="75000"/>
                      </a:schemeClr>
                    </a:solidFill>
                  </a:rPr>
                  <a:t> </a:t>
                </a:r>
                <a:r>
                  <a:rPr lang="en-US" dirty="0"/>
                  <a:t>Still </a:t>
                </a:r>
                <a:r>
                  <a:rPr lang="en-US" b="1" dirty="0">
                    <a:solidFill>
                      <a:schemeClr val="accent6">
                        <a:lumMod val="75000"/>
                      </a:schemeClr>
                    </a:solidFill>
                  </a:rPr>
                  <a:t>aggressively descending </a:t>
                </a:r>
                <a:r>
                  <a:rPr lang="en-US" dirty="0"/>
                  <a:t>towards anchor point, to cover as many points as we can in a short amount of time.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b="1" i="1" u="sng" dirty="0">
                    <a:solidFill>
                      <a:schemeClr val="accent1"/>
                    </a:solidFill>
                  </a:rPr>
                  <a:t>Backtracking phase:</a:t>
                </a:r>
                <a:r>
                  <a:rPr lang="en-US" b="1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One difference with KD-Trees</a:t>
                </a:r>
              </a:p>
              <a:p>
                <a:pPr lvl="1">
                  <a:buFont typeface="Wingdings" pitchFamily="2" charset="2"/>
                  <a:buChar char="Ø"/>
                </a:pPr>
                <a:r>
                  <a:rPr lang="en-US" dirty="0"/>
                  <a:t> KD-Trees: Ask the question:</a:t>
                </a:r>
                <a:r>
                  <a:rPr lang="en-US" i="1" dirty="0"/>
                  <a:t> “</a:t>
                </a:r>
                <a:r>
                  <a:rPr lang="en-US" i="1" dirty="0">
                    <a:solidFill>
                      <a:srgbClr val="FF0000"/>
                    </a:solidFill>
                  </a:rPr>
                  <a:t>Does it make sense </a:t>
                </a:r>
                <a:r>
                  <a:rPr lang="en-US" i="1" dirty="0"/>
                  <a:t>for me to visit the </a:t>
                </a:r>
                <a:r>
                  <a:rPr lang="en-US" b="1" i="1" dirty="0">
                    <a:solidFill>
                      <a:srgbClr val="7030A0"/>
                    </a:solidFill>
                  </a:rPr>
                  <a:t>opposite subtree</a:t>
                </a:r>
                <a:r>
                  <a:rPr lang="en-US" i="1" dirty="0"/>
                  <a:t>”?</a:t>
                </a:r>
              </a:p>
              <a:p>
                <a:pPr lvl="1">
                  <a:buFont typeface="Wingdings" pitchFamily="2" charset="2"/>
                  <a:buChar char="Ø"/>
                </a:pPr>
                <a:r>
                  <a:rPr lang="en-US" dirty="0"/>
                  <a:t>It </a:t>
                </a:r>
                <a:r>
                  <a:rPr lang="en-US" b="1" u="sng" dirty="0"/>
                  <a:t>doesn’t</a:t>
                </a:r>
                <a:r>
                  <a:rPr lang="en-US" dirty="0"/>
                  <a:t> make sense if:</a:t>
                </a:r>
              </a:p>
              <a:p>
                <a:pPr lvl="2">
                  <a:buFont typeface="Wingdings" pitchFamily="2" charset="2"/>
                  <a:buChar char="Ø"/>
                </a:pPr>
                <a:r>
                  <a:rPr lang="en-US" dirty="0"/>
                  <a:t>We have a </a:t>
                </a:r>
                <a:r>
                  <a:rPr lang="en-US" b="1" dirty="0"/>
                  <a:t>range query </a:t>
                </a:r>
                <a:r>
                  <a:rPr lang="en-US" dirty="0"/>
                  <a:t>and the separating hyperplane’s (line in 2D) “current dimension” value is  </a:t>
                </a:r>
                <a:r>
                  <a:rPr lang="en-US" dirty="0">
                    <a:solidFill>
                      <a:srgbClr val="BC7FFF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&gt; </a:t>
                </a:r>
                <a:r>
                  <a:rPr lang="en-US" dirty="0" err="1">
                    <a:solidFill>
                      <a:srgbClr val="BC7FFF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anchor.coords</a:t>
                </a:r>
                <a:r>
                  <a:rPr lang="en-US" dirty="0">
                    <a:solidFill>
                      <a:srgbClr val="BC7FFF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[</a:t>
                </a:r>
                <a:r>
                  <a:rPr lang="en-US" dirty="0" err="1">
                    <a:solidFill>
                      <a:srgbClr val="BC7FFF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currDim</a:t>
                </a:r>
                <a:r>
                  <a:rPr lang="en-US" dirty="0">
                    <a:solidFill>
                      <a:srgbClr val="BC7FFF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]+ range (&lt;, - </a:t>
                </a:r>
                <a:r>
                  <a:rPr lang="en-US" dirty="0">
                    <a:solidFill>
                      <a:srgbClr val="BC7FF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respectively</a:t>
                </a:r>
                <a:r>
                  <a:rPr lang="en-US" dirty="0">
                    <a:solidFill>
                      <a:srgbClr val="BC7FFF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)</a:t>
                </a:r>
              </a:p>
              <a:p>
                <a:pPr lvl="2">
                  <a:buFont typeface="Wingdings" pitchFamily="2" charset="2"/>
                  <a:buChar char="Ø"/>
                </a:pP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We have a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𝒌</m:t>
                    </m:r>
                  </m:oMath>
                </a14:m>
                <a:r>
                  <a:rPr lang="en-US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-NN </a:t>
                </a: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query and the “worst candidate circle” (</a:t>
                </a:r>
                <a:r>
                  <a:rPr lang="en-US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i.e</a:t>
                </a: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 the distance  - priority - of the </a:t>
                </a:r>
                <a:r>
                  <a:rPr lang="en-US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current </a:t>
                </a:r>
                <a:r>
                  <a:rPr lang="en-US" b="1" i="1" dirty="0">
                    <a:solidFill>
                      <a:schemeClr val="accent2">
                        <a:lumMod val="7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worst</a:t>
                </a:r>
                <a:r>
                  <a:rPr lang="en-US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neighbor within the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𝑘</m:t>
                    </m:r>
                  </m:oMath>
                </a14:m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 best neighbors) has the same properties as above.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5496942-08D7-8140-98D9-2EA36AE9C2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217" t="-2381" r="-2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1891762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177F3-08BD-7A40-8281-BE066D3200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Spatial Queries in PR-Quadtrees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5496942-08D7-8140-98D9-2EA36AE9C20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US" b="1" i="1" u="sng" dirty="0">
                    <a:solidFill>
                      <a:schemeClr val="accent6">
                        <a:lumMod val="75000"/>
                      </a:schemeClr>
                    </a:solidFill>
                  </a:rPr>
                  <a:t>Descending phase:</a:t>
                </a:r>
                <a:r>
                  <a:rPr lang="en-US" b="1" dirty="0">
                    <a:solidFill>
                      <a:schemeClr val="accent6">
                        <a:lumMod val="75000"/>
                      </a:schemeClr>
                    </a:solidFill>
                  </a:rPr>
                  <a:t> </a:t>
                </a:r>
                <a:r>
                  <a:rPr lang="en-US" dirty="0"/>
                  <a:t>Still </a:t>
                </a:r>
                <a:r>
                  <a:rPr lang="en-US" b="1" dirty="0">
                    <a:solidFill>
                      <a:schemeClr val="accent6">
                        <a:lumMod val="75000"/>
                      </a:schemeClr>
                    </a:solidFill>
                  </a:rPr>
                  <a:t>aggressively descending </a:t>
                </a:r>
                <a:r>
                  <a:rPr lang="en-US" dirty="0"/>
                  <a:t>towards anchor point, to cover as many points as we can in a short amount of time.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b="1" i="1" u="sng" dirty="0">
                    <a:solidFill>
                      <a:schemeClr val="accent1"/>
                    </a:solidFill>
                  </a:rPr>
                  <a:t>Backtracking phase:</a:t>
                </a:r>
                <a:r>
                  <a:rPr lang="en-US" b="1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One difference with KD-Trees</a:t>
                </a:r>
              </a:p>
              <a:p>
                <a:pPr lvl="1">
                  <a:buFont typeface="Wingdings" pitchFamily="2" charset="2"/>
                  <a:buChar char="Ø"/>
                </a:pPr>
                <a:r>
                  <a:rPr lang="en-US" dirty="0"/>
                  <a:t> KD-Trees: Ask the question:</a:t>
                </a:r>
                <a:r>
                  <a:rPr lang="en-US" i="1" dirty="0"/>
                  <a:t> “</a:t>
                </a:r>
                <a:r>
                  <a:rPr lang="en-US" i="1" dirty="0">
                    <a:solidFill>
                      <a:srgbClr val="FF0000"/>
                    </a:solidFill>
                  </a:rPr>
                  <a:t>Does it make sense </a:t>
                </a:r>
                <a:r>
                  <a:rPr lang="en-US" i="1" dirty="0"/>
                  <a:t>for me to visit the </a:t>
                </a:r>
                <a:r>
                  <a:rPr lang="en-US" b="1" i="1" dirty="0">
                    <a:solidFill>
                      <a:srgbClr val="7030A0"/>
                    </a:solidFill>
                  </a:rPr>
                  <a:t>opposite subtree</a:t>
                </a:r>
                <a:r>
                  <a:rPr lang="en-US" i="1" dirty="0"/>
                  <a:t>”?</a:t>
                </a:r>
              </a:p>
              <a:p>
                <a:pPr lvl="1">
                  <a:buFont typeface="Wingdings" pitchFamily="2" charset="2"/>
                  <a:buChar char="Ø"/>
                </a:pPr>
                <a:r>
                  <a:rPr lang="en-US" dirty="0"/>
                  <a:t>It </a:t>
                </a:r>
                <a:r>
                  <a:rPr lang="en-US" b="1" u="sng" dirty="0"/>
                  <a:t>doesn’t</a:t>
                </a:r>
                <a:r>
                  <a:rPr lang="en-US" dirty="0"/>
                  <a:t> make sense if:</a:t>
                </a:r>
              </a:p>
              <a:p>
                <a:pPr lvl="2">
                  <a:buFont typeface="Wingdings" pitchFamily="2" charset="2"/>
                  <a:buChar char="Ø"/>
                </a:pPr>
                <a:r>
                  <a:rPr lang="en-US" dirty="0"/>
                  <a:t>We have a </a:t>
                </a:r>
                <a:r>
                  <a:rPr lang="en-US" b="1" dirty="0"/>
                  <a:t>range query </a:t>
                </a:r>
                <a:r>
                  <a:rPr lang="en-US" dirty="0"/>
                  <a:t>and the separating hyperplane’s (line in 2D) “current dimension” value is  </a:t>
                </a:r>
                <a:r>
                  <a:rPr lang="en-US" dirty="0">
                    <a:solidFill>
                      <a:srgbClr val="BC7FFF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&gt; </a:t>
                </a:r>
                <a:r>
                  <a:rPr lang="en-US" dirty="0" err="1">
                    <a:solidFill>
                      <a:srgbClr val="BC7FFF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anchor.coords</a:t>
                </a:r>
                <a:r>
                  <a:rPr lang="en-US" dirty="0">
                    <a:solidFill>
                      <a:srgbClr val="BC7FFF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[</a:t>
                </a:r>
                <a:r>
                  <a:rPr lang="en-US" dirty="0" err="1">
                    <a:solidFill>
                      <a:srgbClr val="BC7FFF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currDim</a:t>
                </a:r>
                <a:r>
                  <a:rPr lang="en-US" dirty="0">
                    <a:solidFill>
                      <a:srgbClr val="BC7FFF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]+ range (&lt;, - </a:t>
                </a:r>
                <a:r>
                  <a:rPr lang="en-US" dirty="0">
                    <a:solidFill>
                      <a:srgbClr val="BC7FF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respectively</a:t>
                </a:r>
                <a:r>
                  <a:rPr lang="en-US" dirty="0">
                    <a:solidFill>
                      <a:srgbClr val="BC7FFF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)</a:t>
                </a:r>
              </a:p>
              <a:p>
                <a:pPr lvl="2">
                  <a:buFont typeface="Wingdings" pitchFamily="2" charset="2"/>
                  <a:buChar char="Ø"/>
                </a:pP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We have a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𝒌</m:t>
                    </m:r>
                  </m:oMath>
                </a14:m>
                <a:r>
                  <a:rPr lang="en-US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-NN </a:t>
                </a: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query and the “worst candidate circle” (</a:t>
                </a:r>
                <a:r>
                  <a:rPr lang="en-US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i.e</a:t>
                </a: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 the distance  - priority - of the </a:t>
                </a:r>
                <a:r>
                  <a:rPr lang="en-US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current </a:t>
                </a:r>
                <a:r>
                  <a:rPr lang="en-US" b="1" i="1" dirty="0">
                    <a:solidFill>
                      <a:schemeClr val="accent2">
                        <a:lumMod val="7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worst</a:t>
                </a:r>
                <a:r>
                  <a:rPr lang="en-US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neighbor within the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𝑘</m:t>
                    </m:r>
                  </m:oMath>
                </a14:m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 best neighbors) has the same properties as above.</a:t>
                </a:r>
              </a:p>
              <a:p>
                <a:pPr lvl="1">
                  <a:buFont typeface="Wingdings" pitchFamily="2" charset="2"/>
                  <a:buChar char="Ø"/>
                </a:pP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In PR-</a:t>
                </a:r>
                <a:r>
                  <a:rPr lang="en-US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QuadTrees</a:t>
                </a: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we have three different other subtrees to consider!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5496942-08D7-8140-98D9-2EA36AE9C2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217" t="-3221" r="-2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6979312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177F3-08BD-7A40-8281-BE066D3200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Spatial Queries in PR-Quadtrees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5496942-08D7-8140-98D9-2EA36AE9C20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US" b="1" i="1" u="sng" dirty="0">
                    <a:solidFill>
                      <a:schemeClr val="accent6">
                        <a:lumMod val="75000"/>
                      </a:schemeClr>
                    </a:solidFill>
                  </a:rPr>
                  <a:t>Descending phase:</a:t>
                </a:r>
                <a:r>
                  <a:rPr lang="en-US" b="1" dirty="0">
                    <a:solidFill>
                      <a:schemeClr val="accent6">
                        <a:lumMod val="75000"/>
                      </a:schemeClr>
                    </a:solidFill>
                  </a:rPr>
                  <a:t> </a:t>
                </a:r>
                <a:r>
                  <a:rPr lang="en-US" dirty="0"/>
                  <a:t>Still </a:t>
                </a:r>
                <a:r>
                  <a:rPr lang="en-US" b="1" dirty="0">
                    <a:solidFill>
                      <a:schemeClr val="accent6">
                        <a:lumMod val="75000"/>
                      </a:schemeClr>
                    </a:solidFill>
                  </a:rPr>
                  <a:t>aggressively descending </a:t>
                </a:r>
                <a:r>
                  <a:rPr lang="en-US" dirty="0"/>
                  <a:t>towards anchor point, to cover as many points as we can in a short amount of time.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b="1" i="1" u="sng" dirty="0">
                    <a:solidFill>
                      <a:schemeClr val="accent1"/>
                    </a:solidFill>
                  </a:rPr>
                  <a:t>Backtracking phase:</a:t>
                </a:r>
                <a:r>
                  <a:rPr lang="en-US" b="1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One difference with KD-Trees</a:t>
                </a:r>
              </a:p>
              <a:p>
                <a:pPr lvl="1">
                  <a:buFont typeface="Wingdings" pitchFamily="2" charset="2"/>
                  <a:buChar char="Ø"/>
                </a:pPr>
                <a:r>
                  <a:rPr lang="en-US" dirty="0"/>
                  <a:t> KD-Trees: Ask the question:</a:t>
                </a:r>
                <a:r>
                  <a:rPr lang="en-US" i="1" dirty="0"/>
                  <a:t> “</a:t>
                </a:r>
                <a:r>
                  <a:rPr lang="en-US" i="1" dirty="0">
                    <a:solidFill>
                      <a:srgbClr val="FF0000"/>
                    </a:solidFill>
                  </a:rPr>
                  <a:t>Does it make sense </a:t>
                </a:r>
                <a:r>
                  <a:rPr lang="en-US" i="1" dirty="0"/>
                  <a:t>for me to visit the </a:t>
                </a:r>
                <a:r>
                  <a:rPr lang="en-US" b="1" i="1" dirty="0">
                    <a:solidFill>
                      <a:srgbClr val="7030A0"/>
                    </a:solidFill>
                  </a:rPr>
                  <a:t>opposite subtree</a:t>
                </a:r>
                <a:r>
                  <a:rPr lang="en-US" i="1" dirty="0"/>
                  <a:t>”?</a:t>
                </a:r>
              </a:p>
              <a:p>
                <a:pPr lvl="1">
                  <a:buFont typeface="Wingdings" pitchFamily="2" charset="2"/>
                  <a:buChar char="Ø"/>
                </a:pPr>
                <a:r>
                  <a:rPr lang="en-US" dirty="0"/>
                  <a:t>It </a:t>
                </a:r>
                <a:r>
                  <a:rPr lang="en-US" b="1" u="sng" dirty="0"/>
                  <a:t>doesn’t</a:t>
                </a:r>
                <a:r>
                  <a:rPr lang="en-US" dirty="0"/>
                  <a:t> make sense if:</a:t>
                </a:r>
              </a:p>
              <a:p>
                <a:pPr lvl="2">
                  <a:buFont typeface="Wingdings" pitchFamily="2" charset="2"/>
                  <a:buChar char="Ø"/>
                </a:pPr>
                <a:r>
                  <a:rPr lang="en-US" dirty="0"/>
                  <a:t>We have a </a:t>
                </a:r>
                <a:r>
                  <a:rPr lang="en-US" b="1" dirty="0"/>
                  <a:t>range query </a:t>
                </a:r>
                <a:r>
                  <a:rPr lang="en-US" dirty="0"/>
                  <a:t>and the separating hyperplane’s (line in 2D) “current dimension” value is  </a:t>
                </a:r>
                <a:r>
                  <a:rPr lang="en-US" dirty="0">
                    <a:solidFill>
                      <a:srgbClr val="BC7FFF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&gt; </a:t>
                </a:r>
                <a:r>
                  <a:rPr lang="en-US" dirty="0" err="1">
                    <a:solidFill>
                      <a:srgbClr val="BC7FFF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anchor.coords</a:t>
                </a:r>
                <a:r>
                  <a:rPr lang="en-US" dirty="0">
                    <a:solidFill>
                      <a:srgbClr val="BC7FFF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[</a:t>
                </a:r>
                <a:r>
                  <a:rPr lang="en-US" dirty="0" err="1">
                    <a:solidFill>
                      <a:srgbClr val="BC7FFF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currDim</a:t>
                </a:r>
                <a:r>
                  <a:rPr lang="en-US" dirty="0">
                    <a:solidFill>
                      <a:srgbClr val="BC7FFF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]+ range (&lt;, - </a:t>
                </a:r>
                <a:r>
                  <a:rPr lang="en-US" dirty="0">
                    <a:solidFill>
                      <a:srgbClr val="BC7FF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respectively</a:t>
                </a:r>
                <a:r>
                  <a:rPr lang="en-US" dirty="0">
                    <a:solidFill>
                      <a:srgbClr val="BC7FFF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)</a:t>
                </a:r>
              </a:p>
              <a:p>
                <a:pPr lvl="2">
                  <a:buFont typeface="Wingdings" pitchFamily="2" charset="2"/>
                  <a:buChar char="Ø"/>
                </a:pP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We have a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𝒌</m:t>
                    </m:r>
                  </m:oMath>
                </a14:m>
                <a:r>
                  <a:rPr lang="en-US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-NN </a:t>
                </a: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query and the “worst candidate circle” (</a:t>
                </a:r>
                <a:r>
                  <a:rPr lang="en-US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i.e</a:t>
                </a: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 the distance  - priority - of the </a:t>
                </a:r>
                <a:r>
                  <a:rPr lang="en-US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current </a:t>
                </a:r>
                <a:r>
                  <a:rPr lang="en-US" b="1" i="1" dirty="0">
                    <a:solidFill>
                      <a:schemeClr val="accent2">
                        <a:lumMod val="7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worst</a:t>
                </a:r>
                <a:r>
                  <a:rPr lang="en-US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neighbor within the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𝑘</m:t>
                    </m:r>
                  </m:oMath>
                </a14:m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 best neighbors) has the same properties as above.</a:t>
                </a:r>
              </a:p>
              <a:p>
                <a:pPr lvl="1">
                  <a:buFont typeface="Wingdings" pitchFamily="2" charset="2"/>
                  <a:buChar char="Ø"/>
                </a:pP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In PR-</a:t>
                </a:r>
                <a:r>
                  <a:rPr lang="en-US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QuadTrees</a:t>
                </a: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we have three different other subtrees to consider! </a:t>
                </a:r>
              </a:p>
              <a:p>
                <a:pPr lvl="2">
                  <a:buFont typeface="Wingdings" pitchFamily="2" charset="2"/>
                  <a:buChar char="Ø"/>
                </a:pPr>
                <a:r>
                  <a:rPr lang="en-US" b="1" i="1" dirty="0">
                    <a:solidFill>
                      <a:schemeClr val="accent2">
                        <a:lumMod val="7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How should we proceed?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5496942-08D7-8140-98D9-2EA36AE9C2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217" t="-3221" r="-232" b="-4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51FA502B-9BE4-2945-B34D-3BE0749DEF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0330" y="5676900"/>
            <a:ext cx="1714500" cy="118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43996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4F378-CD67-8A4D-8ECD-19659C8AE3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1687" y="-80924"/>
            <a:ext cx="9094807" cy="1028777"/>
          </a:xfrm>
        </p:spPr>
        <p:txBody>
          <a:bodyPr/>
          <a:lstStyle/>
          <a:p>
            <a:pPr algn="ctr"/>
            <a:r>
              <a:rPr lang="en-US" dirty="0"/>
              <a:t>Example of range query in PR-</a:t>
            </a:r>
            <a:r>
              <a:rPr lang="en-US" dirty="0" err="1"/>
              <a:t>QuadTree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F1C8300-1158-AF44-8587-F337DADDBF57}"/>
              </a:ext>
            </a:extLst>
          </p:cNvPr>
          <p:cNvSpPr>
            <a:spLocks/>
          </p:cNvSpPr>
          <p:nvPr/>
        </p:nvSpPr>
        <p:spPr>
          <a:xfrm>
            <a:off x="577892" y="1561172"/>
            <a:ext cx="4919659" cy="44381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D4EBE64-0189-9448-AD5F-4A307EE4A47B}"/>
              </a:ext>
            </a:extLst>
          </p:cNvPr>
          <p:cNvSpPr txBox="1"/>
          <p:nvPr/>
        </p:nvSpPr>
        <p:spPr>
          <a:xfrm>
            <a:off x="122102" y="6077415"/>
            <a:ext cx="993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(-16, -16)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3367344-D2C2-644E-AF60-07580BC0BED4}"/>
              </a:ext>
            </a:extLst>
          </p:cNvPr>
          <p:cNvSpPr txBox="1"/>
          <p:nvPr/>
        </p:nvSpPr>
        <p:spPr>
          <a:xfrm>
            <a:off x="5205516" y="6077414"/>
            <a:ext cx="993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(16, -16)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4DEBC0-56B6-454A-91F8-B1862EE00F41}"/>
              </a:ext>
            </a:extLst>
          </p:cNvPr>
          <p:cNvSpPr txBox="1"/>
          <p:nvPr/>
        </p:nvSpPr>
        <p:spPr>
          <a:xfrm>
            <a:off x="5291008" y="1245144"/>
            <a:ext cx="993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(16, 16)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ED43F1C-2803-F74C-9651-112D2BD647D0}"/>
              </a:ext>
            </a:extLst>
          </p:cNvPr>
          <p:cNvSpPr txBox="1"/>
          <p:nvPr/>
        </p:nvSpPr>
        <p:spPr>
          <a:xfrm>
            <a:off x="133565" y="1245143"/>
            <a:ext cx="993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(-16, 16)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0765131-9447-4C44-931A-43E1B93BBEEB}"/>
              </a:ext>
            </a:extLst>
          </p:cNvPr>
          <p:cNvCxnSpPr>
            <a:stCxn id="4" idx="0"/>
            <a:endCxn id="4" idx="2"/>
          </p:cNvCxnSpPr>
          <p:nvPr/>
        </p:nvCxnSpPr>
        <p:spPr>
          <a:xfrm>
            <a:off x="3037722" y="1561172"/>
            <a:ext cx="0" cy="4438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D3FBAC7-85B5-3C47-B35C-27A955D16F67}"/>
              </a:ext>
            </a:extLst>
          </p:cNvPr>
          <p:cNvCxnSpPr>
            <a:cxnSpLocks/>
          </p:cNvCxnSpPr>
          <p:nvPr/>
        </p:nvCxnSpPr>
        <p:spPr>
          <a:xfrm>
            <a:off x="577892" y="3769113"/>
            <a:ext cx="491965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8A41387-28C5-DE48-841A-2335B26C1D70}"/>
              </a:ext>
            </a:extLst>
          </p:cNvPr>
          <p:cNvCxnSpPr>
            <a:cxnSpLocks/>
          </p:cNvCxnSpPr>
          <p:nvPr/>
        </p:nvCxnSpPr>
        <p:spPr>
          <a:xfrm>
            <a:off x="577891" y="2772938"/>
            <a:ext cx="24598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9BEDA4F-10D7-7C49-9BFB-35FB3C88EF64}"/>
              </a:ext>
            </a:extLst>
          </p:cNvPr>
          <p:cNvCxnSpPr>
            <a:cxnSpLocks/>
          </p:cNvCxnSpPr>
          <p:nvPr/>
        </p:nvCxnSpPr>
        <p:spPr>
          <a:xfrm>
            <a:off x="1807802" y="1576042"/>
            <a:ext cx="0" cy="22042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89CC8C9-62FD-CE44-A725-64BA847FCAAD}"/>
              </a:ext>
            </a:extLst>
          </p:cNvPr>
          <p:cNvCxnSpPr>
            <a:cxnSpLocks/>
          </p:cNvCxnSpPr>
          <p:nvPr/>
        </p:nvCxnSpPr>
        <p:spPr>
          <a:xfrm>
            <a:off x="1807802" y="3713356"/>
            <a:ext cx="0" cy="228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FADBD58-BAB1-D649-B8BE-8DED6819B1CF}"/>
              </a:ext>
            </a:extLst>
          </p:cNvPr>
          <p:cNvCxnSpPr>
            <a:cxnSpLocks/>
          </p:cNvCxnSpPr>
          <p:nvPr/>
        </p:nvCxnSpPr>
        <p:spPr>
          <a:xfrm>
            <a:off x="585326" y="4832193"/>
            <a:ext cx="24598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13D531F-986D-BE47-A6B8-ABF050F2A526}"/>
              </a:ext>
            </a:extLst>
          </p:cNvPr>
          <p:cNvCxnSpPr>
            <a:cxnSpLocks/>
          </p:cNvCxnSpPr>
          <p:nvPr/>
        </p:nvCxnSpPr>
        <p:spPr>
          <a:xfrm>
            <a:off x="1807802" y="3289607"/>
            <a:ext cx="123735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FC8060C-B4EF-EC44-8115-288D4A8E64D4}"/>
              </a:ext>
            </a:extLst>
          </p:cNvPr>
          <p:cNvCxnSpPr>
            <a:cxnSpLocks/>
          </p:cNvCxnSpPr>
          <p:nvPr/>
        </p:nvCxnSpPr>
        <p:spPr>
          <a:xfrm>
            <a:off x="2395969" y="2772938"/>
            <a:ext cx="0" cy="10073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>
            <a:extLst>
              <a:ext uri="{FF2B5EF4-FFF2-40B4-BE49-F238E27FC236}">
                <a16:creationId xmlns:a16="http://schemas.microsoft.com/office/drawing/2014/main" id="{E435A33E-DF17-AA4F-ACF3-51283F51EF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4776" y="3385394"/>
            <a:ext cx="323208" cy="2879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C84DB4F-3C32-9E4B-9CBC-D82CA6D7D3EE}"/>
                  </a:ext>
                </a:extLst>
              </p:cNvPr>
              <p:cNvSpPr txBox="1"/>
              <p:nvPr/>
            </p:nvSpPr>
            <p:spPr>
              <a:xfrm>
                <a:off x="421311" y="777388"/>
                <a:ext cx="58632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accent5"/>
                    </a:solidFill>
                  </a:rPr>
                  <a:t>anchor = (-9, 3), </a:t>
                </a:r>
                <a:r>
                  <a:rPr lang="en-US" dirty="0">
                    <a:solidFill>
                      <a:schemeClr val="accent2"/>
                    </a:solidFill>
                  </a:rPr>
                  <a:t>range </a:t>
                </a:r>
                <a:r>
                  <a:rPr lang="en-US" dirty="0">
                    <a:solidFill>
                      <a:schemeClr val="accent5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=7</m:t>
                    </m:r>
                  </m:oMath>
                </a14:m>
                <a:r>
                  <a:rPr lang="en-US" dirty="0">
                    <a:solidFill>
                      <a:schemeClr val="accent2"/>
                    </a:solidFill>
                  </a:rPr>
                  <a:t>,  </a:t>
                </a:r>
                <a:r>
                  <a:rPr lang="en-US" dirty="0">
                    <a:solidFill>
                      <a:srgbClr val="7030A0"/>
                    </a:solidFill>
                  </a:rPr>
                  <a:t>Bucket size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endParaRPr lang="en-US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C84DB4F-3C32-9E4B-9CBC-D82CA6D7D3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311" y="777388"/>
                <a:ext cx="5863271" cy="369332"/>
              </a:xfrm>
              <a:prstGeom prst="rect">
                <a:avLst/>
              </a:prstGeom>
              <a:blipFill>
                <a:blip r:embed="rId3"/>
                <a:stretch>
                  <a:fillRect l="-648" t="-3333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Oval 36">
            <a:extLst>
              <a:ext uri="{FF2B5EF4-FFF2-40B4-BE49-F238E27FC236}">
                <a16:creationId xmlns:a16="http://schemas.microsoft.com/office/drawing/2014/main" id="{C40E7FAC-2BA5-204B-AF7C-B13A89D2BA1C}"/>
              </a:ext>
            </a:extLst>
          </p:cNvPr>
          <p:cNvSpPr/>
          <p:nvPr/>
        </p:nvSpPr>
        <p:spPr>
          <a:xfrm>
            <a:off x="1474775" y="1839952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9BC64F6B-B4FF-CC46-9D08-E3240F04BCC4}"/>
              </a:ext>
            </a:extLst>
          </p:cNvPr>
          <p:cNvSpPr/>
          <p:nvPr/>
        </p:nvSpPr>
        <p:spPr>
          <a:xfrm>
            <a:off x="1760377" y="2258122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030A4FD8-FDCA-1240-A03A-50E44C956454}"/>
              </a:ext>
            </a:extLst>
          </p:cNvPr>
          <p:cNvSpPr/>
          <p:nvPr/>
        </p:nvSpPr>
        <p:spPr>
          <a:xfrm>
            <a:off x="943232" y="2401225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858369C6-A3CE-A549-B7E8-894D1B0E3C4F}"/>
              </a:ext>
            </a:extLst>
          </p:cNvPr>
          <p:cNvSpPr/>
          <p:nvPr/>
        </p:nvSpPr>
        <p:spPr>
          <a:xfrm>
            <a:off x="2470945" y="2401225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A8DFBF64-6A63-4941-B76D-0711BFF9E589}"/>
              </a:ext>
            </a:extLst>
          </p:cNvPr>
          <p:cNvSpPr/>
          <p:nvPr/>
        </p:nvSpPr>
        <p:spPr>
          <a:xfrm>
            <a:off x="3258965" y="2810100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3F572112-0688-6D4E-9954-5C92A9766196}"/>
              </a:ext>
            </a:extLst>
          </p:cNvPr>
          <p:cNvSpPr/>
          <p:nvPr/>
        </p:nvSpPr>
        <p:spPr>
          <a:xfrm>
            <a:off x="2489532" y="3066575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29CE63BF-5CF8-D842-864E-357C56C2EF7F}"/>
              </a:ext>
            </a:extLst>
          </p:cNvPr>
          <p:cNvSpPr/>
          <p:nvPr/>
        </p:nvSpPr>
        <p:spPr>
          <a:xfrm>
            <a:off x="2073225" y="3486601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64B5F066-3BDC-2E47-A2A2-65998B32EDA0}"/>
              </a:ext>
            </a:extLst>
          </p:cNvPr>
          <p:cNvSpPr/>
          <p:nvPr/>
        </p:nvSpPr>
        <p:spPr>
          <a:xfrm>
            <a:off x="1556555" y="4241162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06F0AC4F-8993-1441-9484-031E5E3C4383}"/>
              </a:ext>
            </a:extLst>
          </p:cNvPr>
          <p:cNvSpPr/>
          <p:nvPr/>
        </p:nvSpPr>
        <p:spPr>
          <a:xfrm>
            <a:off x="2675385" y="3408542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284C06F-6037-6F4E-9388-4ED478106D7D}"/>
              </a:ext>
            </a:extLst>
          </p:cNvPr>
          <p:cNvSpPr txBox="1"/>
          <p:nvPr/>
        </p:nvSpPr>
        <p:spPr>
          <a:xfrm>
            <a:off x="2839728" y="3765467"/>
            <a:ext cx="2054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0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DC40580-A139-C249-90A1-1AC648FC3614}"/>
              </a:ext>
            </a:extLst>
          </p:cNvPr>
          <p:cNvSpPr txBox="1"/>
          <p:nvPr/>
        </p:nvSpPr>
        <p:spPr>
          <a:xfrm>
            <a:off x="2197241" y="3759315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-4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DD1F80B-070E-5045-9A7B-C782D99A825D}"/>
              </a:ext>
            </a:extLst>
          </p:cNvPr>
          <p:cNvSpPr txBox="1"/>
          <p:nvPr/>
        </p:nvSpPr>
        <p:spPr>
          <a:xfrm>
            <a:off x="3501723" y="3759315"/>
            <a:ext cx="2054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4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383F2446-45E7-AA4E-B621-DE69374595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2812" y="3168792"/>
            <a:ext cx="215900" cy="228600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8017408E-686D-CF48-9D4A-F5D3498FBDA5}"/>
              </a:ext>
            </a:extLst>
          </p:cNvPr>
          <p:cNvSpPr txBox="1"/>
          <p:nvPr/>
        </p:nvSpPr>
        <p:spPr>
          <a:xfrm>
            <a:off x="1592398" y="3768840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-8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89434D0-EFD9-E948-AF48-D52018F7B778}"/>
              </a:ext>
            </a:extLst>
          </p:cNvPr>
          <p:cNvSpPr txBox="1"/>
          <p:nvPr/>
        </p:nvSpPr>
        <p:spPr>
          <a:xfrm>
            <a:off x="4081483" y="3779567"/>
            <a:ext cx="2054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8</a:t>
            </a: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13446AA9-C995-F048-A218-A84FE9DC843B}"/>
              </a:ext>
            </a:extLst>
          </p:cNvPr>
          <p:cNvCxnSpPr>
            <a:cxnSpLocks/>
          </p:cNvCxnSpPr>
          <p:nvPr/>
        </p:nvCxnSpPr>
        <p:spPr>
          <a:xfrm flipH="1">
            <a:off x="1620284" y="3457748"/>
            <a:ext cx="7231" cy="308205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6E462DB3-49F7-4A47-922A-63AADC96AE78}"/>
              </a:ext>
            </a:extLst>
          </p:cNvPr>
          <p:cNvCxnSpPr>
            <a:cxnSpLocks/>
          </p:cNvCxnSpPr>
          <p:nvPr/>
        </p:nvCxnSpPr>
        <p:spPr>
          <a:xfrm>
            <a:off x="1688655" y="3389482"/>
            <a:ext cx="1331256" cy="3823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24CB42CA-8EAE-CE4D-82D9-095DFE4458C3}"/>
              </a:ext>
            </a:extLst>
          </p:cNvPr>
          <p:cNvSpPr txBox="1"/>
          <p:nvPr/>
        </p:nvSpPr>
        <p:spPr>
          <a:xfrm>
            <a:off x="1444753" y="3764077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00B0F0"/>
                </a:solidFill>
              </a:rPr>
              <a:t>-9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BCC205CA-23A5-1641-A112-80D91CF958DF}"/>
              </a:ext>
            </a:extLst>
          </p:cNvPr>
          <p:cNvSpPr txBox="1"/>
          <p:nvPr/>
        </p:nvSpPr>
        <p:spPr>
          <a:xfrm>
            <a:off x="3025913" y="3287814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00B0F0"/>
                </a:solidFill>
              </a:rPr>
              <a:t>3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359B3557-F84D-874D-BC31-BDABDB1128EF}"/>
              </a:ext>
            </a:extLst>
          </p:cNvPr>
          <p:cNvSpPr txBox="1"/>
          <p:nvPr/>
        </p:nvSpPr>
        <p:spPr>
          <a:xfrm>
            <a:off x="2778255" y="4183182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-4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B980752-22D2-A34A-A952-DA61554DFFDF}"/>
              </a:ext>
            </a:extLst>
          </p:cNvPr>
          <p:cNvSpPr txBox="1"/>
          <p:nvPr/>
        </p:nvSpPr>
        <p:spPr>
          <a:xfrm>
            <a:off x="2802066" y="4664199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-8</a:t>
            </a: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8C929720-BA9D-3C46-BCF3-253BA94B95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87662" y="2614607"/>
            <a:ext cx="215900" cy="228600"/>
          </a:xfrm>
          <a:prstGeom prst="rect">
            <a:avLst/>
          </a:prstGeom>
        </p:spPr>
      </p:pic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E99C64F5-A836-4247-AEB1-5CCE9DDB9EAF}"/>
              </a:ext>
            </a:extLst>
          </p:cNvPr>
          <p:cNvCxnSpPr>
            <a:cxnSpLocks/>
          </p:cNvCxnSpPr>
          <p:nvPr/>
        </p:nvCxnSpPr>
        <p:spPr>
          <a:xfrm>
            <a:off x="1607804" y="3422830"/>
            <a:ext cx="1203348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Oval 74">
            <a:extLst>
              <a:ext uri="{FF2B5EF4-FFF2-40B4-BE49-F238E27FC236}">
                <a16:creationId xmlns:a16="http://schemas.microsoft.com/office/drawing/2014/main" id="{47CCA042-4D34-1543-97CB-B2810DB98106}"/>
              </a:ext>
            </a:extLst>
          </p:cNvPr>
          <p:cNvSpPr/>
          <p:nvPr/>
        </p:nvSpPr>
        <p:spPr>
          <a:xfrm>
            <a:off x="714103" y="2512737"/>
            <a:ext cx="2015380" cy="2011680"/>
          </a:xfrm>
          <a:prstGeom prst="ellipse">
            <a:avLst/>
          </a:prstGeom>
          <a:solidFill>
            <a:schemeClr val="accent2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1437A734-5F5E-1F4E-AFCE-0B91124B4081}"/>
                  </a:ext>
                </a:extLst>
              </p:cNvPr>
              <p:cNvSpPr txBox="1"/>
              <p:nvPr/>
            </p:nvSpPr>
            <p:spPr>
              <a:xfrm>
                <a:off x="731650" y="2105956"/>
                <a:ext cx="27584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1437A734-5F5E-1F4E-AFCE-0B91124B40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650" y="2105956"/>
                <a:ext cx="275845" cy="276999"/>
              </a:xfrm>
              <a:prstGeom prst="rect">
                <a:avLst/>
              </a:prstGeom>
              <a:blipFill>
                <a:blip r:embed="rId6"/>
                <a:stretch>
                  <a:fillRect l="-22727" r="-4545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87D865D-922E-7D46-B0B6-3DC6B703FAF7}"/>
                  </a:ext>
                </a:extLst>
              </p:cNvPr>
              <p:cNvSpPr txBox="1"/>
              <p:nvPr/>
            </p:nvSpPr>
            <p:spPr>
              <a:xfrm>
                <a:off x="1255534" y="1629692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87D865D-922E-7D46-B0B6-3DC6B703FA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5534" y="1629692"/>
                <a:ext cx="281167" cy="276999"/>
              </a:xfrm>
              <a:prstGeom prst="rect">
                <a:avLst/>
              </a:prstGeom>
              <a:blipFill>
                <a:blip r:embed="rId7"/>
                <a:stretch>
                  <a:fillRect l="-17391" r="-4348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BB3CD07-D837-F44C-A472-66C908F6DB16}"/>
                  </a:ext>
                </a:extLst>
              </p:cNvPr>
              <p:cNvSpPr txBox="1"/>
              <p:nvPr/>
            </p:nvSpPr>
            <p:spPr>
              <a:xfrm>
                <a:off x="1898473" y="1958313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BB3CD07-D837-F44C-A472-66C908F6DB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8473" y="1958313"/>
                <a:ext cx="281167" cy="276999"/>
              </a:xfrm>
              <a:prstGeom prst="rect">
                <a:avLst/>
              </a:prstGeom>
              <a:blipFill>
                <a:blip r:embed="rId8"/>
                <a:stretch>
                  <a:fillRect l="-16667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4A56388C-2791-C543-86A1-29F83A27FAD6}"/>
                  </a:ext>
                </a:extLst>
              </p:cNvPr>
              <p:cNvSpPr txBox="1"/>
              <p:nvPr/>
            </p:nvSpPr>
            <p:spPr>
              <a:xfrm>
                <a:off x="2379493" y="2110708"/>
                <a:ext cx="27943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4A56388C-2791-C543-86A1-29F83A27FA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9493" y="2110708"/>
                <a:ext cx="279435" cy="276999"/>
              </a:xfrm>
              <a:prstGeom prst="rect">
                <a:avLst/>
              </a:prstGeom>
              <a:blipFill>
                <a:blip r:embed="rId9"/>
                <a:stretch>
                  <a:fillRect l="-17391" r="-4348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23C3719B-A6AF-164F-90D4-CEF73935F3C9}"/>
                  </a:ext>
                </a:extLst>
              </p:cNvPr>
              <p:cNvSpPr txBox="1"/>
              <p:nvPr/>
            </p:nvSpPr>
            <p:spPr>
              <a:xfrm>
                <a:off x="3236751" y="2467902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23C3719B-A6AF-164F-90D4-CEF73935F3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6751" y="2467902"/>
                <a:ext cx="281167" cy="276999"/>
              </a:xfrm>
              <a:prstGeom prst="rect">
                <a:avLst/>
              </a:prstGeom>
              <a:blipFill>
                <a:blip r:embed="rId10"/>
                <a:stretch>
                  <a:fillRect l="-17391" r="-4348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CB576CCD-353B-A64A-A8B6-79C729DF5242}"/>
                  </a:ext>
                </a:extLst>
              </p:cNvPr>
              <p:cNvSpPr txBox="1"/>
              <p:nvPr/>
            </p:nvSpPr>
            <p:spPr>
              <a:xfrm>
                <a:off x="2603329" y="2834619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CB576CCD-353B-A64A-A8B6-79C729DF52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3329" y="2834619"/>
                <a:ext cx="281167" cy="276999"/>
              </a:xfrm>
              <a:prstGeom prst="rect">
                <a:avLst/>
              </a:prstGeom>
              <a:blipFill>
                <a:blip r:embed="rId11"/>
                <a:stretch>
                  <a:fillRect l="-17391" r="-4348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1EE9049A-08B4-3D4B-842B-844CD7B49850}"/>
                  </a:ext>
                </a:extLst>
              </p:cNvPr>
              <p:cNvSpPr txBox="1"/>
              <p:nvPr/>
            </p:nvSpPr>
            <p:spPr>
              <a:xfrm>
                <a:off x="2755729" y="3401371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1EE9049A-08B4-3D4B-842B-844CD7B498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5729" y="3401371"/>
                <a:ext cx="281167" cy="276999"/>
              </a:xfrm>
              <a:prstGeom prst="rect">
                <a:avLst/>
              </a:prstGeom>
              <a:blipFill>
                <a:blip r:embed="rId12"/>
                <a:stretch>
                  <a:fillRect l="-17391" r="-4348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3BC46F4D-80C4-8045-966E-89D8A837A63B}"/>
                  </a:ext>
                </a:extLst>
              </p:cNvPr>
              <p:cNvSpPr txBox="1"/>
              <p:nvPr/>
            </p:nvSpPr>
            <p:spPr>
              <a:xfrm>
                <a:off x="2108022" y="3510907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3BC46F4D-80C4-8045-966E-89D8A837A6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8022" y="3510907"/>
                <a:ext cx="281167" cy="276999"/>
              </a:xfrm>
              <a:prstGeom prst="rect">
                <a:avLst/>
              </a:prstGeom>
              <a:blipFill>
                <a:blip r:embed="rId13"/>
                <a:stretch>
                  <a:fillRect l="-17391" r="-4348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A21FCB75-57F2-6B4B-B6D4-2E51392F06B3}"/>
                  </a:ext>
                </a:extLst>
              </p:cNvPr>
              <p:cNvSpPr txBox="1"/>
              <p:nvPr/>
            </p:nvSpPr>
            <p:spPr>
              <a:xfrm>
                <a:off x="1574613" y="4277677"/>
                <a:ext cx="27584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A21FCB75-57F2-6B4B-B6D4-2E51392F06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4613" y="4277677"/>
                <a:ext cx="275845" cy="276999"/>
              </a:xfrm>
              <a:prstGeom prst="rect">
                <a:avLst/>
              </a:prstGeom>
              <a:blipFill>
                <a:blip r:embed="rId14"/>
                <a:stretch>
                  <a:fillRect l="-17391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Oval 85">
            <a:extLst>
              <a:ext uri="{FF2B5EF4-FFF2-40B4-BE49-F238E27FC236}">
                <a16:creationId xmlns:a16="http://schemas.microsoft.com/office/drawing/2014/main" id="{C7225347-B004-2F47-8149-F9A678833807}"/>
              </a:ext>
            </a:extLst>
          </p:cNvPr>
          <p:cNvSpPr/>
          <p:nvPr/>
        </p:nvSpPr>
        <p:spPr>
          <a:xfrm>
            <a:off x="8072437" y="1039170"/>
            <a:ext cx="1728788" cy="48297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111C7B60-146D-7C49-AE2F-67EB5ACFE4E2}"/>
              </a:ext>
            </a:extLst>
          </p:cNvPr>
          <p:cNvCxnSpPr>
            <a:cxnSpLocks/>
          </p:cNvCxnSpPr>
          <p:nvPr/>
        </p:nvCxnSpPr>
        <p:spPr>
          <a:xfrm flipH="1">
            <a:off x="7024504" y="1413529"/>
            <a:ext cx="1142054" cy="6142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B7A097B4-96AB-5B49-B870-C1FACE0D83D2}"/>
              </a:ext>
            </a:extLst>
          </p:cNvPr>
          <p:cNvCxnSpPr>
            <a:cxnSpLocks/>
          </p:cNvCxnSpPr>
          <p:nvPr/>
        </p:nvCxnSpPr>
        <p:spPr>
          <a:xfrm flipH="1">
            <a:off x="8386763" y="1576042"/>
            <a:ext cx="331640" cy="7378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CADC76E4-CC05-974D-9737-328F5B01EFE9}"/>
              </a:ext>
            </a:extLst>
          </p:cNvPr>
          <p:cNvCxnSpPr>
            <a:cxnSpLocks/>
          </p:cNvCxnSpPr>
          <p:nvPr/>
        </p:nvCxnSpPr>
        <p:spPr>
          <a:xfrm>
            <a:off x="9458325" y="1561172"/>
            <a:ext cx="705531" cy="6741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D65B81CE-AB0E-8F4C-9BB4-A473BDD2C31D}"/>
              </a:ext>
            </a:extLst>
          </p:cNvPr>
          <p:cNvCxnSpPr>
            <a:cxnSpLocks/>
          </p:cNvCxnSpPr>
          <p:nvPr/>
        </p:nvCxnSpPr>
        <p:spPr>
          <a:xfrm>
            <a:off x="9797354" y="1413529"/>
            <a:ext cx="1526024" cy="4005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Oval 106">
            <a:extLst>
              <a:ext uri="{FF2B5EF4-FFF2-40B4-BE49-F238E27FC236}">
                <a16:creationId xmlns:a16="http://schemas.microsoft.com/office/drawing/2014/main" id="{E5A97693-7980-8048-90E4-0742CD872138}"/>
              </a:ext>
            </a:extLst>
          </p:cNvPr>
          <p:cNvSpPr/>
          <p:nvPr/>
        </p:nvSpPr>
        <p:spPr>
          <a:xfrm>
            <a:off x="6459979" y="2111847"/>
            <a:ext cx="1076643" cy="54221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983A2BA5-38F6-9B41-9D65-F467C840EA86}"/>
              </a:ext>
            </a:extLst>
          </p:cNvPr>
          <p:cNvSpPr/>
          <p:nvPr/>
        </p:nvSpPr>
        <p:spPr>
          <a:xfrm>
            <a:off x="9625534" y="2400465"/>
            <a:ext cx="1076643" cy="54221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0D11F92F-18CC-5F49-A9E5-F8FEF8B76FC5}"/>
                  </a:ext>
                </a:extLst>
              </p:cNvPr>
              <p:cNvSpPr/>
              <p:nvPr/>
            </p:nvSpPr>
            <p:spPr>
              <a:xfrm>
                <a:off x="7848441" y="2343499"/>
                <a:ext cx="1076643" cy="54221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0D11F92F-18CC-5F49-A9E5-F8FEF8B76F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8441" y="2343499"/>
                <a:ext cx="1076643" cy="542215"/>
              </a:xfrm>
              <a:prstGeom prst="ellipse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0" name="Oval 109">
            <a:extLst>
              <a:ext uri="{FF2B5EF4-FFF2-40B4-BE49-F238E27FC236}">
                <a16:creationId xmlns:a16="http://schemas.microsoft.com/office/drawing/2014/main" id="{3A3D12D0-9524-5244-865E-3FB35B4E64CB}"/>
              </a:ext>
            </a:extLst>
          </p:cNvPr>
          <p:cNvSpPr/>
          <p:nvPr/>
        </p:nvSpPr>
        <p:spPr>
          <a:xfrm>
            <a:off x="10985081" y="1895708"/>
            <a:ext cx="1076643" cy="54221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ADE06B88-5EB9-E941-99AB-D2D46618547D}"/>
              </a:ext>
            </a:extLst>
          </p:cNvPr>
          <p:cNvCxnSpPr>
            <a:cxnSpLocks/>
          </p:cNvCxnSpPr>
          <p:nvPr/>
        </p:nvCxnSpPr>
        <p:spPr>
          <a:xfrm flipH="1">
            <a:off x="5991988" y="2521133"/>
            <a:ext cx="544736" cy="2841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592A0D34-9286-6847-AA3B-8DE51A1D2F2E}"/>
              </a:ext>
            </a:extLst>
          </p:cNvPr>
          <p:cNvCxnSpPr>
            <a:cxnSpLocks/>
          </p:cNvCxnSpPr>
          <p:nvPr/>
        </p:nvCxnSpPr>
        <p:spPr>
          <a:xfrm flipH="1">
            <a:off x="6207366" y="2606401"/>
            <a:ext cx="568662" cy="8009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8D157BAD-C517-2B49-BAD7-377C9F5923FC}"/>
              </a:ext>
            </a:extLst>
          </p:cNvPr>
          <p:cNvCxnSpPr>
            <a:cxnSpLocks/>
          </p:cNvCxnSpPr>
          <p:nvPr/>
        </p:nvCxnSpPr>
        <p:spPr>
          <a:xfrm flipH="1">
            <a:off x="6842129" y="2653318"/>
            <a:ext cx="194544" cy="7320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3F21784C-D3B2-8B4F-B5FC-37D7108EEC12}"/>
              </a:ext>
            </a:extLst>
          </p:cNvPr>
          <p:cNvCxnSpPr>
            <a:cxnSpLocks/>
          </p:cNvCxnSpPr>
          <p:nvPr/>
        </p:nvCxnSpPr>
        <p:spPr>
          <a:xfrm>
            <a:off x="7366031" y="2618573"/>
            <a:ext cx="416309" cy="8923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Oval 116">
            <a:extLst>
              <a:ext uri="{FF2B5EF4-FFF2-40B4-BE49-F238E27FC236}">
                <a16:creationId xmlns:a16="http://schemas.microsoft.com/office/drawing/2014/main" id="{9E2EB0A7-82BE-3A4D-AF4C-1131EE464155}"/>
              </a:ext>
            </a:extLst>
          </p:cNvPr>
          <p:cNvSpPr/>
          <p:nvPr/>
        </p:nvSpPr>
        <p:spPr>
          <a:xfrm>
            <a:off x="7472283" y="3518577"/>
            <a:ext cx="694275" cy="58314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14DFBD9B-49EA-8941-812E-EE9DBCBB212D}"/>
              </a:ext>
            </a:extLst>
          </p:cNvPr>
          <p:cNvSpPr/>
          <p:nvPr/>
        </p:nvSpPr>
        <p:spPr>
          <a:xfrm>
            <a:off x="6531303" y="3485133"/>
            <a:ext cx="694275" cy="58314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Oval 121">
                <a:extLst>
                  <a:ext uri="{FF2B5EF4-FFF2-40B4-BE49-F238E27FC236}">
                    <a16:creationId xmlns:a16="http://schemas.microsoft.com/office/drawing/2014/main" id="{B950B928-B08F-FA4D-8639-878213CF86A3}"/>
                  </a:ext>
                </a:extLst>
              </p:cNvPr>
              <p:cNvSpPr/>
              <p:nvPr/>
            </p:nvSpPr>
            <p:spPr>
              <a:xfrm>
                <a:off x="5755733" y="3495491"/>
                <a:ext cx="694275" cy="58314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3,</m:t>
                      </m:r>
                    </m:oMath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2" name="Oval 121">
                <a:extLst>
                  <a:ext uri="{FF2B5EF4-FFF2-40B4-BE49-F238E27FC236}">
                    <a16:creationId xmlns:a16="http://schemas.microsoft.com/office/drawing/2014/main" id="{B950B928-B08F-FA4D-8639-878213CF86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5733" y="3495491"/>
                <a:ext cx="694275" cy="583149"/>
              </a:xfrm>
              <a:prstGeom prst="ellipse">
                <a:avLst/>
              </a:prstGeom>
              <a:blipFill>
                <a:blip r:embed="rId16"/>
                <a:stretch>
                  <a:fillRect b="-1041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B80EAF62-6A74-BC44-A38D-4789B856867E}"/>
                  </a:ext>
                </a:extLst>
              </p:cNvPr>
              <p:cNvSpPr/>
              <p:nvPr/>
            </p:nvSpPr>
            <p:spPr>
              <a:xfrm>
                <a:off x="5495866" y="2805079"/>
                <a:ext cx="694275" cy="58314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1,</m:t>
                      </m:r>
                    </m:oMath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B80EAF62-6A74-BC44-A38D-4789B85686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5866" y="2805079"/>
                <a:ext cx="694275" cy="583149"/>
              </a:xfrm>
              <a:prstGeom prst="ellipse">
                <a:avLst/>
              </a:prstGeom>
              <a:blipFill>
                <a:blip r:embed="rId17"/>
                <a:stretch>
                  <a:fillRect b="-1250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6AF9F15E-DED0-E949-8CBC-6D664601DCBA}"/>
              </a:ext>
            </a:extLst>
          </p:cNvPr>
          <p:cNvCxnSpPr>
            <a:cxnSpLocks/>
          </p:cNvCxnSpPr>
          <p:nvPr/>
        </p:nvCxnSpPr>
        <p:spPr>
          <a:xfrm flipH="1">
            <a:off x="7065249" y="4017633"/>
            <a:ext cx="471373" cy="7026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Oval 127">
            <a:extLst>
              <a:ext uri="{FF2B5EF4-FFF2-40B4-BE49-F238E27FC236}">
                <a16:creationId xmlns:a16="http://schemas.microsoft.com/office/drawing/2014/main" id="{A0B66E87-88B7-A04F-A32B-5928CE8DFC70}"/>
              </a:ext>
            </a:extLst>
          </p:cNvPr>
          <p:cNvSpPr>
            <a:spLocks noChangeAspect="1"/>
          </p:cNvSpPr>
          <p:nvPr/>
        </p:nvSpPr>
        <p:spPr>
          <a:xfrm>
            <a:off x="6727461" y="4771921"/>
            <a:ext cx="457200" cy="4572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AE3FDE38-857D-5640-84DD-8A9C8980D6D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465656" y="4767156"/>
                <a:ext cx="457200" cy="4572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AE3FDE38-857D-5640-84DD-8A9C8980D6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5656" y="4767156"/>
                <a:ext cx="457200" cy="457200"/>
              </a:xfrm>
              <a:prstGeom prst="ellipse">
                <a:avLst/>
              </a:prstGeom>
              <a:blipFill>
                <a:blip r:embed="rId18"/>
                <a:stretch>
                  <a:fillRect l="-540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5F03693F-5766-F643-906E-483748D372C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185971" y="4809362"/>
                <a:ext cx="457200" cy="4572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5F03693F-5766-F643-906E-483748D372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5971" y="4809362"/>
                <a:ext cx="457200" cy="457200"/>
              </a:xfrm>
              <a:prstGeom prst="ellipse">
                <a:avLst/>
              </a:prstGeom>
              <a:blipFill>
                <a:blip r:embed="rId19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47F7244A-6014-6E41-B954-C65631D8DF2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938454" y="4804597"/>
                <a:ext cx="457200" cy="4572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47F7244A-6014-6E41-B954-C65631D8DF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8454" y="4804597"/>
                <a:ext cx="457200" cy="457200"/>
              </a:xfrm>
              <a:prstGeom prst="ellipse">
                <a:avLst/>
              </a:prstGeom>
              <a:blipFill>
                <a:blip r:embed="rId20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86C3C6BC-7568-E74F-845F-E9A1CC6A12C8}"/>
              </a:ext>
            </a:extLst>
          </p:cNvPr>
          <p:cNvCxnSpPr>
            <a:cxnSpLocks/>
          </p:cNvCxnSpPr>
          <p:nvPr/>
        </p:nvCxnSpPr>
        <p:spPr>
          <a:xfrm flipH="1">
            <a:off x="7718607" y="4143770"/>
            <a:ext cx="53702" cy="5204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F9FD7456-EC2D-874A-825D-C68AAE470598}"/>
              </a:ext>
            </a:extLst>
          </p:cNvPr>
          <p:cNvCxnSpPr>
            <a:cxnSpLocks/>
          </p:cNvCxnSpPr>
          <p:nvPr/>
        </p:nvCxnSpPr>
        <p:spPr>
          <a:xfrm>
            <a:off x="8070568" y="4098965"/>
            <a:ext cx="482015" cy="6213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C331B52D-8C73-2141-9943-8CE625BB0894}"/>
              </a:ext>
            </a:extLst>
          </p:cNvPr>
          <p:cNvCxnSpPr>
            <a:cxnSpLocks/>
          </p:cNvCxnSpPr>
          <p:nvPr/>
        </p:nvCxnSpPr>
        <p:spPr>
          <a:xfrm>
            <a:off x="8200258" y="3867037"/>
            <a:ext cx="966796" cy="7971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60FCD9C5-0658-5C4A-86EE-EDD0578A946C}"/>
              </a:ext>
            </a:extLst>
          </p:cNvPr>
          <p:cNvCxnSpPr>
            <a:cxnSpLocks/>
          </p:cNvCxnSpPr>
          <p:nvPr/>
        </p:nvCxnSpPr>
        <p:spPr>
          <a:xfrm flipH="1">
            <a:off x="9420085" y="2973118"/>
            <a:ext cx="445823" cy="5377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ACC8C392-6B31-1D42-85A5-A362D0CC4440}"/>
              </a:ext>
            </a:extLst>
          </p:cNvPr>
          <p:cNvCxnSpPr>
            <a:cxnSpLocks/>
          </p:cNvCxnSpPr>
          <p:nvPr/>
        </p:nvCxnSpPr>
        <p:spPr>
          <a:xfrm flipH="1">
            <a:off x="10113498" y="2984513"/>
            <a:ext cx="177310" cy="5841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4FDCD2B7-152B-BC4D-BB03-338334E6D6CE}"/>
              </a:ext>
            </a:extLst>
          </p:cNvPr>
          <p:cNvCxnSpPr>
            <a:cxnSpLocks/>
          </p:cNvCxnSpPr>
          <p:nvPr/>
        </p:nvCxnSpPr>
        <p:spPr>
          <a:xfrm>
            <a:off x="10549970" y="3006664"/>
            <a:ext cx="344285" cy="5914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704DD6B7-F153-594D-9753-4ECACF1A8F29}"/>
              </a:ext>
            </a:extLst>
          </p:cNvPr>
          <p:cNvCxnSpPr>
            <a:cxnSpLocks/>
          </p:cNvCxnSpPr>
          <p:nvPr/>
        </p:nvCxnSpPr>
        <p:spPr>
          <a:xfrm>
            <a:off x="10730836" y="2857181"/>
            <a:ext cx="792566" cy="6537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Oval 147">
            <a:extLst>
              <a:ext uri="{FF2B5EF4-FFF2-40B4-BE49-F238E27FC236}">
                <a16:creationId xmlns:a16="http://schemas.microsoft.com/office/drawing/2014/main" id="{827F7AEF-055D-7645-B788-01CE6D6AE33F}"/>
              </a:ext>
            </a:extLst>
          </p:cNvPr>
          <p:cNvSpPr/>
          <p:nvPr/>
        </p:nvSpPr>
        <p:spPr>
          <a:xfrm>
            <a:off x="9797354" y="3649406"/>
            <a:ext cx="694275" cy="58314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Oval 148">
            <a:extLst>
              <a:ext uri="{FF2B5EF4-FFF2-40B4-BE49-F238E27FC236}">
                <a16:creationId xmlns:a16="http://schemas.microsoft.com/office/drawing/2014/main" id="{431BBF08-0D12-184D-A846-741CACC514FB}"/>
              </a:ext>
            </a:extLst>
          </p:cNvPr>
          <p:cNvSpPr/>
          <p:nvPr/>
        </p:nvSpPr>
        <p:spPr>
          <a:xfrm>
            <a:off x="10702177" y="3678540"/>
            <a:ext cx="694275" cy="58314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0" name="Oval 149">
                <a:extLst>
                  <a:ext uri="{FF2B5EF4-FFF2-40B4-BE49-F238E27FC236}">
                    <a16:creationId xmlns:a16="http://schemas.microsoft.com/office/drawing/2014/main" id="{57210AA5-CE15-6046-AAF8-4BFDDE75CBE4}"/>
                  </a:ext>
                </a:extLst>
              </p:cNvPr>
              <p:cNvSpPr/>
              <p:nvPr/>
            </p:nvSpPr>
            <p:spPr>
              <a:xfrm>
                <a:off x="11493405" y="3539870"/>
                <a:ext cx="694275" cy="58314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50" name="Oval 149">
                <a:extLst>
                  <a:ext uri="{FF2B5EF4-FFF2-40B4-BE49-F238E27FC236}">
                    <a16:creationId xmlns:a16="http://schemas.microsoft.com/office/drawing/2014/main" id="{57210AA5-CE15-6046-AAF8-4BFDDE75CB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93405" y="3539870"/>
                <a:ext cx="694275" cy="583149"/>
              </a:xfrm>
              <a:prstGeom prst="ellipse">
                <a:avLst/>
              </a:prstGeom>
              <a:blipFill>
                <a:blip r:embed="rId21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Oval 153">
                <a:extLst>
                  <a:ext uri="{FF2B5EF4-FFF2-40B4-BE49-F238E27FC236}">
                    <a16:creationId xmlns:a16="http://schemas.microsoft.com/office/drawing/2014/main" id="{271A5EE8-5ED8-3A4E-B8F3-FA3409777DF6}"/>
                  </a:ext>
                </a:extLst>
              </p:cNvPr>
              <p:cNvSpPr/>
              <p:nvPr/>
            </p:nvSpPr>
            <p:spPr>
              <a:xfrm>
                <a:off x="8997364" y="3595714"/>
                <a:ext cx="703037" cy="634594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4" name="Oval 153">
                <a:extLst>
                  <a:ext uri="{FF2B5EF4-FFF2-40B4-BE49-F238E27FC236}">
                    <a16:creationId xmlns:a16="http://schemas.microsoft.com/office/drawing/2014/main" id="{271A5EE8-5ED8-3A4E-B8F3-FA3409777D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7364" y="3595714"/>
                <a:ext cx="703037" cy="634594"/>
              </a:xfrm>
              <a:prstGeom prst="ellipse">
                <a:avLst/>
              </a:prstGeom>
              <a:blipFill>
                <a:blip r:embed="rId22"/>
                <a:stretch>
                  <a:fillRect b="-384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5" name="Picture 154">
            <a:extLst>
              <a:ext uri="{FF2B5EF4-FFF2-40B4-BE49-F238E27FC236}">
                <a16:creationId xmlns:a16="http://schemas.microsoft.com/office/drawing/2014/main" id="{CB16B6D5-7266-2B49-A61F-FDDD03F808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0944" y="3744073"/>
            <a:ext cx="153965" cy="137160"/>
          </a:xfrm>
          <a:prstGeom prst="rect">
            <a:avLst/>
          </a:prstGeom>
        </p:spPr>
      </p:pic>
      <p:sp>
        <p:nvSpPr>
          <p:cNvPr id="156" name="Oval 155">
            <a:extLst>
              <a:ext uri="{FF2B5EF4-FFF2-40B4-BE49-F238E27FC236}">
                <a16:creationId xmlns:a16="http://schemas.microsoft.com/office/drawing/2014/main" id="{23B8021D-B596-6541-AB3A-05EA72304C80}"/>
              </a:ext>
            </a:extLst>
          </p:cNvPr>
          <p:cNvSpPr/>
          <p:nvPr/>
        </p:nvSpPr>
        <p:spPr>
          <a:xfrm>
            <a:off x="922853" y="4539096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CB22A994-83BB-6544-AF1F-B7DB5B450030}"/>
                  </a:ext>
                </a:extLst>
              </p:cNvPr>
              <p:cNvSpPr txBox="1"/>
              <p:nvPr/>
            </p:nvSpPr>
            <p:spPr>
              <a:xfrm>
                <a:off x="711271" y="4243827"/>
                <a:ext cx="3736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CB22A994-83BB-6544-AF1F-B7DB5B4500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271" y="4243827"/>
                <a:ext cx="373628" cy="276999"/>
              </a:xfrm>
              <a:prstGeom prst="rect">
                <a:avLst/>
              </a:prstGeom>
              <a:blipFill>
                <a:blip r:embed="rId23"/>
                <a:stretch>
                  <a:fillRect l="-13333" r="-3333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8" name="Oval 157">
            <a:extLst>
              <a:ext uri="{FF2B5EF4-FFF2-40B4-BE49-F238E27FC236}">
                <a16:creationId xmlns:a16="http://schemas.microsoft.com/office/drawing/2014/main" id="{273226A3-7010-BA45-8057-2075CFE4DCA4}"/>
              </a:ext>
            </a:extLst>
          </p:cNvPr>
          <p:cNvSpPr/>
          <p:nvPr/>
        </p:nvSpPr>
        <p:spPr>
          <a:xfrm>
            <a:off x="2375425" y="5591614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351CABD9-5795-4944-85BE-D52715267804}"/>
                  </a:ext>
                </a:extLst>
              </p:cNvPr>
              <p:cNvSpPr txBox="1"/>
              <p:nvPr/>
            </p:nvSpPr>
            <p:spPr>
              <a:xfrm>
                <a:off x="2163843" y="5296345"/>
                <a:ext cx="3736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351CABD9-5795-4944-85BE-D527152678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3843" y="5296345"/>
                <a:ext cx="373628" cy="276999"/>
              </a:xfrm>
              <a:prstGeom prst="rect">
                <a:avLst/>
              </a:prstGeom>
              <a:blipFill>
                <a:blip r:embed="rId24"/>
                <a:stretch>
                  <a:fillRect l="-12903" r="-3226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9607437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4F378-CD67-8A4D-8ECD-19659C8AE3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1687" y="-80924"/>
            <a:ext cx="9094807" cy="1028777"/>
          </a:xfrm>
        </p:spPr>
        <p:txBody>
          <a:bodyPr/>
          <a:lstStyle/>
          <a:p>
            <a:pPr algn="ctr"/>
            <a:r>
              <a:rPr lang="en-US" dirty="0"/>
              <a:t>Example of range query in PR-</a:t>
            </a:r>
            <a:r>
              <a:rPr lang="en-US" dirty="0" err="1"/>
              <a:t>QuadTree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F1C8300-1158-AF44-8587-F337DADDBF57}"/>
              </a:ext>
            </a:extLst>
          </p:cNvPr>
          <p:cNvSpPr>
            <a:spLocks/>
          </p:cNvSpPr>
          <p:nvPr/>
        </p:nvSpPr>
        <p:spPr>
          <a:xfrm>
            <a:off x="577892" y="1561172"/>
            <a:ext cx="4919659" cy="4438184"/>
          </a:xfrm>
          <a:prstGeom prst="rect">
            <a:avLst/>
          </a:prstGeom>
          <a:solidFill>
            <a:schemeClr val="accent6">
              <a:lumMod val="60000"/>
              <a:lumOff val="40000"/>
              <a:alpha val="44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D4EBE64-0189-9448-AD5F-4A307EE4A47B}"/>
              </a:ext>
            </a:extLst>
          </p:cNvPr>
          <p:cNvSpPr txBox="1"/>
          <p:nvPr/>
        </p:nvSpPr>
        <p:spPr>
          <a:xfrm>
            <a:off x="122102" y="6077415"/>
            <a:ext cx="993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(-16, -16)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3367344-D2C2-644E-AF60-07580BC0BED4}"/>
              </a:ext>
            </a:extLst>
          </p:cNvPr>
          <p:cNvSpPr txBox="1"/>
          <p:nvPr/>
        </p:nvSpPr>
        <p:spPr>
          <a:xfrm>
            <a:off x="5205516" y="6077414"/>
            <a:ext cx="993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(16, -16)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4DEBC0-56B6-454A-91F8-B1862EE00F41}"/>
              </a:ext>
            </a:extLst>
          </p:cNvPr>
          <p:cNvSpPr txBox="1"/>
          <p:nvPr/>
        </p:nvSpPr>
        <p:spPr>
          <a:xfrm>
            <a:off x="5291008" y="1245144"/>
            <a:ext cx="993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(16, 16)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ED43F1C-2803-F74C-9651-112D2BD647D0}"/>
              </a:ext>
            </a:extLst>
          </p:cNvPr>
          <p:cNvSpPr txBox="1"/>
          <p:nvPr/>
        </p:nvSpPr>
        <p:spPr>
          <a:xfrm>
            <a:off x="133565" y="1245143"/>
            <a:ext cx="993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(-16, 16)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0765131-9447-4C44-931A-43E1B93BBEEB}"/>
              </a:ext>
            </a:extLst>
          </p:cNvPr>
          <p:cNvCxnSpPr>
            <a:stCxn id="4" idx="0"/>
            <a:endCxn id="4" idx="2"/>
          </p:cNvCxnSpPr>
          <p:nvPr/>
        </p:nvCxnSpPr>
        <p:spPr>
          <a:xfrm>
            <a:off x="3037722" y="1561172"/>
            <a:ext cx="0" cy="4438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D3FBAC7-85B5-3C47-B35C-27A955D16F67}"/>
              </a:ext>
            </a:extLst>
          </p:cNvPr>
          <p:cNvCxnSpPr>
            <a:cxnSpLocks/>
          </p:cNvCxnSpPr>
          <p:nvPr/>
        </p:nvCxnSpPr>
        <p:spPr>
          <a:xfrm>
            <a:off x="577892" y="3769113"/>
            <a:ext cx="491965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8A41387-28C5-DE48-841A-2335B26C1D70}"/>
              </a:ext>
            </a:extLst>
          </p:cNvPr>
          <p:cNvCxnSpPr>
            <a:cxnSpLocks/>
          </p:cNvCxnSpPr>
          <p:nvPr/>
        </p:nvCxnSpPr>
        <p:spPr>
          <a:xfrm>
            <a:off x="577891" y="2772938"/>
            <a:ext cx="24598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9BEDA4F-10D7-7C49-9BFB-35FB3C88EF64}"/>
              </a:ext>
            </a:extLst>
          </p:cNvPr>
          <p:cNvCxnSpPr>
            <a:cxnSpLocks/>
          </p:cNvCxnSpPr>
          <p:nvPr/>
        </p:nvCxnSpPr>
        <p:spPr>
          <a:xfrm>
            <a:off x="1807802" y="1576042"/>
            <a:ext cx="0" cy="22042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89CC8C9-62FD-CE44-A725-64BA847FCAAD}"/>
              </a:ext>
            </a:extLst>
          </p:cNvPr>
          <p:cNvCxnSpPr>
            <a:cxnSpLocks/>
          </p:cNvCxnSpPr>
          <p:nvPr/>
        </p:nvCxnSpPr>
        <p:spPr>
          <a:xfrm>
            <a:off x="1807802" y="3713356"/>
            <a:ext cx="0" cy="228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FADBD58-BAB1-D649-B8BE-8DED6819B1CF}"/>
              </a:ext>
            </a:extLst>
          </p:cNvPr>
          <p:cNvCxnSpPr>
            <a:cxnSpLocks/>
          </p:cNvCxnSpPr>
          <p:nvPr/>
        </p:nvCxnSpPr>
        <p:spPr>
          <a:xfrm>
            <a:off x="585326" y="4832193"/>
            <a:ext cx="24598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13D531F-986D-BE47-A6B8-ABF050F2A526}"/>
              </a:ext>
            </a:extLst>
          </p:cNvPr>
          <p:cNvCxnSpPr>
            <a:cxnSpLocks/>
          </p:cNvCxnSpPr>
          <p:nvPr/>
        </p:nvCxnSpPr>
        <p:spPr>
          <a:xfrm>
            <a:off x="1807802" y="3289607"/>
            <a:ext cx="123735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FC8060C-B4EF-EC44-8115-288D4A8E64D4}"/>
              </a:ext>
            </a:extLst>
          </p:cNvPr>
          <p:cNvCxnSpPr>
            <a:cxnSpLocks/>
          </p:cNvCxnSpPr>
          <p:nvPr/>
        </p:nvCxnSpPr>
        <p:spPr>
          <a:xfrm>
            <a:off x="2395969" y="2772938"/>
            <a:ext cx="0" cy="10073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>
            <a:extLst>
              <a:ext uri="{FF2B5EF4-FFF2-40B4-BE49-F238E27FC236}">
                <a16:creationId xmlns:a16="http://schemas.microsoft.com/office/drawing/2014/main" id="{E435A33E-DF17-AA4F-ACF3-51283F51EF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4776" y="3385394"/>
            <a:ext cx="323208" cy="2879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C84DB4F-3C32-9E4B-9CBC-D82CA6D7D3EE}"/>
                  </a:ext>
                </a:extLst>
              </p:cNvPr>
              <p:cNvSpPr txBox="1"/>
              <p:nvPr/>
            </p:nvSpPr>
            <p:spPr>
              <a:xfrm>
                <a:off x="421311" y="777388"/>
                <a:ext cx="58632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accent5"/>
                    </a:solidFill>
                  </a:rPr>
                  <a:t>anchor = (-9, 3), </a:t>
                </a:r>
                <a:r>
                  <a:rPr lang="en-US" dirty="0">
                    <a:solidFill>
                      <a:schemeClr val="accent2"/>
                    </a:solidFill>
                  </a:rPr>
                  <a:t>range </a:t>
                </a:r>
                <a:r>
                  <a:rPr lang="en-US" dirty="0">
                    <a:solidFill>
                      <a:schemeClr val="accent5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=7</m:t>
                    </m:r>
                  </m:oMath>
                </a14:m>
                <a:r>
                  <a:rPr lang="en-US" dirty="0">
                    <a:solidFill>
                      <a:schemeClr val="accent2"/>
                    </a:solidFill>
                  </a:rPr>
                  <a:t>,  </a:t>
                </a:r>
                <a:r>
                  <a:rPr lang="en-US" dirty="0">
                    <a:solidFill>
                      <a:srgbClr val="7030A0"/>
                    </a:solidFill>
                  </a:rPr>
                  <a:t>Bucket size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endParaRPr lang="en-US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C84DB4F-3C32-9E4B-9CBC-D82CA6D7D3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311" y="777388"/>
                <a:ext cx="5863271" cy="369332"/>
              </a:xfrm>
              <a:prstGeom prst="rect">
                <a:avLst/>
              </a:prstGeom>
              <a:blipFill>
                <a:blip r:embed="rId3"/>
                <a:stretch>
                  <a:fillRect l="-648" t="-3333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Oval 36">
            <a:extLst>
              <a:ext uri="{FF2B5EF4-FFF2-40B4-BE49-F238E27FC236}">
                <a16:creationId xmlns:a16="http://schemas.microsoft.com/office/drawing/2014/main" id="{C40E7FAC-2BA5-204B-AF7C-B13A89D2BA1C}"/>
              </a:ext>
            </a:extLst>
          </p:cNvPr>
          <p:cNvSpPr/>
          <p:nvPr/>
        </p:nvSpPr>
        <p:spPr>
          <a:xfrm>
            <a:off x="1474775" y="1839952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9BC64F6B-B4FF-CC46-9D08-E3240F04BCC4}"/>
              </a:ext>
            </a:extLst>
          </p:cNvPr>
          <p:cNvSpPr/>
          <p:nvPr/>
        </p:nvSpPr>
        <p:spPr>
          <a:xfrm>
            <a:off x="1760377" y="2258122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030A4FD8-FDCA-1240-A03A-50E44C956454}"/>
              </a:ext>
            </a:extLst>
          </p:cNvPr>
          <p:cNvSpPr/>
          <p:nvPr/>
        </p:nvSpPr>
        <p:spPr>
          <a:xfrm>
            <a:off x="943232" y="2401225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858369C6-A3CE-A549-B7E8-894D1B0E3C4F}"/>
              </a:ext>
            </a:extLst>
          </p:cNvPr>
          <p:cNvSpPr/>
          <p:nvPr/>
        </p:nvSpPr>
        <p:spPr>
          <a:xfrm>
            <a:off x="2470945" y="2401225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A8DFBF64-6A63-4941-B76D-0711BFF9E589}"/>
              </a:ext>
            </a:extLst>
          </p:cNvPr>
          <p:cNvSpPr/>
          <p:nvPr/>
        </p:nvSpPr>
        <p:spPr>
          <a:xfrm>
            <a:off x="3258965" y="2810100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3F572112-0688-6D4E-9954-5C92A9766196}"/>
              </a:ext>
            </a:extLst>
          </p:cNvPr>
          <p:cNvSpPr/>
          <p:nvPr/>
        </p:nvSpPr>
        <p:spPr>
          <a:xfrm>
            <a:off x="2489532" y="3066575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29CE63BF-5CF8-D842-864E-357C56C2EF7F}"/>
              </a:ext>
            </a:extLst>
          </p:cNvPr>
          <p:cNvSpPr/>
          <p:nvPr/>
        </p:nvSpPr>
        <p:spPr>
          <a:xfrm>
            <a:off x="2073225" y="3486601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64B5F066-3BDC-2E47-A2A2-65998B32EDA0}"/>
              </a:ext>
            </a:extLst>
          </p:cNvPr>
          <p:cNvSpPr/>
          <p:nvPr/>
        </p:nvSpPr>
        <p:spPr>
          <a:xfrm>
            <a:off x="1556555" y="4241162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06F0AC4F-8993-1441-9484-031E5E3C4383}"/>
              </a:ext>
            </a:extLst>
          </p:cNvPr>
          <p:cNvSpPr/>
          <p:nvPr/>
        </p:nvSpPr>
        <p:spPr>
          <a:xfrm>
            <a:off x="2675385" y="3408542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284C06F-6037-6F4E-9388-4ED478106D7D}"/>
              </a:ext>
            </a:extLst>
          </p:cNvPr>
          <p:cNvSpPr txBox="1"/>
          <p:nvPr/>
        </p:nvSpPr>
        <p:spPr>
          <a:xfrm>
            <a:off x="2839728" y="3765467"/>
            <a:ext cx="2054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0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DC40580-A139-C249-90A1-1AC648FC3614}"/>
              </a:ext>
            </a:extLst>
          </p:cNvPr>
          <p:cNvSpPr txBox="1"/>
          <p:nvPr/>
        </p:nvSpPr>
        <p:spPr>
          <a:xfrm>
            <a:off x="2197241" y="3759315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-4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DD1F80B-070E-5045-9A7B-C782D99A825D}"/>
              </a:ext>
            </a:extLst>
          </p:cNvPr>
          <p:cNvSpPr txBox="1"/>
          <p:nvPr/>
        </p:nvSpPr>
        <p:spPr>
          <a:xfrm>
            <a:off x="3501723" y="3759315"/>
            <a:ext cx="2054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4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383F2446-45E7-AA4E-B621-DE69374595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2812" y="3168792"/>
            <a:ext cx="215900" cy="228600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8017408E-686D-CF48-9D4A-F5D3498FBDA5}"/>
              </a:ext>
            </a:extLst>
          </p:cNvPr>
          <p:cNvSpPr txBox="1"/>
          <p:nvPr/>
        </p:nvSpPr>
        <p:spPr>
          <a:xfrm>
            <a:off x="1592398" y="3768840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-8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89434D0-EFD9-E948-AF48-D52018F7B778}"/>
              </a:ext>
            </a:extLst>
          </p:cNvPr>
          <p:cNvSpPr txBox="1"/>
          <p:nvPr/>
        </p:nvSpPr>
        <p:spPr>
          <a:xfrm>
            <a:off x="4081483" y="3779567"/>
            <a:ext cx="2054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8</a:t>
            </a: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13446AA9-C995-F048-A218-A84FE9DC843B}"/>
              </a:ext>
            </a:extLst>
          </p:cNvPr>
          <p:cNvCxnSpPr>
            <a:cxnSpLocks/>
          </p:cNvCxnSpPr>
          <p:nvPr/>
        </p:nvCxnSpPr>
        <p:spPr>
          <a:xfrm flipH="1">
            <a:off x="1620284" y="3457748"/>
            <a:ext cx="7231" cy="308205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6E462DB3-49F7-4A47-922A-63AADC96AE78}"/>
              </a:ext>
            </a:extLst>
          </p:cNvPr>
          <p:cNvCxnSpPr>
            <a:cxnSpLocks/>
          </p:cNvCxnSpPr>
          <p:nvPr/>
        </p:nvCxnSpPr>
        <p:spPr>
          <a:xfrm>
            <a:off x="1688655" y="3389482"/>
            <a:ext cx="1331256" cy="3823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24CB42CA-8EAE-CE4D-82D9-095DFE4458C3}"/>
              </a:ext>
            </a:extLst>
          </p:cNvPr>
          <p:cNvSpPr txBox="1"/>
          <p:nvPr/>
        </p:nvSpPr>
        <p:spPr>
          <a:xfrm>
            <a:off x="1444753" y="3764077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00B0F0"/>
                </a:solidFill>
              </a:rPr>
              <a:t>-9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BCC205CA-23A5-1641-A112-80D91CF958DF}"/>
              </a:ext>
            </a:extLst>
          </p:cNvPr>
          <p:cNvSpPr txBox="1"/>
          <p:nvPr/>
        </p:nvSpPr>
        <p:spPr>
          <a:xfrm>
            <a:off x="3025913" y="3287814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00B0F0"/>
                </a:solidFill>
              </a:rPr>
              <a:t>3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359B3557-F84D-874D-BC31-BDABDB1128EF}"/>
              </a:ext>
            </a:extLst>
          </p:cNvPr>
          <p:cNvSpPr txBox="1"/>
          <p:nvPr/>
        </p:nvSpPr>
        <p:spPr>
          <a:xfrm>
            <a:off x="2778255" y="4183182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-4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B980752-22D2-A34A-A952-DA61554DFFDF}"/>
              </a:ext>
            </a:extLst>
          </p:cNvPr>
          <p:cNvSpPr txBox="1"/>
          <p:nvPr/>
        </p:nvSpPr>
        <p:spPr>
          <a:xfrm>
            <a:off x="2802066" y="4664199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-8</a:t>
            </a: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8C929720-BA9D-3C46-BCF3-253BA94B95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87662" y="2614607"/>
            <a:ext cx="215900" cy="228600"/>
          </a:xfrm>
          <a:prstGeom prst="rect">
            <a:avLst/>
          </a:prstGeom>
        </p:spPr>
      </p:pic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E99C64F5-A836-4247-AEB1-5CCE9DDB9EAF}"/>
              </a:ext>
            </a:extLst>
          </p:cNvPr>
          <p:cNvCxnSpPr>
            <a:cxnSpLocks/>
          </p:cNvCxnSpPr>
          <p:nvPr/>
        </p:nvCxnSpPr>
        <p:spPr>
          <a:xfrm>
            <a:off x="1607804" y="3422830"/>
            <a:ext cx="1203348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Oval 74">
            <a:extLst>
              <a:ext uri="{FF2B5EF4-FFF2-40B4-BE49-F238E27FC236}">
                <a16:creationId xmlns:a16="http://schemas.microsoft.com/office/drawing/2014/main" id="{47CCA042-4D34-1543-97CB-B2810DB98106}"/>
              </a:ext>
            </a:extLst>
          </p:cNvPr>
          <p:cNvSpPr/>
          <p:nvPr/>
        </p:nvSpPr>
        <p:spPr>
          <a:xfrm>
            <a:off x="714103" y="2512737"/>
            <a:ext cx="2015380" cy="2011680"/>
          </a:xfrm>
          <a:prstGeom prst="ellipse">
            <a:avLst/>
          </a:prstGeom>
          <a:solidFill>
            <a:schemeClr val="accent2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1437A734-5F5E-1F4E-AFCE-0B91124B4081}"/>
                  </a:ext>
                </a:extLst>
              </p:cNvPr>
              <p:cNvSpPr txBox="1"/>
              <p:nvPr/>
            </p:nvSpPr>
            <p:spPr>
              <a:xfrm>
                <a:off x="731650" y="2105956"/>
                <a:ext cx="27584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1437A734-5F5E-1F4E-AFCE-0B91124B40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650" y="2105956"/>
                <a:ext cx="275845" cy="276999"/>
              </a:xfrm>
              <a:prstGeom prst="rect">
                <a:avLst/>
              </a:prstGeom>
              <a:blipFill>
                <a:blip r:embed="rId6"/>
                <a:stretch>
                  <a:fillRect l="-22727" r="-4545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87D865D-922E-7D46-B0B6-3DC6B703FAF7}"/>
                  </a:ext>
                </a:extLst>
              </p:cNvPr>
              <p:cNvSpPr txBox="1"/>
              <p:nvPr/>
            </p:nvSpPr>
            <p:spPr>
              <a:xfrm>
                <a:off x="1255534" y="1629692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87D865D-922E-7D46-B0B6-3DC6B703FA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5534" y="1629692"/>
                <a:ext cx="281167" cy="276999"/>
              </a:xfrm>
              <a:prstGeom prst="rect">
                <a:avLst/>
              </a:prstGeom>
              <a:blipFill>
                <a:blip r:embed="rId7"/>
                <a:stretch>
                  <a:fillRect l="-17391" r="-4348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BB3CD07-D837-F44C-A472-66C908F6DB16}"/>
                  </a:ext>
                </a:extLst>
              </p:cNvPr>
              <p:cNvSpPr txBox="1"/>
              <p:nvPr/>
            </p:nvSpPr>
            <p:spPr>
              <a:xfrm>
                <a:off x="1898473" y="1958313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BB3CD07-D837-F44C-A472-66C908F6DB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8473" y="1958313"/>
                <a:ext cx="281167" cy="276999"/>
              </a:xfrm>
              <a:prstGeom prst="rect">
                <a:avLst/>
              </a:prstGeom>
              <a:blipFill>
                <a:blip r:embed="rId8"/>
                <a:stretch>
                  <a:fillRect l="-16667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4A56388C-2791-C543-86A1-29F83A27FAD6}"/>
                  </a:ext>
                </a:extLst>
              </p:cNvPr>
              <p:cNvSpPr txBox="1"/>
              <p:nvPr/>
            </p:nvSpPr>
            <p:spPr>
              <a:xfrm>
                <a:off x="2379493" y="2110708"/>
                <a:ext cx="27943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4A56388C-2791-C543-86A1-29F83A27FA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9493" y="2110708"/>
                <a:ext cx="279435" cy="276999"/>
              </a:xfrm>
              <a:prstGeom prst="rect">
                <a:avLst/>
              </a:prstGeom>
              <a:blipFill>
                <a:blip r:embed="rId9"/>
                <a:stretch>
                  <a:fillRect l="-17391" r="-4348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23C3719B-A6AF-164F-90D4-CEF73935F3C9}"/>
                  </a:ext>
                </a:extLst>
              </p:cNvPr>
              <p:cNvSpPr txBox="1"/>
              <p:nvPr/>
            </p:nvSpPr>
            <p:spPr>
              <a:xfrm>
                <a:off x="3236751" y="2467902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23C3719B-A6AF-164F-90D4-CEF73935F3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6751" y="2467902"/>
                <a:ext cx="281167" cy="276999"/>
              </a:xfrm>
              <a:prstGeom prst="rect">
                <a:avLst/>
              </a:prstGeom>
              <a:blipFill>
                <a:blip r:embed="rId10"/>
                <a:stretch>
                  <a:fillRect l="-17391" r="-4348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CB576CCD-353B-A64A-A8B6-79C729DF5242}"/>
                  </a:ext>
                </a:extLst>
              </p:cNvPr>
              <p:cNvSpPr txBox="1"/>
              <p:nvPr/>
            </p:nvSpPr>
            <p:spPr>
              <a:xfrm>
                <a:off x="2603329" y="2834619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CB576CCD-353B-A64A-A8B6-79C729DF52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3329" y="2834619"/>
                <a:ext cx="281167" cy="276999"/>
              </a:xfrm>
              <a:prstGeom prst="rect">
                <a:avLst/>
              </a:prstGeom>
              <a:blipFill>
                <a:blip r:embed="rId11"/>
                <a:stretch>
                  <a:fillRect l="-17391" r="-4348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1EE9049A-08B4-3D4B-842B-844CD7B49850}"/>
                  </a:ext>
                </a:extLst>
              </p:cNvPr>
              <p:cNvSpPr txBox="1"/>
              <p:nvPr/>
            </p:nvSpPr>
            <p:spPr>
              <a:xfrm>
                <a:off x="2755729" y="3401371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1EE9049A-08B4-3D4B-842B-844CD7B498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5729" y="3401371"/>
                <a:ext cx="281167" cy="276999"/>
              </a:xfrm>
              <a:prstGeom prst="rect">
                <a:avLst/>
              </a:prstGeom>
              <a:blipFill>
                <a:blip r:embed="rId12"/>
                <a:stretch>
                  <a:fillRect l="-17391" r="-4348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3BC46F4D-80C4-8045-966E-89D8A837A63B}"/>
                  </a:ext>
                </a:extLst>
              </p:cNvPr>
              <p:cNvSpPr txBox="1"/>
              <p:nvPr/>
            </p:nvSpPr>
            <p:spPr>
              <a:xfrm>
                <a:off x="2108022" y="3510907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3BC46F4D-80C4-8045-966E-89D8A837A6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8022" y="3510907"/>
                <a:ext cx="281167" cy="276999"/>
              </a:xfrm>
              <a:prstGeom prst="rect">
                <a:avLst/>
              </a:prstGeom>
              <a:blipFill>
                <a:blip r:embed="rId13"/>
                <a:stretch>
                  <a:fillRect l="-17391" r="-4348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A21FCB75-57F2-6B4B-B6D4-2E51392F06B3}"/>
                  </a:ext>
                </a:extLst>
              </p:cNvPr>
              <p:cNvSpPr txBox="1"/>
              <p:nvPr/>
            </p:nvSpPr>
            <p:spPr>
              <a:xfrm>
                <a:off x="1574613" y="4277677"/>
                <a:ext cx="27584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A21FCB75-57F2-6B4B-B6D4-2E51392F06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4613" y="4277677"/>
                <a:ext cx="275845" cy="276999"/>
              </a:xfrm>
              <a:prstGeom prst="rect">
                <a:avLst/>
              </a:prstGeom>
              <a:blipFill>
                <a:blip r:embed="rId14"/>
                <a:stretch>
                  <a:fillRect l="-17391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Oval 85">
            <a:extLst>
              <a:ext uri="{FF2B5EF4-FFF2-40B4-BE49-F238E27FC236}">
                <a16:creationId xmlns:a16="http://schemas.microsoft.com/office/drawing/2014/main" id="{C7225347-B004-2F47-8149-F9A678833807}"/>
              </a:ext>
            </a:extLst>
          </p:cNvPr>
          <p:cNvSpPr/>
          <p:nvPr/>
        </p:nvSpPr>
        <p:spPr>
          <a:xfrm>
            <a:off x="8072437" y="1039170"/>
            <a:ext cx="1728788" cy="48297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111C7B60-146D-7C49-AE2F-67EB5ACFE4E2}"/>
              </a:ext>
            </a:extLst>
          </p:cNvPr>
          <p:cNvCxnSpPr>
            <a:cxnSpLocks/>
          </p:cNvCxnSpPr>
          <p:nvPr/>
        </p:nvCxnSpPr>
        <p:spPr>
          <a:xfrm flipH="1">
            <a:off x="7024504" y="1413529"/>
            <a:ext cx="1142054" cy="6142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B7A097B4-96AB-5B49-B870-C1FACE0D83D2}"/>
              </a:ext>
            </a:extLst>
          </p:cNvPr>
          <p:cNvCxnSpPr>
            <a:cxnSpLocks/>
          </p:cNvCxnSpPr>
          <p:nvPr/>
        </p:nvCxnSpPr>
        <p:spPr>
          <a:xfrm flipH="1">
            <a:off x="8386763" y="1576042"/>
            <a:ext cx="331640" cy="7378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CADC76E4-CC05-974D-9737-328F5B01EFE9}"/>
              </a:ext>
            </a:extLst>
          </p:cNvPr>
          <p:cNvCxnSpPr>
            <a:cxnSpLocks/>
          </p:cNvCxnSpPr>
          <p:nvPr/>
        </p:nvCxnSpPr>
        <p:spPr>
          <a:xfrm>
            <a:off x="9458325" y="1561172"/>
            <a:ext cx="705531" cy="6741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D65B81CE-AB0E-8F4C-9BB4-A473BDD2C31D}"/>
              </a:ext>
            </a:extLst>
          </p:cNvPr>
          <p:cNvCxnSpPr>
            <a:cxnSpLocks/>
          </p:cNvCxnSpPr>
          <p:nvPr/>
        </p:nvCxnSpPr>
        <p:spPr>
          <a:xfrm>
            <a:off x="9797354" y="1413529"/>
            <a:ext cx="1526024" cy="4005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Oval 106">
            <a:extLst>
              <a:ext uri="{FF2B5EF4-FFF2-40B4-BE49-F238E27FC236}">
                <a16:creationId xmlns:a16="http://schemas.microsoft.com/office/drawing/2014/main" id="{E5A97693-7980-8048-90E4-0742CD872138}"/>
              </a:ext>
            </a:extLst>
          </p:cNvPr>
          <p:cNvSpPr/>
          <p:nvPr/>
        </p:nvSpPr>
        <p:spPr>
          <a:xfrm>
            <a:off x="6459979" y="2111847"/>
            <a:ext cx="1076643" cy="54221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983A2BA5-38F6-9B41-9D65-F467C840EA86}"/>
              </a:ext>
            </a:extLst>
          </p:cNvPr>
          <p:cNvSpPr/>
          <p:nvPr/>
        </p:nvSpPr>
        <p:spPr>
          <a:xfrm>
            <a:off x="9625534" y="2400465"/>
            <a:ext cx="1076643" cy="54221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0D11F92F-18CC-5F49-A9E5-F8FEF8B76FC5}"/>
                  </a:ext>
                </a:extLst>
              </p:cNvPr>
              <p:cNvSpPr/>
              <p:nvPr/>
            </p:nvSpPr>
            <p:spPr>
              <a:xfrm>
                <a:off x="7848441" y="2343499"/>
                <a:ext cx="1076643" cy="54221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0D11F92F-18CC-5F49-A9E5-F8FEF8B76F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8441" y="2343499"/>
                <a:ext cx="1076643" cy="542215"/>
              </a:xfrm>
              <a:prstGeom prst="ellipse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0" name="Oval 109">
            <a:extLst>
              <a:ext uri="{FF2B5EF4-FFF2-40B4-BE49-F238E27FC236}">
                <a16:creationId xmlns:a16="http://schemas.microsoft.com/office/drawing/2014/main" id="{3A3D12D0-9524-5244-865E-3FB35B4E64CB}"/>
              </a:ext>
            </a:extLst>
          </p:cNvPr>
          <p:cNvSpPr/>
          <p:nvPr/>
        </p:nvSpPr>
        <p:spPr>
          <a:xfrm>
            <a:off x="10985081" y="1895708"/>
            <a:ext cx="1076643" cy="54221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ADE06B88-5EB9-E941-99AB-D2D46618547D}"/>
              </a:ext>
            </a:extLst>
          </p:cNvPr>
          <p:cNvCxnSpPr>
            <a:cxnSpLocks/>
          </p:cNvCxnSpPr>
          <p:nvPr/>
        </p:nvCxnSpPr>
        <p:spPr>
          <a:xfrm flipH="1">
            <a:off x="5991988" y="2521133"/>
            <a:ext cx="544736" cy="2841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592A0D34-9286-6847-AA3B-8DE51A1D2F2E}"/>
              </a:ext>
            </a:extLst>
          </p:cNvPr>
          <p:cNvCxnSpPr>
            <a:cxnSpLocks/>
          </p:cNvCxnSpPr>
          <p:nvPr/>
        </p:nvCxnSpPr>
        <p:spPr>
          <a:xfrm flipH="1">
            <a:off x="6207366" y="2606401"/>
            <a:ext cx="568662" cy="8009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8D157BAD-C517-2B49-BAD7-377C9F5923FC}"/>
              </a:ext>
            </a:extLst>
          </p:cNvPr>
          <p:cNvCxnSpPr>
            <a:cxnSpLocks/>
          </p:cNvCxnSpPr>
          <p:nvPr/>
        </p:nvCxnSpPr>
        <p:spPr>
          <a:xfrm flipH="1">
            <a:off x="6842129" y="2653318"/>
            <a:ext cx="194544" cy="7320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3F21784C-D3B2-8B4F-B5FC-37D7108EEC12}"/>
              </a:ext>
            </a:extLst>
          </p:cNvPr>
          <p:cNvCxnSpPr>
            <a:cxnSpLocks/>
          </p:cNvCxnSpPr>
          <p:nvPr/>
        </p:nvCxnSpPr>
        <p:spPr>
          <a:xfrm>
            <a:off x="7366031" y="2618573"/>
            <a:ext cx="416309" cy="8923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Oval 116">
            <a:extLst>
              <a:ext uri="{FF2B5EF4-FFF2-40B4-BE49-F238E27FC236}">
                <a16:creationId xmlns:a16="http://schemas.microsoft.com/office/drawing/2014/main" id="{9E2EB0A7-82BE-3A4D-AF4C-1131EE464155}"/>
              </a:ext>
            </a:extLst>
          </p:cNvPr>
          <p:cNvSpPr/>
          <p:nvPr/>
        </p:nvSpPr>
        <p:spPr>
          <a:xfrm>
            <a:off x="7472283" y="3518577"/>
            <a:ext cx="694275" cy="58314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14DFBD9B-49EA-8941-812E-EE9DBCBB212D}"/>
              </a:ext>
            </a:extLst>
          </p:cNvPr>
          <p:cNvSpPr/>
          <p:nvPr/>
        </p:nvSpPr>
        <p:spPr>
          <a:xfrm>
            <a:off x="6531303" y="3485133"/>
            <a:ext cx="694275" cy="58314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Oval 121">
                <a:extLst>
                  <a:ext uri="{FF2B5EF4-FFF2-40B4-BE49-F238E27FC236}">
                    <a16:creationId xmlns:a16="http://schemas.microsoft.com/office/drawing/2014/main" id="{B950B928-B08F-FA4D-8639-878213CF86A3}"/>
                  </a:ext>
                </a:extLst>
              </p:cNvPr>
              <p:cNvSpPr/>
              <p:nvPr/>
            </p:nvSpPr>
            <p:spPr>
              <a:xfrm>
                <a:off x="5755733" y="3495491"/>
                <a:ext cx="694275" cy="58314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3,</m:t>
                      </m:r>
                    </m:oMath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2" name="Oval 121">
                <a:extLst>
                  <a:ext uri="{FF2B5EF4-FFF2-40B4-BE49-F238E27FC236}">
                    <a16:creationId xmlns:a16="http://schemas.microsoft.com/office/drawing/2014/main" id="{B950B928-B08F-FA4D-8639-878213CF86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5733" y="3495491"/>
                <a:ext cx="694275" cy="583149"/>
              </a:xfrm>
              <a:prstGeom prst="ellipse">
                <a:avLst/>
              </a:prstGeom>
              <a:blipFill>
                <a:blip r:embed="rId16"/>
                <a:stretch>
                  <a:fillRect b="-1041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B80EAF62-6A74-BC44-A38D-4789B856867E}"/>
                  </a:ext>
                </a:extLst>
              </p:cNvPr>
              <p:cNvSpPr/>
              <p:nvPr/>
            </p:nvSpPr>
            <p:spPr>
              <a:xfrm>
                <a:off x="5495866" y="2805079"/>
                <a:ext cx="694275" cy="58314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1,</m:t>
                      </m:r>
                    </m:oMath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B80EAF62-6A74-BC44-A38D-4789B85686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5866" y="2805079"/>
                <a:ext cx="694275" cy="583149"/>
              </a:xfrm>
              <a:prstGeom prst="ellipse">
                <a:avLst/>
              </a:prstGeom>
              <a:blipFill>
                <a:blip r:embed="rId17"/>
                <a:stretch>
                  <a:fillRect b="-1250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6AF9F15E-DED0-E949-8CBC-6D664601DCBA}"/>
              </a:ext>
            </a:extLst>
          </p:cNvPr>
          <p:cNvCxnSpPr>
            <a:cxnSpLocks/>
          </p:cNvCxnSpPr>
          <p:nvPr/>
        </p:nvCxnSpPr>
        <p:spPr>
          <a:xfrm flipH="1">
            <a:off x="7065249" y="4017633"/>
            <a:ext cx="471373" cy="7026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Oval 127">
            <a:extLst>
              <a:ext uri="{FF2B5EF4-FFF2-40B4-BE49-F238E27FC236}">
                <a16:creationId xmlns:a16="http://schemas.microsoft.com/office/drawing/2014/main" id="{A0B66E87-88B7-A04F-A32B-5928CE8DFC70}"/>
              </a:ext>
            </a:extLst>
          </p:cNvPr>
          <p:cNvSpPr>
            <a:spLocks noChangeAspect="1"/>
          </p:cNvSpPr>
          <p:nvPr/>
        </p:nvSpPr>
        <p:spPr>
          <a:xfrm>
            <a:off x="6727461" y="4771921"/>
            <a:ext cx="457200" cy="4572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AE3FDE38-857D-5640-84DD-8A9C8980D6D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465656" y="4767156"/>
                <a:ext cx="457200" cy="4572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AE3FDE38-857D-5640-84DD-8A9C8980D6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5656" y="4767156"/>
                <a:ext cx="457200" cy="457200"/>
              </a:xfrm>
              <a:prstGeom prst="ellipse">
                <a:avLst/>
              </a:prstGeom>
              <a:blipFill>
                <a:blip r:embed="rId18"/>
                <a:stretch>
                  <a:fillRect l="-540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5F03693F-5766-F643-906E-483748D372C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185971" y="4809362"/>
                <a:ext cx="457200" cy="4572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5F03693F-5766-F643-906E-483748D372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5971" y="4809362"/>
                <a:ext cx="457200" cy="457200"/>
              </a:xfrm>
              <a:prstGeom prst="ellipse">
                <a:avLst/>
              </a:prstGeom>
              <a:blipFill>
                <a:blip r:embed="rId19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47F7244A-6014-6E41-B954-C65631D8DF2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938454" y="4804597"/>
                <a:ext cx="457200" cy="4572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47F7244A-6014-6E41-B954-C65631D8DF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8454" y="4804597"/>
                <a:ext cx="457200" cy="457200"/>
              </a:xfrm>
              <a:prstGeom prst="ellipse">
                <a:avLst/>
              </a:prstGeom>
              <a:blipFill>
                <a:blip r:embed="rId20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86C3C6BC-7568-E74F-845F-E9A1CC6A12C8}"/>
              </a:ext>
            </a:extLst>
          </p:cNvPr>
          <p:cNvCxnSpPr>
            <a:cxnSpLocks/>
          </p:cNvCxnSpPr>
          <p:nvPr/>
        </p:nvCxnSpPr>
        <p:spPr>
          <a:xfrm flipH="1">
            <a:off x="7718607" y="4143770"/>
            <a:ext cx="53702" cy="5204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F9FD7456-EC2D-874A-825D-C68AAE470598}"/>
              </a:ext>
            </a:extLst>
          </p:cNvPr>
          <p:cNvCxnSpPr>
            <a:cxnSpLocks/>
          </p:cNvCxnSpPr>
          <p:nvPr/>
        </p:nvCxnSpPr>
        <p:spPr>
          <a:xfrm>
            <a:off x="8070568" y="4098965"/>
            <a:ext cx="482015" cy="6213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C331B52D-8C73-2141-9943-8CE625BB0894}"/>
              </a:ext>
            </a:extLst>
          </p:cNvPr>
          <p:cNvCxnSpPr>
            <a:cxnSpLocks/>
          </p:cNvCxnSpPr>
          <p:nvPr/>
        </p:nvCxnSpPr>
        <p:spPr>
          <a:xfrm>
            <a:off x="8200258" y="3867037"/>
            <a:ext cx="966796" cy="7971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60FCD9C5-0658-5C4A-86EE-EDD0578A946C}"/>
              </a:ext>
            </a:extLst>
          </p:cNvPr>
          <p:cNvCxnSpPr>
            <a:cxnSpLocks/>
          </p:cNvCxnSpPr>
          <p:nvPr/>
        </p:nvCxnSpPr>
        <p:spPr>
          <a:xfrm flipH="1">
            <a:off x="9420085" y="2973118"/>
            <a:ext cx="445823" cy="5377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ACC8C392-6B31-1D42-85A5-A362D0CC4440}"/>
              </a:ext>
            </a:extLst>
          </p:cNvPr>
          <p:cNvCxnSpPr>
            <a:cxnSpLocks/>
          </p:cNvCxnSpPr>
          <p:nvPr/>
        </p:nvCxnSpPr>
        <p:spPr>
          <a:xfrm flipH="1">
            <a:off x="10113498" y="2984513"/>
            <a:ext cx="177310" cy="5841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4FDCD2B7-152B-BC4D-BB03-338334E6D6CE}"/>
              </a:ext>
            </a:extLst>
          </p:cNvPr>
          <p:cNvCxnSpPr>
            <a:cxnSpLocks/>
          </p:cNvCxnSpPr>
          <p:nvPr/>
        </p:nvCxnSpPr>
        <p:spPr>
          <a:xfrm>
            <a:off x="10549970" y="3006664"/>
            <a:ext cx="344285" cy="5914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704DD6B7-F153-594D-9753-4ECACF1A8F29}"/>
              </a:ext>
            </a:extLst>
          </p:cNvPr>
          <p:cNvCxnSpPr>
            <a:cxnSpLocks/>
          </p:cNvCxnSpPr>
          <p:nvPr/>
        </p:nvCxnSpPr>
        <p:spPr>
          <a:xfrm>
            <a:off x="10730836" y="2857181"/>
            <a:ext cx="792566" cy="6537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Oval 147">
            <a:extLst>
              <a:ext uri="{FF2B5EF4-FFF2-40B4-BE49-F238E27FC236}">
                <a16:creationId xmlns:a16="http://schemas.microsoft.com/office/drawing/2014/main" id="{827F7AEF-055D-7645-B788-01CE6D6AE33F}"/>
              </a:ext>
            </a:extLst>
          </p:cNvPr>
          <p:cNvSpPr/>
          <p:nvPr/>
        </p:nvSpPr>
        <p:spPr>
          <a:xfrm>
            <a:off x="9797354" y="3649406"/>
            <a:ext cx="694275" cy="58314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Oval 148">
            <a:extLst>
              <a:ext uri="{FF2B5EF4-FFF2-40B4-BE49-F238E27FC236}">
                <a16:creationId xmlns:a16="http://schemas.microsoft.com/office/drawing/2014/main" id="{431BBF08-0D12-184D-A846-741CACC514FB}"/>
              </a:ext>
            </a:extLst>
          </p:cNvPr>
          <p:cNvSpPr/>
          <p:nvPr/>
        </p:nvSpPr>
        <p:spPr>
          <a:xfrm>
            <a:off x="10702177" y="3678540"/>
            <a:ext cx="694275" cy="58314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57210AA5-CE15-6046-AAF8-4BFDDE75CBE4}"/>
              </a:ext>
            </a:extLst>
          </p:cNvPr>
          <p:cNvSpPr/>
          <p:nvPr/>
        </p:nvSpPr>
        <p:spPr>
          <a:xfrm>
            <a:off x="11493405" y="3539870"/>
            <a:ext cx="694275" cy="58314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Oval 153">
                <a:extLst>
                  <a:ext uri="{FF2B5EF4-FFF2-40B4-BE49-F238E27FC236}">
                    <a16:creationId xmlns:a16="http://schemas.microsoft.com/office/drawing/2014/main" id="{271A5EE8-5ED8-3A4E-B8F3-FA3409777DF6}"/>
                  </a:ext>
                </a:extLst>
              </p:cNvPr>
              <p:cNvSpPr/>
              <p:nvPr/>
            </p:nvSpPr>
            <p:spPr>
              <a:xfrm>
                <a:off x="8997364" y="3595714"/>
                <a:ext cx="694275" cy="58314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4" name="Oval 153">
                <a:extLst>
                  <a:ext uri="{FF2B5EF4-FFF2-40B4-BE49-F238E27FC236}">
                    <a16:creationId xmlns:a16="http://schemas.microsoft.com/office/drawing/2014/main" id="{271A5EE8-5ED8-3A4E-B8F3-FA3409777D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7364" y="3595714"/>
                <a:ext cx="694275" cy="583149"/>
              </a:xfrm>
              <a:prstGeom prst="ellipse">
                <a:avLst/>
              </a:prstGeom>
              <a:blipFill>
                <a:blip r:embed="rId21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5" name="Picture 154">
            <a:extLst>
              <a:ext uri="{FF2B5EF4-FFF2-40B4-BE49-F238E27FC236}">
                <a16:creationId xmlns:a16="http://schemas.microsoft.com/office/drawing/2014/main" id="{CB16B6D5-7266-2B49-A61F-FDDD03F808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0944" y="3744073"/>
            <a:ext cx="153965" cy="13716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F09BA1D-0219-0445-A57A-DE5E2DBC5E90}"/>
              </a:ext>
            </a:extLst>
          </p:cNvPr>
          <p:cNvSpPr txBox="1"/>
          <p:nvPr/>
        </p:nvSpPr>
        <p:spPr>
          <a:xfrm>
            <a:off x="6696373" y="5913583"/>
            <a:ext cx="343639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solidFill>
                  <a:schemeClr val="accent6"/>
                </a:solidFill>
              </a:rPr>
              <a:t>Visit root </a:t>
            </a: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D4A0F64E-F1AA-F149-BEEE-12548AA2F8A2}"/>
              </a:ext>
            </a:extLst>
          </p:cNvPr>
          <p:cNvSpPr/>
          <p:nvPr/>
        </p:nvSpPr>
        <p:spPr>
          <a:xfrm>
            <a:off x="922853" y="4539096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E8678E28-1388-584C-8107-9D5C3246C732}"/>
                  </a:ext>
                </a:extLst>
              </p:cNvPr>
              <p:cNvSpPr txBox="1"/>
              <p:nvPr/>
            </p:nvSpPr>
            <p:spPr>
              <a:xfrm>
                <a:off x="711271" y="4243827"/>
                <a:ext cx="3736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E8678E28-1388-584C-8107-9D5C3246C7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271" y="4243827"/>
                <a:ext cx="373628" cy="276999"/>
              </a:xfrm>
              <a:prstGeom prst="rect">
                <a:avLst/>
              </a:prstGeom>
              <a:blipFill>
                <a:blip r:embed="rId22"/>
                <a:stretch>
                  <a:fillRect l="-13333" r="-3333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1" name="Oval 90">
            <a:extLst>
              <a:ext uri="{FF2B5EF4-FFF2-40B4-BE49-F238E27FC236}">
                <a16:creationId xmlns:a16="http://schemas.microsoft.com/office/drawing/2014/main" id="{11EE5CC1-C99B-F745-9139-5DDC3A2080FE}"/>
              </a:ext>
            </a:extLst>
          </p:cNvPr>
          <p:cNvSpPr/>
          <p:nvPr/>
        </p:nvSpPr>
        <p:spPr>
          <a:xfrm>
            <a:off x="922853" y="4539096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12EB691A-001C-5D46-B6B7-645C89491995}"/>
              </a:ext>
            </a:extLst>
          </p:cNvPr>
          <p:cNvSpPr/>
          <p:nvPr/>
        </p:nvSpPr>
        <p:spPr>
          <a:xfrm>
            <a:off x="2375425" y="5591614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A282D07D-5705-424E-92FB-59404D56F331}"/>
                  </a:ext>
                </a:extLst>
              </p:cNvPr>
              <p:cNvSpPr txBox="1"/>
              <p:nvPr/>
            </p:nvSpPr>
            <p:spPr>
              <a:xfrm>
                <a:off x="2163843" y="5296345"/>
                <a:ext cx="3736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A282D07D-5705-424E-92FB-59404D56F3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3843" y="5296345"/>
                <a:ext cx="373628" cy="276999"/>
              </a:xfrm>
              <a:prstGeom prst="rect">
                <a:avLst/>
              </a:prstGeom>
              <a:blipFill>
                <a:blip r:embed="rId23"/>
                <a:stretch>
                  <a:fillRect l="-12903" r="-3226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Oval 96">
                <a:extLst>
                  <a:ext uri="{FF2B5EF4-FFF2-40B4-BE49-F238E27FC236}">
                    <a16:creationId xmlns:a16="http://schemas.microsoft.com/office/drawing/2014/main" id="{C49F227C-0D5C-EC44-83CA-4A591073FF80}"/>
                  </a:ext>
                </a:extLst>
              </p:cNvPr>
              <p:cNvSpPr/>
              <p:nvPr/>
            </p:nvSpPr>
            <p:spPr>
              <a:xfrm>
                <a:off x="11493405" y="3539870"/>
                <a:ext cx="694275" cy="58314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7" name="Oval 96">
                <a:extLst>
                  <a:ext uri="{FF2B5EF4-FFF2-40B4-BE49-F238E27FC236}">
                    <a16:creationId xmlns:a16="http://schemas.microsoft.com/office/drawing/2014/main" id="{C49F227C-0D5C-EC44-83CA-4A591073FF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93405" y="3539870"/>
                <a:ext cx="694275" cy="583149"/>
              </a:xfrm>
              <a:prstGeom prst="ellipse">
                <a:avLst/>
              </a:prstGeom>
              <a:blipFill>
                <a:blip r:embed="rId2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207AF563-22E3-484C-B570-A9D0B330D811}"/>
                  </a:ext>
                </a:extLst>
              </p:cNvPr>
              <p:cNvSpPr/>
              <p:nvPr/>
            </p:nvSpPr>
            <p:spPr>
              <a:xfrm>
                <a:off x="8997364" y="3595714"/>
                <a:ext cx="703037" cy="634594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207AF563-22E3-484C-B570-A9D0B330D8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7364" y="3595714"/>
                <a:ext cx="703037" cy="634594"/>
              </a:xfrm>
              <a:prstGeom prst="ellipse">
                <a:avLst/>
              </a:prstGeom>
              <a:blipFill>
                <a:blip r:embed="rId25"/>
                <a:stretch>
                  <a:fillRect b="-384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435135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4F378-CD67-8A4D-8ECD-19659C8AE3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1687" y="-80924"/>
            <a:ext cx="9094807" cy="1028777"/>
          </a:xfrm>
        </p:spPr>
        <p:txBody>
          <a:bodyPr/>
          <a:lstStyle/>
          <a:p>
            <a:pPr algn="ctr"/>
            <a:r>
              <a:rPr lang="en-US" dirty="0"/>
              <a:t>Example of range query in PR-</a:t>
            </a:r>
            <a:r>
              <a:rPr lang="en-US" dirty="0" err="1"/>
              <a:t>QuadTree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F1C8300-1158-AF44-8587-F337DADDBF57}"/>
              </a:ext>
            </a:extLst>
          </p:cNvPr>
          <p:cNvSpPr>
            <a:spLocks/>
          </p:cNvSpPr>
          <p:nvPr/>
        </p:nvSpPr>
        <p:spPr>
          <a:xfrm>
            <a:off x="577892" y="1561172"/>
            <a:ext cx="4919659" cy="4438184"/>
          </a:xfrm>
          <a:prstGeom prst="rect">
            <a:avLst/>
          </a:prstGeom>
          <a:solidFill>
            <a:schemeClr val="accent6">
              <a:lumMod val="60000"/>
              <a:lumOff val="40000"/>
              <a:alpha val="44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D4EBE64-0189-9448-AD5F-4A307EE4A47B}"/>
              </a:ext>
            </a:extLst>
          </p:cNvPr>
          <p:cNvSpPr txBox="1"/>
          <p:nvPr/>
        </p:nvSpPr>
        <p:spPr>
          <a:xfrm>
            <a:off x="122102" y="6077415"/>
            <a:ext cx="993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(-16, -16)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3367344-D2C2-644E-AF60-07580BC0BED4}"/>
              </a:ext>
            </a:extLst>
          </p:cNvPr>
          <p:cNvSpPr txBox="1"/>
          <p:nvPr/>
        </p:nvSpPr>
        <p:spPr>
          <a:xfrm>
            <a:off x="5205516" y="6077414"/>
            <a:ext cx="993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(16, -16)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4DEBC0-56B6-454A-91F8-B1862EE00F41}"/>
              </a:ext>
            </a:extLst>
          </p:cNvPr>
          <p:cNvSpPr txBox="1"/>
          <p:nvPr/>
        </p:nvSpPr>
        <p:spPr>
          <a:xfrm>
            <a:off x="5291008" y="1245144"/>
            <a:ext cx="993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(16, 16)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ED43F1C-2803-F74C-9651-112D2BD647D0}"/>
              </a:ext>
            </a:extLst>
          </p:cNvPr>
          <p:cNvSpPr txBox="1"/>
          <p:nvPr/>
        </p:nvSpPr>
        <p:spPr>
          <a:xfrm>
            <a:off x="133565" y="1245143"/>
            <a:ext cx="993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(-16, 16)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0765131-9447-4C44-931A-43E1B93BBEEB}"/>
              </a:ext>
            </a:extLst>
          </p:cNvPr>
          <p:cNvCxnSpPr>
            <a:stCxn id="4" idx="0"/>
            <a:endCxn id="4" idx="2"/>
          </p:cNvCxnSpPr>
          <p:nvPr/>
        </p:nvCxnSpPr>
        <p:spPr>
          <a:xfrm>
            <a:off x="3037722" y="1561172"/>
            <a:ext cx="0" cy="4438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D3FBAC7-85B5-3C47-B35C-27A955D16F67}"/>
              </a:ext>
            </a:extLst>
          </p:cNvPr>
          <p:cNvCxnSpPr>
            <a:cxnSpLocks/>
          </p:cNvCxnSpPr>
          <p:nvPr/>
        </p:nvCxnSpPr>
        <p:spPr>
          <a:xfrm>
            <a:off x="577892" y="3769113"/>
            <a:ext cx="491965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8A41387-28C5-DE48-841A-2335B26C1D70}"/>
              </a:ext>
            </a:extLst>
          </p:cNvPr>
          <p:cNvCxnSpPr>
            <a:cxnSpLocks/>
          </p:cNvCxnSpPr>
          <p:nvPr/>
        </p:nvCxnSpPr>
        <p:spPr>
          <a:xfrm>
            <a:off x="577891" y="2772938"/>
            <a:ext cx="24598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9BEDA4F-10D7-7C49-9BFB-35FB3C88EF64}"/>
              </a:ext>
            </a:extLst>
          </p:cNvPr>
          <p:cNvCxnSpPr>
            <a:cxnSpLocks/>
          </p:cNvCxnSpPr>
          <p:nvPr/>
        </p:nvCxnSpPr>
        <p:spPr>
          <a:xfrm>
            <a:off x="1807802" y="1576042"/>
            <a:ext cx="0" cy="22042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89CC8C9-62FD-CE44-A725-64BA847FCAAD}"/>
              </a:ext>
            </a:extLst>
          </p:cNvPr>
          <p:cNvCxnSpPr>
            <a:cxnSpLocks/>
          </p:cNvCxnSpPr>
          <p:nvPr/>
        </p:nvCxnSpPr>
        <p:spPr>
          <a:xfrm>
            <a:off x="1807802" y="3713356"/>
            <a:ext cx="0" cy="228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FADBD58-BAB1-D649-B8BE-8DED6819B1CF}"/>
              </a:ext>
            </a:extLst>
          </p:cNvPr>
          <p:cNvCxnSpPr>
            <a:cxnSpLocks/>
          </p:cNvCxnSpPr>
          <p:nvPr/>
        </p:nvCxnSpPr>
        <p:spPr>
          <a:xfrm>
            <a:off x="585326" y="4832193"/>
            <a:ext cx="24598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13D531F-986D-BE47-A6B8-ABF050F2A526}"/>
              </a:ext>
            </a:extLst>
          </p:cNvPr>
          <p:cNvCxnSpPr>
            <a:cxnSpLocks/>
          </p:cNvCxnSpPr>
          <p:nvPr/>
        </p:nvCxnSpPr>
        <p:spPr>
          <a:xfrm>
            <a:off x="1807802" y="3289607"/>
            <a:ext cx="123735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FC8060C-B4EF-EC44-8115-288D4A8E64D4}"/>
              </a:ext>
            </a:extLst>
          </p:cNvPr>
          <p:cNvCxnSpPr>
            <a:cxnSpLocks/>
          </p:cNvCxnSpPr>
          <p:nvPr/>
        </p:nvCxnSpPr>
        <p:spPr>
          <a:xfrm>
            <a:off x="2395969" y="2772938"/>
            <a:ext cx="0" cy="10073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>
            <a:extLst>
              <a:ext uri="{FF2B5EF4-FFF2-40B4-BE49-F238E27FC236}">
                <a16:creationId xmlns:a16="http://schemas.microsoft.com/office/drawing/2014/main" id="{E435A33E-DF17-AA4F-ACF3-51283F51EF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4776" y="3385394"/>
            <a:ext cx="323208" cy="2879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C84DB4F-3C32-9E4B-9CBC-D82CA6D7D3EE}"/>
                  </a:ext>
                </a:extLst>
              </p:cNvPr>
              <p:cNvSpPr txBox="1"/>
              <p:nvPr/>
            </p:nvSpPr>
            <p:spPr>
              <a:xfrm>
                <a:off x="421311" y="777388"/>
                <a:ext cx="58632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accent5"/>
                    </a:solidFill>
                  </a:rPr>
                  <a:t>anchor = (-9, 3), </a:t>
                </a:r>
                <a:r>
                  <a:rPr lang="en-US" dirty="0">
                    <a:solidFill>
                      <a:schemeClr val="accent2"/>
                    </a:solidFill>
                  </a:rPr>
                  <a:t>range </a:t>
                </a:r>
                <a:r>
                  <a:rPr lang="en-US" dirty="0">
                    <a:solidFill>
                      <a:schemeClr val="accent5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=7</m:t>
                    </m:r>
                  </m:oMath>
                </a14:m>
                <a:r>
                  <a:rPr lang="en-US" dirty="0">
                    <a:solidFill>
                      <a:schemeClr val="accent2"/>
                    </a:solidFill>
                  </a:rPr>
                  <a:t>,  </a:t>
                </a:r>
                <a:r>
                  <a:rPr lang="en-US" dirty="0">
                    <a:solidFill>
                      <a:srgbClr val="7030A0"/>
                    </a:solidFill>
                  </a:rPr>
                  <a:t>Bucket size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endParaRPr lang="en-US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C84DB4F-3C32-9E4B-9CBC-D82CA6D7D3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311" y="777388"/>
                <a:ext cx="5863271" cy="369332"/>
              </a:xfrm>
              <a:prstGeom prst="rect">
                <a:avLst/>
              </a:prstGeom>
              <a:blipFill>
                <a:blip r:embed="rId3"/>
                <a:stretch>
                  <a:fillRect l="-648" t="-3333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Oval 36">
            <a:extLst>
              <a:ext uri="{FF2B5EF4-FFF2-40B4-BE49-F238E27FC236}">
                <a16:creationId xmlns:a16="http://schemas.microsoft.com/office/drawing/2014/main" id="{C40E7FAC-2BA5-204B-AF7C-B13A89D2BA1C}"/>
              </a:ext>
            </a:extLst>
          </p:cNvPr>
          <p:cNvSpPr/>
          <p:nvPr/>
        </p:nvSpPr>
        <p:spPr>
          <a:xfrm>
            <a:off x="1474775" y="1839952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9BC64F6B-B4FF-CC46-9D08-E3240F04BCC4}"/>
              </a:ext>
            </a:extLst>
          </p:cNvPr>
          <p:cNvSpPr/>
          <p:nvPr/>
        </p:nvSpPr>
        <p:spPr>
          <a:xfrm>
            <a:off x="1760377" y="2258122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030A4FD8-FDCA-1240-A03A-50E44C956454}"/>
              </a:ext>
            </a:extLst>
          </p:cNvPr>
          <p:cNvSpPr/>
          <p:nvPr/>
        </p:nvSpPr>
        <p:spPr>
          <a:xfrm>
            <a:off x="943232" y="2401225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858369C6-A3CE-A549-B7E8-894D1B0E3C4F}"/>
              </a:ext>
            </a:extLst>
          </p:cNvPr>
          <p:cNvSpPr/>
          <p:nvPr/>
        </p:nvSpPr>
        <p:spPr>
          <a:xfrm>
            <a:off x="2470945" y="2401225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A8DFBF64-6A63-4941-B76D-0711BFF9E589}"/>
              </a:ext>
            </a:extLst>
          </p:cNvPr>
          <p:cNvSpPr/>
          <p:nvPr/>
        </p:nvSpPr>
        <p:spPr>
          <a:xfrm>
            <a:off x="3258965" y="2810100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3F572112-0688-6D4E-9954-5C92A9766196}"/>
              </a:ext>
            </a:extLst>
          </p:cNvPr>
          <p:cNvSpPr/>
          <p:nvPr/>
        </p:nvSpPr>
        <p:spPr>
          <a:xfrm>
            <a:off x="2489532" y="3066575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29CE63BF-5CF8-D842-864E-357C56C2EF7F}"/>
              </a:ext>
            </a:extLst>
          </p:cNvPr>
          <p:cNvSpPr/>
          <p:nvPr/>
        </p:nvSpPr>
        <p:spPr>
          <a:xfrm>
            <a:off x="2073225" y="3486601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64B5F066-3BDC-2E47-A2A2-65998B32EDA0}"/>
              </a:ext>
            </a:extLst>
          </p:cNvPr>
          <p:cNvSpPr/>
          <p:nvPr/>
        </p:nvSpPr>
        <p:spPr>
          <a:xfrm>
            <a:off x="1556555" y="4241162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06F0AC4F-8993-1441-9484-031E5E3C4383}"/>
              </a:ext>
            </a:extLst>
          </p:cNvPr>
          <p:cNvSpPr/>
          <p:nvPr/>
        </p:nvSpPr>
        <p:spPr>
          <a:xfrm>
            <a:off x="2675385" y="3408542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284C06F-6037-6F4E-9388-4ED478106D7D}"/>
              </a:ext>
            </a:extLst>
          </p:cNvPr>
          <p:cNvSpPr txBox="1"/>
          <p:nvPr/>
        </p:nvSpPr>
        <p:spPr>
          <a:xfrm>
            <a:off x="2839728" y="3765467"/>
            <a:ext cx="2054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0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DC40580-A139-C249-90A1-1AC648FC3614}"/>
              </a:ext>
            </a:extLst>
          </p:cNvPr>
          <p:cNvSpPr txBox="1"/>
          <p:nvPr/>
        </p:nvSpPr>
        <p:spPr>
          <a:xfrm>
            <a:off x="2197241" y="3759315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-4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DD1F80B-070E-5045-9A7B-C782D99A825D}"/>
              </a:ext>
            </a:extLst>
          </p:cNvPr>
          <p:cNvSpPr txBox="1"/>
          <p:nvPr/>
        </p:nvSpPr>
        <p:spPr>
          <a:xfrm>
            <a:off x="3501723" y="3759315"/>
            <a:ext cx="2054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4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383F2446-45E7-AA4E-B621-DE69374595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2812" y="3168792"/>
            <a:ext cx="215900" cy="228600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8017408E-686D-CF48-9D4A-F5D3498FBDA5}"/>
              </a:ext>
            </a:extLst>
          </p:cNvPr>
          <p:cNvSpPr txBox="1"/>
          <p:nvPr/>
        </p:nvSpPr>
        <p:spPr>
          <a:xfrm>
            <a:off x="1592398" y="3768840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-8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89434D0-EFD9-E948-AF48-D52018F7B778}"/>
              </a:ext>
            </a:extLst>
          </p:cNvPr>
          <p:cNvSpPr txBox="1"/>
          <p:nvPr/>
        </p:nvSpPr>
        <p:spPr>
          <a:xfrm>
            <a:off x="4081483" y="3779567"/>
            <a:ext cx="2054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8</a:t>
            </a: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13446AA9-C995-F048-A218-A84FE9DC843B}"/>
              </a:ext>
            </a:extLst>
          </p:cNvPr>
          <p:cNvCxnSpPr>
            <a:cxnSpLocks/>
          </p:cNvCxnSpPr>
          <p:nvPr/>
        </p:nvCxnSpPr>
        <p:spPr>
          <a:xfrm flipH="1">
            <a:off x="1620284" y="3457748"/>
            <a:ext cx="7231" cy="308205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6E462DB3-49F7-4A47-922A-63AADC96AE78}"/>
              </a:ext>
            </a:extLst>
          </p:cNvPr>
          <p:cNvCxnSpPr>
            <a:cxnSpLocks/>
          </p:cNvCxnSpPr>
          <p:nvPr/>
        </p:nvCxnSpPr>
        <p:spPr>
          <a:xfrm>
            <a:off x="1688655" y="3389482"/>
            <a:ext cx="1331256" cy="3823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24CB42CA-8EAE-CE4D-82D9-095DFE4458C3}"/>
              </a:ext>
            </a:extLst>
          </p:cNvPr>
          <p:cNvSpPr txBox="1"/>
          <p:nvPr/>
        </p:nvSpPr>
        <p:spPr>
          <a:xfrm>
            <a:off x="1444753" y="3764077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00B0F0"/>
                </a:solidFill>
              </a:rPr>
              <a:t>-9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BCC205CA-23A5-1641-A112-80D91CF958DF}"/>
              </a:ext>
            </a:extLst>
          </p:cNvPr>
          <p:cNvSpPr txBox="1"/>
          <p:nvPr/>
        </p:nvSpPr>
        <p:spPr>
          <a:xfrm>
            <a:off x="3025913" y="3287814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00B0F0"/>
                </a:solidFill>
              </a:rPr>
              <a:t>3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359B3557-F84D-874D-BC31-BDABDB1128EF}"/>
              </a:ext>
            </a:extLst>
          </p:cNvPr>
          <p:cNvSpPr txBox="1"/>
          <p:nvPr/>
        </p:nvSpPr>
        <p:spPr>
          <a:xfrm>
            <a:off x="2778255" y="4183182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-4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B980752-22D2-A34A-A952-DA61554DFFDF}"/>
              </a:ext>
            </a:extLst>
          </p:cNvPr>
          <p:cNvSpPr txBox="1"/>
          <p:nvPr/>
        </p:nvSpPr>
        <p:spPr>
          <a:xfrm>
            <a:off x="2802066" y="4664199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-8</a:t>
            </a: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8C929720-BA9D-3C46-BCF3-253BA94B95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87662" y="2614607"/>
            <a:ext cx="215900" cy="228600"/>
          </a:xfrm>
          <a:prstGeom prst="rect">
            <a:avLst/>
          </a:prstGeom>
        </p:spPr>
      </p:pic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E99C64F5-A836-4247-AEB1-5CCE9DDB9EAF}"/>
              </a:ext>
            </a:extLst>
          </p:cNvPr>
          <p:cNvCxnSpPr>
            <a:cxnSpLocks/>
          </p:cNvCxnSpPr>
          <p:nvPr/>
        </p:nvCxnSpPr>
        <p:spPr>
          <a:xfrm>
            <a:off x="1607804" y="3422830"/>
            <a:ext cx="1203348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Oval 74">
            <a:extLst>
              <a:ext uri="{FF2B5EF4-FFF2-40B4-BE49-F238E27FC236}">
                <a16:creationId xmlns:a16="http://schemas.microsoft.com/office/drawing/2014/main" id="{47CCA042-4D34-1543-97CB-B2810DB98106}"/>
              </a:ext>
            </a:extLst>
          </p:cNvPr>
          <p:cNvSpPr/>
          <p:nvPr/>
        </p:nvSpPr>
        <p:spPr>
          <a:xfrm>
            <a:off x="714103" y="2512737"/>
            <a:ext cx="2015380" cy="2011680"/>
          </a:xfrm>
          <a:prstGeom prst="ellipse">
            <a:avLst/>
          </a:prstGeom>
          <a:solidFill>
            <a:schemeClr val="accent2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1437A734-5F5E-1F4E-AFCE-0B91124B4081}"/>
                  </a:ext>
                </a:extLst>
              </p:cNvPr>
              <p:cNvSpPr txBox="1"/>
              <p:nvPr/>
            </p:nvSpPr>
            <p:spPr>
              <a:xfrm>
                <a:off x="731650" y="2105956"/>
                <a:ext cx="27584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1437A734-5F5E-1F4E-AFCE-0B91124B40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650" y="2105956"/>
                <a:ext cx="275845" cy="276999"/>
              </a:xfrm>
              <a:prstGeom prst="rect">
                <a:avLst/>
              </a:prstGeom>
              <a:blipFill>
                <a:blip r:embed="rId6"/>
                <a:stretch>
                  <a:fillRect l="-22727" r="-4545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87D865D-922E-7D46-B0B6-3DC6B703FAF7}"/>
                  </a:ext>
                </a:extLst>
              </p:cNvPr>
              <p:cNvSpPr txBox="1"/>
              <p:nvPr/>
            </p:nvSpPr>
            <p:spPr>
              <a:xfrm>
                <a:off x="1255534" y="1629692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87D865D-922E-7D46-B0B6-3DC6B703FA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5534" y="1629692"/>
                <a:ext cx="281167" cy="276999"/>
              </a:xfrm>
              <a:prstGeom prst="rect">
                <a:avLst/>
              </a:prstGeom>
              <a:blipFill>
                <a:blip r:embed="rId7"/>
                <a:stretch>
                  <a:fillRect l="-17391" r="-4348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BB3CD07-D837-F44C-A472-66C908F6DB16}"/>
                  </a:ext>
                </a:extLst>
              </p:cNvPr>
              <p:cNvSpPr txBox="1"/>
              <p:nvPr/>
            </p:nvSpPr>
            <p:spPr>
              <a:xfrm>
                <a:off x="1898473" y="1958313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BB3CD07-D837-F44C-A472-66C908F6DB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8473" y="1958313"/>
                <a:ext cx="281167" cy="276999"/>
              </a:xfrm>
              <a:prstGeom prst="rect">
                <a:avLst/>
              </a:prstGeom>
              <a:blipFill>
                <a:blip r:embed="rId8"/>
                <a:stretch>
                  <a:fillRect l="-16667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4A56388C-2791-C543-86A1-29F83A27FAD6}"/>
                  </a:ext>
                </a:extLst>
              </p:cNvPr>
              <p:cNvSpPr txBox="1"/>
              <p:nvPr/>
            </p:nvSpPr>
            <p:spPr>
              <a:xfrm>
                <a:off x="2379493" y="2110708"/>
                <a:ext cx="27943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4A56388C-2791-C543-86A1-29F83A27FA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9493" y="2110708"/>
                <a:ext cx="279435" cy="276999"/>
              </a:xfrm>
              <a:prstGeom prst="rect">
                <a:avLst/>
              </a:prstGeom>
              <a:blipFill>
                <a:blip r:embed="rId9"/>
                <a:stretch>
                  <a:fillRect l="-17391" r="-4348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23C3719B-A6AF-164F-90D4-CEF73935F3C9}"/>
                  </a:ext>
                </a:extLst>
              </p:cNvPr>
              <p:cNvSpPr txBox="1"/>
              <p:nvPr/>
            </p:nvSpPr>
            <p:spPr>
              <a:xfrm>
                <a:off x="3236751" y="2467902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23C3719B-A6AF-164F-90D4-CEF73935F3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6751" y="2467902"/>
                <a:ext cx="281167" cy="276999"/>
              </a:xfrm>
              <a:prstGeom prst="rect">
                <a:avLst/>
              </a:prstGeom>
              <a:blipFill>
                <a:blip r:embed="rId10"/>
                <a:stretch>
                  <a:fillRect l="-17391" r="-4348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CB576CCD-353B-A64A-A8B6-79C729DF5242}"/>
                  </a:ext>
                </a:extLst>
              </p:cNvPr>
              <p:cNvSpPr txBox="1"/>
              <p:nvPr/>
            </p:nvSpPr>
            <p:spPr>
              <a:xfrm>
                <a:off x="2603329" y="2834619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CB576CCD-353B-A64A-A8B6-79C729DF52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3329" y="2834619"/>
                <a:ext cx="281167" cy="276999"/>
              </a:xfrm>
              <a:prstGeom prst="rect">
                <a:avLst/>
              </a:prstGeom>
              <a:blipFill>
                <a:blip r:embed="rId11"/>
                <a:stretch>
                  <a:fillRect l="-17391" r="-4348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1EE9049A-08B4-3D4B-842B-844CD7B49850}"/>
                  </a:ext>
                </a:extLst>
              </p:cNvPr>
              <p:cNvSpPr txBox="1"/>
              <p:nvPr/>
            </p:nvSpPr>
            <p:spPr>
              <a:xfrm>
                <a:off x="2755729" y="3401371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1EE9049A-08B4-3D4B-842B-844CD7B498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5729" y="3401371"/>
                <a:ext cx="281167" cy="276999"/>
              </a:xfrm>
              <a:prstGeom prst="rect">
                <a:avLst/>
              </a:prstGeom>
              <a:blipFill>
                <a:blip r:embed="rId12"/>
                <a:stretch>
                  <a:fillRect l="-17391" r="-4348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3BC46F4D-80C4-8045-966E-89D8A837A63B}"/>
                  </a:ext>
                </a:extLst>
              </p:cNvPr>
              <p:cNvSpPr txBox="1"/>
              <p:nvPr/>
            </p:nvSpPr>
            <p:spPr>
              <a:xfrm>
                <a:off x="2108022" y="3510907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3BC46F4D-80C4-8045-966E-89D8A837A6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8022" y="3510907"/>
                <a:ext cx="281167" cy="276999"/>
              </a:xfrm>
              <a:prstGeom prst="rect">
                <a:avLst/>
              </a:prstGeom>
              <a:blipFill>
                <a:blip r:embed="rId13"/>
                <a:stretch>
                  <a:fillRect l="-17391" r="-4348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A21FCB75-57F2-6B4B-B6D4-2E51392F06B3}"/>
                  </a:ext>
                </a:extLst>
              </p:cNvPr>
              <p:cNvSpPr txBox="1"/>
              <p:nvPr/>
            </p:nvSpPr>
            <p:spPr>
              <a:xfrm>
                <a:off x="1574613" y="4277677"/>
                <a:ext cx="27584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A21FCB75-57F2-6B4B-B6D4-2E51392F06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4613" y="4277677"/>
                <a:ext cx="275845" cy="276999"/>
              </a:xfrm>
              <a:prstGeom prst="rect">
                <a:avLst/>
              </a:prstGeom>
              <a:blipFill>
                <a:blip r:embed="rId14"/>
                <a:stretch>
                  <a:fillRect l="-17391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Oval 85">
            <a:extLst>
              <a:ext uri="{FF2B5EF4-FFF2-40B4-BE49-F238E27FC236}">
                <a16:creationId xmlns:a16="http://schemas.microsoft.com/office/drawing/2014/main" id="{C7225347-B004-2F47-8149-F9A678833807}"/>
              </a:ext>
            </a:extLst>
          </p:cNvPr>
          <p:cNvSpPr/>
          <p:nvPr/>
        </p:nvSpPr>
        <p:spPr>
          <a:xfrm>
            <a:off x="8072437" y="1039170"/>
            <a:ext cx="1728788" cy="48297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111C7B60-146D-7C49-AE2F-67EB5ACFE4E2}"/>
              </a:ext>
            </a:extLst>
          </p:cNvPr>
          <p:cNvCxnSpPr>
            <a:cxnSpLocks/>
          </p:cNvCxnSpPr>
          <p:nvPr/>
        </p:nvCxnSpPr>
        <p:spPr>
          <a:xfrm flipH="1">
            <a:off x="7024504" y="1413529"/>
            <a:ext cx="1142054" cy="6142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B7A097B4-96AB-5B49-B870-C1FACE0D83D2}"/>
              </a:ext>
            </a:extLst>
          </p:cNvPr>
          <p:cNvCxnSpPr>
            <a:cxnSpLocks/>
          </p:cNvCxnSpPr>
          <p:nvPr/>
        </p:nvCxnSpPr>
        <p:spPr>
          <a:xfrm flipH="1">
            <a:off x="8386763" y="1576042"/>
            <a:ext cx="331640" cy="7378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CADC76E4-CC05-974D-9737-328F5B01EFE9}"/>
              </a:ext>
            </a:extLst>
          </p:cNvPr>
          <p:cNvCxnSpPr>
            <a:cxnSpLocks/>
          </p:cNvCxnSpPr>
          <p:nvPr/>
        </p:nvCxnSpPr>
        <p:spPr>
          <a:xfrm>
            <a:off x="9458325" y="1561172"/>
            <a:ext cx="705531" cy="6741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D65B81CE-AB0E-8F4C-9BB4-A473BDD2C31D}"/>
              </a:ext>
            </a:extLst>
          </p:cNvPr>
          <p:cNvCxnSpPr>
            <a:cxnSpLocks/>
          </p:cNvCxnSpPr>
          <p:nvPr/>
        </p:nvCxnSpPr>
        <p:spPr>
          <a:xfrm>
            <a:off x="9797354" y="1413529"/>
            <a:ext cx="1526024" cy="4005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Oval 106">
            <a:extLst>
              <a:ext uri="{FF2B5EF4-FFF2-40B4-BE49-F238E27FC236}">
                <a16:creationId xmlns:a16="http://schemas.microsoft.com/office/drawing/2014/main" id="{E5A97693-7980-8048-90E4-0742CD872138}"/>
              </a:ext>
            </a:extLst>
          </p:cNvPr>
          <p:cNvSpPr/>
          <p:nvPr/>
        </p:nvSpPr>
        <p:spPr>
          <a:xfrm>
            <a:off x="6459979" y="2111847"/>
            <a:ext cx="1076643" cy="54221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983A2BA5-38F6-9B41-9D65-F467C840EA86}"/>
              </a:ext>
            </a:extLst>
          </p:cNvPr>
          <p:cNvSpPr/>
          <p:nvPr/>
        </p:nvSpPr>
        <p:spPr>
          <a:xfrm>
            <a:off x="9625534" y="2400465"/>
            <a:ext cx="1076643" cy="54221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0D11F92F-18CC-5F49-A9E5-F8FEF8B76FC5}"/>
                  </a:ext>
                </a:extLst>
              </p:cNvPr>
              <p:cNvSpPr/>
              <p:nvPr/>
            </p:nvSpPr>
            <p:spPr>
              <a:xfrm>
                <a:off x="7848441" y="2343499"/>
                <a:ext cx="1076643" cy="54221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0D11F92F-18CC-5F49-A9E5-F8FEF8B76F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8441" y="2343499"/>
                <a:ext cx="1076643" cy="542215"/>
              </a:xfrm>
              <a:prstGeom prst="ellipse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0" name="Oval 109">
            <a:extLst>
              <a:ext uri="{FF2B5EF4-FFF2-40B4-BE49-F238E27FC236}">
                <a16:creationId xmlns:a16="http://schemas.microsoft.com/office/drawing/2014/main" id="{3A3D12D0-9524-5244-865E-3FB35B4E64CB}"/>
              </a:ext>
            </a:extLst>
          </p:cNvPr>
          <p:cNvSpPr/>
          <p:nvPr/>
        </p:nvSpPr>
        <p:spPr>
          <a:xfrm>
            <a:off x="10985081" y="1895708"/>
            <a:ext cx="1076643" cy="54221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ADE06B88-5EB9-E941-99AB-D2D46618547D}"/>
              </a:ext>
            </a:extLst>
          </p:cNvPr>
          <p:cNvCxnSpPr>
            <a:cxnSpLocks/>
          </p:cNvCxnSpPr>
          <p:nvPr/>
        </p:nvCxnSpPr>
        <p:spPr>
          <a:xfrm flipH="1">
            <a:off x="5991988" y="2521133"/>
            <a:ext cx="544736" cy="2841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592A0D34-9286-6847-AA3B-8DE51A1D2F2E}"/>
              </a:ext>
            </a:extLst>
          </p:cNvPr>
          <p:cNvCxnSpPr>
            <a:cxnSpLocks/>
          </p:cNvCxnSpPr>
          <p:nvPr/>
        </p:nvCxnSpPr>
        <p:spPr>
          <a:xfrm flipH="1">
            <a:off x="6207366" y="2606401"/>
            <a:ext cx="568662" cy="8009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8D157BAD-C517-2B49-BAD7-377C9F5923FC}"/>
              </a:ext>
            </a:extLst>
          </p:cNvPr>
          <p:cNvCxnSpPr>
            <a:cxnSpLocks/>
          </p:cNvCxnSpPr>
          <p:nvPr/>
        </p:nvCxnSpPr>
        <p:spPr>
          <a:xfrm flipH="1">
            <a:off x="6842129" y="2653318"/>
            <a:ext cx="194544" cy="7320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3F21784C-D3B2-8B4F-B5FC-37D7108EEC12}"/>
              </a:ext>
            </a:extLst>
          </p:cNvPr>
          <p:cNvCxnSpPr>
            <a:cxnSpLocks/>
          </p:cNvCxnSpPr>
          <p:nvPr/>
        </p:nvCxnSpPr>
        <p:spPr>
          <a:xfrm>
            <a:off x="7366031" y="2618573"/>
            <a:ext cx="416309" cy="8923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Oval 116">
            <a:extLst>
              <a:ext uri="{FF2B5EF4-FFF2-40B4-BE49-F238E27FC236}">
                <a16:creationId xmlns:a16="http://schemas.microsoft.com/office/drawing/2014/main" id="{9E2EB0A7-82BE-3A4D-AF4C-1131EE464155}"/>
              </a:ext>
            </a:extLst>
          </p:cNvPr>
          <p:cNvSpPr/>
          <p:nvPr/>
        </p:nvSpPr>
        <p:spPr>
          <a:xfrm>
            <a:off x="7472283" y="3518577"/>
            <a:ext cx="694275" cy="58314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14DFBD9B-49EA-8941-812E-EE9DBCBB212D}"/>
              </a:ext>
            </a:extLst>
          </p:cNvPr>
          <p:cNvSpPr/>
          <p:nvPr/>
        </p:nvSpPr>
        <p:spPr>
          <a:xfrm>
            <a:off x="6531303" y="3485133"/>
            <a:ext cx="694275" cy="58314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Oval 121">
                <a:extLst>
                  <a:ext uri="{FF2B5EF4-FFF2-40B4-BE49-F238E27FC236}">
                    <a16:creationId xmlns:a16="http://schemas.microsoft.com/office/drawing/2014/main" id="{B950B928-B08F-FA4D-8639-878213CF86A3}"/>
                  </a:ext>
                </a:extLst>
              </p:cNvPr>
              <p:cNvSpPr/>
              <p:nvPr/>
            </p:nvSpPr>
            <p:spPr>
              <a:xfrm>
                <a:off x="5755733" y="3495491"/>
                <a:ext cx="694275" cy="58314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3,</m:t>
                      </m:r>
                    </m:oMath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2" name="Oval 121">
                <a:extLst>
                  <a:ext uri="{FF2B5EF4-FFF2-40B4-BE49-F238E27FC236}">
                    <a16:creationId xmlns:a16="http://schemas.microsoft.com/office/drawing/2014/main" id="{B950B928-B08F-FA4D-8639-878213CF86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5733" y="3495491"/>
                <a:ext cx="694275" cy="583149"/>
              </a:xfrm>
              <a:prstGeom prst="ellipse">
                <a:avLst/>
              </a:prstGeom>
              <a:blipFill>
                <a:blip r:embed="rId16"/>
                <a:stretch>
                  <a:fillRect b="-1041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B80EAF62-6A74-BC44-A38D-4789B856867E}"/>
                  </a:ext>
                </a:extLst>
              </p:cNvPr>
              <p:cNvSpPr/>
              <p:nvPr/>
            </p:nvSpPr>
            <p:spPr>
              <a:xfrm>
                <a:off x="5495866" y="2805079"/>
                <a:ext cx="694275" cy="58314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1,</m:t>
                      </m:r>
                    </m:oMath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B80EAF62-6A74-BC44-A38D-4789B85686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5866" y="2805079"/>
                <a:ext cx="694275" cy="583149"/>
              </a:xfrm>
              <a:prstGeom prst="ellipse">
                <a:avLst/>
              </a:prstGeom>
              <a:blipFill>
                <a:blip r:embed="rId17"/>
                <a:stretch>
                  <a:fillRect b="-1250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6AF9F15E-DED0-E949-8CBC-6D664601DCBA}"/>
              </a:ext>
            </a:extLst>
          </p:cNvPr>
          <p:cNvCxnSpPr>
            <a:cxnSpLocks/>
          </p:cNvCxnSpPr>
          <p:nvPr/>
        </p:nvCxnSpPr>
        <p:spPr>
          <a:xfrm flipH="1">
            <a:off x="7065249" y="4017633"/>
            <a:ext cx="471373" cy="7026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Oval 127">
            <a:extLst>
              <a:ext uri="{FF2B5EF4-FFF2-40B4-BE49-F238E27FC236}">
                <a16:creationId xmlns:a16="http://schemas.microsoft.com/office/drawing/2014/main" id="{A0B66E87-88B7-A04F-A32B-5928CE8DFC70}"/>
              </a:ext>
            </a:extLst>
          </p:cNvPr>
          <p:cNvSpPr>
            <a:spLocks noChangeAspect="1"/>
          </p:cNvSpPr>
          <p:nvPr/>
        </p:nvSpPr>
        <p:spPr>
          <a:xfrm>
            <a:off x="6727461" y="4771921"/>
            <a:ext cx="457200" cy="4572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AE3FDE38-857D-5640-84DD-8A9C8980D6D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465656" y="4767156"/>
                <a:ext cx="457200" cy="4572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AE3FDE38-857D-5640-84DD-8A9C8980D6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5656" y="4767156"/>
                <a:ext cx="457200" cy="457200"/>
              </a:xfrm>
              <a:prstGeom prst="ellipse">
                <a:avLst/>
              </a:prstGeom>
              <a:blipFill>
                <a:blip r:embed="rId18"/>
                <a:stretch>
                  <a:fillRect l="-540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5F03693F-5766-F643-906E-483748D372C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185971" y="4809362"/>
                <a:ext cx="457200" cy="4572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5F03693F-5766-F643-906E-483748D372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5971" y="4809362"/>
                <a:ext cx="457200" cy="457200"/>
              </a:xfrm>
              <a:prstGeom prst="ellipse">
                <a:avLst/>
              </a:prstGeom>
              <a:blipFill>
                <a:blip r:embed="rId19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47F7244A-6014-6E41-B954-C65631D8DF2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938454" y="4804597"/>
                <a:ext cx="457200" cy="4572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47F7244A-6014-6E41-B954-C65631D8DF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8454" y="4804597"/>
                <a:ext cx="457200" cy="457200"/>
              </a:xfrm>
              <a:prstGeom prst="ellipse">
                <a:avLst/>
              </a:prstGeom>
              <a:blipFill>
                <a:blip r:embed="rId20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86C3C6BC-7568-E74F-845F-E9A1CC6A12C8}"/>
              </a:ext>
            </a:extLst>
          </p:cNvPr>
          <p:cNvCxnSpPr>
            <a:cxnSpLocks/>
          </p:cNvCxnSpPr>
          <p:nvPr/>
        </p:nvCxnSpPr>
        <p:spPr>
          <a:xfrm flipH="1">
            <a:off x="7718607" y="4143770"/>
            <a:ext cx="53702" cy="5204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F9FD7456-EC2D-874A-825D-C68AAE470598}"/>
              </a:ext>
            </a:extLst>
          </p:cNvPr>
          <p:cNvCxnSpPr>
            <a:cxnSpLocks/>
          </p:cNvCxnSpPr>
          <p:nvPr/>
        </p:nvCxnSpPr>
        <p:spPr>
          <a:xfrm>
            <a:off x="8070568" y="4098965"/>
            <a:ext cx="482015" cy="6213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C331B52D-8C73-2141-9943-8CE625BB0894}"/>
              </a:ext>
            </a:extLst>
          </p:cNvPr>
          <p:cNvCxnSpPr>
            <a:cxnSpLocks/>
          </p:cNvCxnSpPr>
          <p:nvPr/>
        </p:nvCxnSpPr>
        <p:spPr>
          <a:xfrm>
            <a:off x="8200258" y="3867037"/>
            <a:ext cx="966796" cy="7971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60FCD9C5-0658-5C4A-86EE-EDD0578A946C}"/>
              </a:ext>
            </a:extLst>
          </p:cNvPr>
          <p:cNvCxnSpPr>
            <a:cxnSpLocks/>
          </p:cNvCxnSpPr>
          <p:nvPr/>
        </p:nvCxnSpPr>
        <p:spPr>
          <a:xfrm flipH="1">
            <a:off x="9420085" y="2973118"/>
            <a:ext cx="445823" cy="5377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ACC8C392-6B31-1D42-85A5-A362D0CC4440}"/>
              </a:ext>
            </a:extLst>
          </p:cNvPr>
          <p:cNvCxnSpPr>
            <a:cxnSpLocks/>
          </p:cNvCxnSpPr>
          <p:nvPr/>
        </p:nvCxnSpPr>
        <p:spPr>
          <a:xfrm flipH="1">
            <a:off x="10113498" y="2984513"/>
            <a:ext cx="177310" cy="5841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4FDCD2B7-152B-BC4D-BB03-338334E6D6CE}"/>
              </a:ext>
            </a:extLst>
          </p:cNvPr>
          <p:cNvCxnSpPr>
            <a:cxnSpLocks/>
          </p:cNvCxnSpPr>
          <p:nvPr/>
        </p:nvCxnSpPr>
        <p:spPr>
          <a:xfrm>
            <a:off x="10549970" y="3006664"/>
            <a:ext cx="344285" cy="5914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704DD6B7-F153-594D-9753-4ECACF1A8F29}"/>
              </a:ext>
            </a:extLst>
          </p:cNvPr>
          <p:cNvCxnSpPr>
            <a:cxnSpLocks/>
          </p:cNvCxnSpPr>
          <p:nvPr/>
        </p:nvCxnSpPr>
        <p:spPr>
          <a:xfrm>
            <a:off x="10730836" y="2857181"/>
            <a:ext cx="792566" cy="6537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Oval 147">
            <a:extLst>
              <a:ext uri="{FF2B5EF4-FFF2-40B4-BE49-F238E27FC236}">
                <a16:creationId xmlns:a16="http://schemas.microsoft.com/office/drawing/2014/main" id="{827F7AEF-055D-7645-B788-01CE6D6AE33F}"/>
              </a:ext>
            </a:extLst>
          </p:cNvPr>
          <p:cNvSpPr/>
          <p:nvPr/>
        </p:nvSpPr>
        <p:spPr>
          <a:xfrm>
            <a:off x="9797354" y="3649406"/>
            <a:ext cx="694275" cy="58314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Oval 148">
            <a:extLst>
              <a:ext uri="{FF2B5EF4-FFF2-40B4-BE49-F238E27FC236}">
                <a16:creationId xmlns:a16="http://schemas.microsoft.com/office/drawing/2014/main" id="{431BBF08-0D12-184D-A846-741CACC514FB}"/>
              </a:ext>
            </a:extLst>
          </p:cNvPr>
          <p:cNvSpPr/>
          <p:nvPr/>
        </p:nvSpPr>
        <p:spPr>
          <a:xfrm>
            <a:off x="10702177" y="3678540"/>
            <a:ext cx="694275" cy="58314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57210AA5-CE15-6046-AAF8-4BFDDE75CBE4}"/>
              </a:ext>
            </a:extLst>
          </p:cNvPr>
          <p:cNvSpPr/>
          <p:nvPr/>
        </p:nvSpPr>
        <p:spPr>
          <a:xfrm>
            <a:off x="11493405" y="3539870"/>
            <a:ext cx="694275" cy="58314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Oval 153">
                <a:extLst>
                  <a:ext uri="{FF2B5EF4-FFF2-40B4-BE49-F238E27FC236}">
                    <a16:creationId xmlns:a16="http://schemas.microsoft.com/office/drawing/2014/main" id="{271A5EE8-5ED8-3A4E-B8F3-FA3409777DF6}"/>
                  </a:ext>
                </a:extLst>
              </p:cNvPr>
              <p:cNvSpPr/>
              <p:nvPr/>
            </p:nvSpPr>
            <p:spPr>
              <a:xfrm>
                <a:off x="8997364" y="3595714"/>
                <a:ext cx="694275" cy="58314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4" name="Oval 153">
                <a:extLst>
                  <a:ext uri="{FF2B5EF4-FFF2-40B4-BE49-F238E27FC236}">
                    <a16:creationId xmlns:a16="http://schemas.microsoft.com/office/drawing/2014/main" id="{271A5EE8-5ED8-3A4E-B8F3-FA3409777D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7364" y="3595714"/>
                <a:ext cx="694275" cy="583149"/>
              </a:xfrm>
              <a:prstGeom prst="ellipse">
                <a:avLst/>
              </a:prstGeom>
              <a:blipFill>
                <a:blip r:embed="rId21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5" name="Picture 154">
            <a:extLst>
              <a:ext uri="{FF2B5EF4-FFF2-40B4-BE49-F238E27FC236}">
                <a16:creationId xmlns:a16="http://schemas.microsoft.com/office/drawing/2014/main" id="{CB16B6D5-7266-2B49-A61F-FDDD03F808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0944" y="3744073"/>
            <a:ext cx="153965" cy="13716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F09BA1D-0219-0445-A57A-DE5E2DBC5E90}"/>
              </a:ext>
            </a:extLst>
          </p:cNvPr>
          <p:cNvSpPr txBox="1"/>
          <p:nvPr/>
        </p:nvSpPr>
        <p:spPr>
          <a:xfrm>
            <a:off x="5898310" y="5607424"/>
            <a:ext cx="687678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/>
              <a:t>Is there a </a:t>
            </a:r>
            <a:r>
              <a:rPr lang="en-US" sz="2600" b="1" dirty="0">
                <a:solidFill>
                  <a:srgbClr val="FF00FB"/>
                </a:solidFill>
              </a:rPr>
              <a:t>non-zero area intersection </a:t>
            </a:r>
            <a:r>
              <a:rPr lang="en-US" sz="2600" dirty="0"/>
              <a:t>between the </a:t>
            </a:r>
            <a:r>
              <a:rPr lang="en-US" sz="2600" dirty="0">
                <a:solidFill>
                  <a:schemeClr val="accent6"/>
                </a:solidFill>
              </a:rPr>
              <a:t>quadrant spanned by the root </a:t>
            </a:r>
            <a:r>
              <a:rPr lang="en-US" sz="2600" dirty="0"/>
              <a:t>and the </a:t>
            </a:r>
            <a:br>
              <a:rPr lang="en-US" sz="2600" dirty="0"/>
            </a:br>
            <a:r>
              <a:rPr lang="en-US" sz="2600" dirty="0">
                <a:solidFill>
                  <a:schemeClr val="accent2"/>
                </a:solidFill>
              </a:rPr>
              <a:t>range</a:t>
            </a:r>
            <a:r>
              <a:rPr lang="en-US" sz="2600" dirty="0"/>
              <a:t>?</a:t>
            </a: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C63E3222-527D-1341-88CA-E2E32D491242}"/>
              </a:ext>
            </a:extLst>
          </p:cNvPr>
          <p:cNvSpPr/>
          <p:nvPr/>
        </p:nvSpPr>
        <p:spPr>
          <a:xfrm>
            <a:off x="922853" y="4539096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288D1727-0E22-8248-89CC-52C2A1868E32}"/>
                  </a:ext>
                </a:extLst>
              </p:cNvPr>
              <p:cNvSpPr txBox="1"/>
              <p:nvPr/>
            </p:nvSpPr>
            <p:spPr>
              <a:xfrm>
                <a:off x="711271" y="4243827"/>
                <a:ext cx="3736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288D1727-0E22-8248-89CC-52C2A1868E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271" y="4243827"/>
                <a:ext cx="373628" cy="276999"/>
              </a:xfrm>
              <a:prstGeom prst="rect">
                <a:avLst/>
              </a:prstGeom>
              <a:blipFill>
                <a:blip r:embed="rId22"/>
                <a:stretch>
                  <a:fillRect l="-13333" r="-3333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5" name="Oval 94">
            <a:extLst>
              <a:ext uri="{FF2B5EF4-FFF2-40B4-BE49-F238E27FC236}">
                <a16:creationId xmlns:a16="http://schemas.microsoft.com/office/drawing/2014/main" id="{9F425136-A25C-B447-BBF0-D351B55836A5}"/>
              </a:ext>
            </a:extLst>
          </p:cNvPr>
          <p:cNvSpPr/>
          <p:nvPr/>
        </p:nvSpPr>
        <p:spPr>
          <a:xfrm>
            <a:off x="2375425" y="5591614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8E2E698E-8E86-7D4E-ABD7-70B250EC36F3}"/>
                  </a:ext>
                </a:extLst>
              </p:cNvPr>
              <p:cNvSpPr txBox="1"/>
              <p:nvPr/>
            </p:nvSpPr>
            <p:spPr>
              <a:xfrm>
                <a:off x="2163843" y="5296345"/>
                <a:ext cx="3736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8E2E698E-8E86-7D4E-ABD7-70B250EC36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3843" y="5296345"/>
                <a:ext cx="373628" cy="276999"/>
              </a:xfrm>
              <a:prstGeom prst="rect">
                <a:avLst/>
              </a:prstGeom>
              <a:blipFill>
                <a:blip r:embed="rId23"/>
                <a:stretch>
                  <a:fillRect l="-12903" r="-3226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Oval 96">
                <a:extLst>
                  <a:ext uri="{FF2B5EF4-FFF2-40B4-BE49-F238E27FC236}">
                    <a16:creationId xmlns:a16="http://schemas.microsoft.com/office/drawing/2014/main" id="{D73F2FC5-7B13-3847-9EF2-05247101D0B9}"/>
                  </a:ext>
                </a:extLst>
              </p:cNvPr>
              <p:cNvSpPr/>
              <p:nvPr/>
            </p:nvSpPr>
            <p:spPr>
              <a:xfrm>
                <a:off x="11493405" y="3539870"/>
                <a:ext cx="694275" cy="58314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7" name="Oval 96">
                <a:extLst>
                  <a:ext uri="{FF2B5EF4-FFF2-40B4-BE49-F238E27FC236}">
                    <a16:creationId xmlns:a16="http://schemas.microsoft.com/office/drawing/2014/main" id="{D73F2FC5-7B13-3847-9EF2-05247101D0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93405" y="3539870"/>
                <a:ext cx="694275" cy="583149"/>
              </a:xfrm>
              <a:prstGeom prst="ellipse">
                <a:avLst/>
              </a:prstGeom>
              <a:blipFill>
                <a:blip r:embed="rId2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CF397A86-3C2D-E342-AC72-EE3135BECB49}"/>
                  </a:ext>
                </a:extLst>
              </p:cNvPr>
              <p:cNvSpPr/>
              <p:nvPr/>
            </p:nvSpPr>
            <p:spPr>
              <a:xfrm>
                <a:off x="8997364" y="3595714"/>
                <a:ext cx="703037" cy="634594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CF397A86-3C2D-E342-AC72-EE3135BECB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7364" y="3595714"/>
                <a:ext cx="703037" cy="634594"/>
              </a:xfrm>
              <a:prstGeom prst="ellipse">
                <a:avLst/>
              </a:prstGeom>
              <a:blipFill>
                <a:blip r:embed="rId25"/>
                <a:stretch>
                  <a:fillRect b="-384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222914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Insertion into a Point </a:t>
            </a:r>
            <a:r>
              <a:rPr lang="en-US" dirty="0" err="1"/>
              <a:t>Quadtree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Insertion is straightforward.</a:t>
            </a:r>
          </a:p>
          <a:p>
            <a:r>
              <a:rPr lang="en-US" dirty="0"/>
              <a:t>If current pointer is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null</a:t>
            </a:r>
            <a:r>
              <a:rPr lang="en-US" dirty="0"/>
              <a:t>, </a:t>
            </a:r>
            <a:r>
              <a:rPr lang="en-US" dirty="0">
                <a:solidFill>
                  <a:schemeClr val="accent2"/>
                </a:solidFill>
              </a:rPr>
              <a:t>allocate space and return.</a:t>
            </a:r>
          </a:p>
          <a:p>
            <a:r>
              <a:rPr lang="en-US" dirty="0"/>
              <a:t>Otherwise, </a:t>
            </a:r>
            <a:r>
              <a:rPr lang="en-US" dirty="0">
                <a:solidFill>
                  <a:schemeClr val="accent6"/>
                </a:solidFill>
              </a:rPr>
              <a:t>determine quadrant</a:t>
            </a:r>
            <a:r>
              <a:rPr lang="en-US" dirty="0"/>
              <a:t> (with 2 comparisons) and </a:t>
            </a:r>
            <a:r>
              <a:rPr lang="en-US" dirty="0" err="1"/>
              <a:t>recurse</a:t>
            </a:r>
            <a:r>
              <a:rPr lang="en-US" dirty="0"/>
              <a:t> there.</a:t>
            </a:r>
          </a:p>
        </p:txBody>
      </p:sp>
    </p:spTree>
    <p:extLst>
      <p:ext uri="{BB962C8B-B14F-4D97-AF65-F5344CB8AC3E}">
        <p14:creationId xmlns:p14="http://schemas.microsoft.com/office/powerpoint/2010/main" val="207227495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4F378-CD67-8A4D-8ECD-19659C8AE3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1687" y="-80924"/>
            <a:ext cx="9094807" cy="1028777"/>
          </a:xfrm>
        </p:spPr>
        <p:txBody>
          <a:bodyPr/>
          <a:lstStyle/>
          <a:p>
            <a:pPr algn="ctr"/>
            <a:r>
              <a:rPr lang="en-US" dirty="0"/>
              <a:t>Example of range query in PR-</a:t>
            </a:r>
            <a:r>
              <a:rPr lang="en-US" dirty="0" err="1"/>
              <a:t>QuadTree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F1C8300-1158-AF44-8587-F337DADDBF57}"/>
              </a:ext>
            </a:extLst>
          </p:cNvPr>
          <p:cNvSpPr>
            <a:spLocks/>
          </p:cNvSpPr>
          <p:nvPr/>
        </p:nvSpPr>
        <p:spPr>
          <a:xfrm>
            <a:off x="577892" y="1561172"/>
            <a:ext cx="4919659" cy="4438184"/>
          </a:xfrm>
          <a:prstGeom prst="rect">
            <a:avLst/>
          </a:prstGeom>
          <a:solidFill>
            <a:schemeClr val="accent6">
              <a:lumMod val="60000"/>
              <a:lumOff val="40000"/>
              <a:alpha val="44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D4EBE64-0189-9448-AD5F-4A307EE4A47B}"/>
              </a:ext>
            </a:extLst>
          </p:cNvPr>
          <p:cNvSpPr txBox="1"/>
          <p:nvPr/>
        </p:nvSpPr>
        <p:spPr>
          <a:xfrm>
            <a:off x="122102" y="6077415"/>
            <a:ext cx="993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(-16, -16)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3367344-D2C2-644E-AF60-07580BC0BED4}"/>
              </a:ext>
            </a:extLst>
          </p:cNvPr>
          <p:cNvSpPr txBox="1"/>
          <p:nvPr/>
        </p:nvSpPr>
        <p:spPr>
          <a:xfrm>
            <a:off x="5205516" y="6077414"/>
            <a:ext cx="993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(16, -16)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4DEBC0-56B6-454A-91F8-B1862EE00F41}"/>
              </a:ext>
            </a:extLst>
          </p:cNvPr>
          <p:cNvSpPr txBox="1"/>
          <p:nvPr/>
        </p:nvSpPr>
        <p:spPr>
          <a:xfrm>
            <a:off x="5291008" y="1245144"/>
            <a:ext cx="993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(16, 16)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ED43F1C-2803-F74C-9651-112D2BD647D0}"/>
              </a:ext>
            </a:extLst>
          </p:cNvPr>
          <p:cNvSpPr txBox="1"/>
          <p:nvPr/>
        </p:nvSpPr>
        <p:spPr>
          <a:xfrm>
            <a:off x="133565" y="1245143"/>
            <a:ext cx="993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(-16, 16)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0765131-9447-4C44-931A-43E1B93BBEEB}"/>
              </a:ext>
            </a:extLst>
          </p:cNvPr>
          <p:cNvCxnSpPr>
            <a:stCxn id="4" idx="0"/>
            <a:endCxn id="4" idx="2"/>
          </p:cNvCxnSpPr>
          <p:nvPr/>
        </p:nvCxnSpPr>
        <p:spPr>
          <a:xfrm>
            <a:off x="3037722" y="1561172"/>
            <a:ext cx="0" cy="4438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D3FBAC7-85B5-3C47-B35C-27A955D16F67}"/>
              </a:ext>
            </a:extLst>
          </p:cNvPr>
          <p:cNvCxnSpPr>
            <a:cxnSpLocks/>
          </p:cNvCxnSpPr>
          <p:nvPr/>
        </p:nvCxnSpPr>
        <p:spPr>
          <a:xfrm>
            <a:off x="577892" y="3769113"/>
            <a:ext cx="491965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8A41387-28C5-DE48-841A-2335B26C1D70}"/>
              </a:ext>
            </a:extLst>
          </p:cNvPr>
          <p:cNvCxnSpPr>
            <a:cxnSpLocks/>
          </p:cNvCxnSpPr>
          <p:nvPr/>
        </p:nvCxnSpPr>
        <p:spPr>
          <a:xfrm>
            <a:off x="577891" y="2772938"/>
            <a:ext cx="24598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9BEDA4F-10D7-7C49-9BFB-35FB3C88EF64}"/>
              </a:ext>
            </a:extLst>
          </p:cNvPr>
          <p:cNvCxnSpPr>
            <a:cxnSpLocks/>
          </p:cNvCxnSpPr>
          <p:nvPr/>
        </p:nvCxnSpPr>
        <p:spPr>
          <a:xfrm>
            <a:off x="1807802" y="1576042"/>
            <a:ext cx="0" cy="22042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89CC8C9-62FD-CE44-A725-64BA847FCAAD}"/>
              </a:ext>
            </a:extLst>
          </p:cNvPr>
          <p:cNvCxnSpPr>
            <a:cxnSpLocks/>
          </p:cNvCxnSpPr>
          <p:nvPr/>
        </p:nvCxnSpPr>
        <p:spPr>
          <a:xfrm>
            <a:off x="1807802" y="3713356"/>
            <a:ext cx="0" cy="228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FADBD58-BAB1-D649-B8BE-8DED6819B1CF}"/>
              </a:ext>
            </a:extLst>
          </p:cNvPr>
          <p:cNvCxnSpPr>
            <a:cxnSpLocks/>
          </p:cNvCxnSpPr>
          <p:nvPr/>
        </p:nvCxnSpPr>
        <p:spPr>
          <a:xfrm>
            <a:off x="585326" y="4832193"/>
            <a:ext cx="24598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13D531F-986D-BE47-A6B8-ABF050F2A526}"/>
              </a:ext>
            </a:extLst>
          </p:cNvPr>
          <p:cNvCxnSpPr>
            <a:cxnSpLocks/>
          </p:cNvCxnSpPr>
          <p:nvPr/>
        </p:nvCxnSpPr>
        <p:spPr>
          <a:xfrm>
            <a:off x="1807802" y="3289607"/>
            <a:ext cx="123735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FC8060C-B4EF-EC44-8115-288D4A8E64D4}"/>
              </a:ext>
            </a:extLst>
          </p:cNvPr>
          <p:cNvCxnSpPr>
            <a:cxnSpLocks/>
          </p:cNvCxnSpPr>
          <p:nvPr/>
        </p:nvCxnSpPr>
        <p:spPr>
          <a:xfrm>
            <a:off x="2395969" y="2772938"/>
            <a:ext cx="0" cy="10073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>
            <a:extLst>
              <a:ext uri="{FF2B5EF4-FFF2-40B4-BE49-F238E27FC236}">
                <a16:creationId xmlns:a16="http://schemas.microsoft.com/office/drawing/2014/main" id="{E435A33E-DF17-AA4F-ACF3-51283F51EF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4776" y="3385394"/>
            <a:ext cx="323208" cy="2879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C84DB4F-3C32-9E4B-9CBC-D82CA6D7D3EE}"/>
                  </a:ext>
                </a:extLst>
              </p:cNvPr>
              <p:cNvSpPr txBox="1"/>
              <p:nvPr/>
            </p:nvSpPr>
            <p:spPr>
              <a:xfrm>
                <a:off x="421311" y="777388"/>
                <a:ext cx="58632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accent5"/>
                    </a:solidFill>
                  </a:rPr>
                  <a:t>anchor = (-9, 3), </a:t>
                </a:r>
                <a:r>
                  <a:rPr lang="en-US" dirty="0">
                    <a:solidFill>
                      <a:schemeClr val="accent2"/>
                    </a:solidFill>
                  </a:rPr>
                  <a:t>range </a:t>
                </a:r>
                <a:r>
                  <a:rPr lang="en-US" dirty="0">
                    <a:solidFill>
                      <a:schemeClr val="accent5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=7</m:t>
                    </m:r>
                  </m:oMath>
                </a14:m>
                <a:r>
                  <a:rPr lang="en-US" dirty="0">
                    <a:solidFill>
                      <a:schemeClr val="accent2"/>
                    </a:solidFill>
                  </a:rPr>
                  <a:t>,  </a:t>
                </a:r>
                <a:r>
                  <a:rPr lang="en-US" dirty="0">
                    <a:solidFill>
                      <a:srgbClr val="7030A0"/>
                    </a:solidFill>
                  </a:rPr>
                  <a:t>Bucket size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endParaRPr lang="en-US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C84DB4F-3C32-9E4B-9CBC-D82CA6D7D3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311" y="777388"/>
                <a:ext cx="5863271" cy="369332"/>
              </a:xfrm>
              <a:prstGeom prst="rect">
                <a:avLst/>
              </a:prstGeom>
              <a:blipFill>
                <a:blip r:embed="rId3"/>
                <a:stretch>
                  <a:fillRect l="-648" t="-3333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Oval 36">
            <a:extLst>
              <a:ext uri="{FF2B5EF4-FFF2-40B4-BE49-F238E27FC236}">
                <a16:creationId xmlns:a16="http://schemas.microsoft.com/office/drawing/2014/main" id="{C40E7FAC-2BA5-204B-AF7C-B13A89D2BA1C}"/>
              </a:ext>
            </a:extLst>
          </p:cNvPr>
          <p:cNvSpPr/>
          <p:nvPr/>
        </p:nvSpPr>
        <p:spPr>
          <a:xfrm>
            <a:off x="1474775" y="1839952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9BC64F6B-B4FF-CC46-9D08-E3240F04BCC4}"/>
              </a:ext>
            </a:extLst>
          </p:cNvPr>
          <p:cNvSpPr/>
          <p:nvPr/>
        </p:nvSpPr>
        <p:spPr>
          <a:xfrm>
            <a:off x="1760377" y="2258122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030A4FD8-FDCA-1240-A03A-50E44C956454}"/>
              </a:ext>
            </a:extLst>
          </p:cNvPr>
          <p:cNvSpPr/>
          <p:nvPr/>
        </p:nvSpPr>
        <p:spPr>
          <a:xfrm>
            <a:off x="943232" y="2401225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858369C6-A3CE-A549-B7E8-894D1B0E3C4F}"/>
              </a:ext>
            </a:extLst>
          </p:cNvPr>
          <p:cNvSpPr/>
          <p:nvPr/>
        </p:nvSpPr>
        <p:spPr>
          <a:xfrm>
            <a:off x="2470945" y="2401225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A8DFBF64-6A63-4941-B76D-0711BFF9E589}"/>
              </a:ext>
            </a:extLst>
          </p:cNvPr>
          <p:cNvSpPr/>
          <p:nvPr/>
        </p:nvSpPr>
        <p:spPr>
          <a:xfrm>
            <a:off x="3258965" y="2810100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3F572112-0688-6D4E-9954-5C92A9766196}"/>
              </a:ext>
            </a:extLst>
          </p:cNvPr>
          <p:cNvSpPr/>
          <p:nvPr/>
        </p:nvSpPr>
        <p:spPr>
          <a:xfrm>
            <a:off x="2489532" y="3066575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29CE63BF-5CF8-D842-864E-357C56C2EF7F}"/>
              </a:ext>
            </a:extLst>
          </p:cNvPr>
          <p:cNvSpPr/>
          <p:nvPr/>
        </p:nvSpPr>
        <p:spPr>
          <a:xfrm>
            <a:off x="2073225" y="3486601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64B5F066-3BDC-2E47-A2A2-65998B32EDA0}"/>
              </a:ext>
            </a:extLst>
          </p:cNvPr>
          <p:cNvSpPr/>
          <p:nvPr/>
        </p:nvSpPr>
        <p:spPr>
          <a:xfrm>
            <a:off x="1556555" y="4241162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06F0AC4F-8993-1441-9484-031E5E3C4383}"/>
              </a:ext>
            </a:extLst>
          </p:cNvPr>
          <p:cNvSpPr/>
          <p:nvPr/>
        </p:nvSpPr>
        <p:spPr>
          <a:xfrm>
            <a:off x="2675385" y="3408542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284C06F-6037-6F4E-9388-4ED478106D7D}"/>
              </a:ext>
            </a:extLst>
          </p:cNvPr>
          <p:cNvSpPr txBox="1"/>
          <p:nvPr/>
        </p:nvSpPr>
        <p:spPr>
          <a:xfrm>
            <a:off x="2839728" y="3765467"/>
            <a:ext cx="2054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0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DC40580-A139-C249-90A1-1AC648FC3614}"/>
              </a:ext>
            </a:extLst>
          </p:cNvPr>
          <p:cNvSpPr txBox="1"/>
          <p:nvPr/>
        </p:nvSpPr>
        <p:spPr>
          <a:xfrm>
            <a:off x="2197241" y="3759315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-4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DD1F80B-070E-5045-9A7B-C782D99A825D}"/>
              </a:ext>
            </a:extLst>
          </p:cNvPr>
          <p:cNvSpPr txBox="1"/>
          <p:nvPr/>
        </p:nvSpPr>
        <p:spPr>
          <a:xfrm>
            <a:off x="3501723" y="3759315"/>
            <a:ext cx="2054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4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383F2446-45E7-AA4E-B621-DE69374595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2812" y="3168792"/>
            <a:ext cx="215900" cy="228600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8017408E-686D-CF48-9D4A-F5D3498FBDA5}"/>
              </a:ext>
            </a:extLst>
          </p:cNvPr>
          <p:cNvSpPr txBox="1"/>
          <p:nvPr/>
        </p:nvSpPr>
        <p:spPr>
          <a:xfrm>
            <a:off x="1592398" y="3768840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-8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89434D0-EFD9-E948-AF48-D52018F7B778}"/>
              </a:ext>
            </a:extLst>
          </p:cNvPr>
          <p:cNvSpPr txBox="1"/>
          <p:nvPr/>
        </p:nvSpPr>
        <p:spPr>
          <a:xfrm>
            <a:off x="4081483" y="3779567"/>
            <a:ext cx="2054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8</a:t>
            </a: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13446AA9-C995-F048-A218-A84FE9DC843B}"/>
              </a:ext>
            </a:extLst>
          </p:cNvPr>
          <p:cNvCxnSpPr>
            <a:cxnSpLocks/>
          </p:cNvCxnSpPr>
          <p:nvPr/>
        </p:nvCxnSpPr>
        <p:spPr>
          <a:xfrm flipH="1">
            <a:off x="1620284" y="3457748"/>
            <a:ext cx="7231" cy="308205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6E462DB3-49F7-4A47-922A-63AADC96AE78}"/>
              </a:ext>
            </a:extLst>
          </p:cNvPr>
          <p:cNvCxnSpPr>
            <a:cxnSpLocks/>
          </p:cNvCxnSpPr>
          <p:nvPr/>
        </p:nvCxnSpPr>
        <p:spPr>
          <a:xfrm>
            <a:off x="1688655" y="3389482"/>
            <a:ext cx="1331256" cy="3823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24CB42CA-8EAE-CE4D-82D9-095DFE4458C3}"/>
              </a:ext>
            </a:extLst>
          </p:cNvPr>
          <p:cNvSpPr txBox="1"/>
          <p:nvPr/>
        </p:nvSpPr>
        <p:spPr>
          <a:xfrm>
            <a:off x="1444753" y="3764077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00B0F0"/>
                </a:solidFill>
              </a:rPr>
              <a:t>-9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BCC205CA-23A5-1641-A112-80D91CF958DF}"/>
              </a:ext>
            </a:extLst>
          </p:cNvPr>
          <p:cNvSpPr txBox="1"/>
          <p:nvPr/>
        </p:nvSpPr>
        <p:spPr>
          <a:xfrm>
            <a:off x="3025913" y="3287814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00B0F0"/>
                </a:solidFill>
              </a:rPr>
              <a:t>3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359B3557-F84D-874D-BC31-BDABDB1128EF}"/>
              </a:ext>
            </a:extLst>
          </p:cNvPr>
          <p:cNvSpPr txBox="1"/>
          <p:nvPr/>
        </p:nvSpPr>
        <p:spPr>
          <a:xfrm>
            <a:off x="2778255" y="4183182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-4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B980752-22D2-A34A-A952-DA61554DFFDF}"/>
              </a:ext>
            </a:extLst>
          </p:cNvPr>
          <p:cNvSpPr txBox="1"/>
          <p:nvPr/>
        </p:nvSpPr>
        <p:spPr>
          <a:xfrm>
            <a:off x="2802066" y="4664199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-8</a:t>
            </a: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8C929720-BA9D-3C46-BCF3-253BA94B95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87662" y="2614607"/>
            <a:ext cx="215900" cy="228600"/>
          </a:xfrm>
          <a:prstGeom prst="rect">
            <a:avLst/>
          </a:prstGeom>
        </p:spPr>
      </p:pic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E99C64F5-A836-4247-AEB1-5CCE9DDB9EAF}"/>
              </a:ext>
            </a:extLst>
          </p:cNvPr>
          <p:cNvCxnSpPr>
            <a:cxnSpLocks/>
          </p:cNvCxnSpPr>
          <p:nvPr/>
        </p:nvCxnSpPr>
        <p:spPr>
          <a:xfrm>
            <a:off x="1607804" y="3422830"/>
            <a:ext cx="1203348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Oval 74">
            <a:extLst>
              <a:ext uri="{FF2B5EF4-FFF2-40B4-BE49-F238E27FC236}">
                <a16:creationId xmlns:a16="http://schemas.microsoft.com/office/drawing/2014/main" id="{47CCA042-4D34-1543-97CB-B2810DB98106}"/>
              </a:ext>
            </a:extLst>
          </p:cNvPr>
          <p:cNvSpPr/>
          <p:nvPr/>
        </p:nvSpPr>
        <p:spPr>
          <a:xfrm>
            <a:off x="714103" y="2512737"/>
            <a:ext cx="2015380" cy="2011680"/>
          </a:xfrm>
          <a:prstGeom prst="ellipse">
            <a:avLst/>
          </a:prstGeom>
          <a:solidFill>
            <a:srgbClr val="FF00FB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1437A734-5F5E-1F4E-AFCE-0B91124B4081}"/>
                  </a:ext>
                </a:extLst>
              </p:cNvPr>
              <p:cNvSpPr txBox="1"/>
              <p:nvPr/>
            </p:nvSpPr>
            <p:spPr>
              <a:xfrm>
                <a:off x="731650" y="2105956"/>
                <a:ext cx="27584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1437A734-5F5E-1F4E-AFCE-0B91124B40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650" y="2105956"/>
                <a:ext cx="275845" cy="276999"/>
              </a:xfrm>
              <a:prstGeom prst="rect">
                <a:avLst/>
              </a:prstGeom>
              <a:blipFill>
                <a:blip r:embed="rId6"/>
                <a:stretch>
                  <a:fillRect l="-22727" r="-4545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87D865D-922E-7D46-B0B6-3DC6B703FAF7}"/>
                  </a:ext>
                </a:extLst>
              </p:cNvPr>
              <p:cNvSpPr txBox="1"/>
              <p:nvPr/>
            </p:nvSpPr>
            <p:spPr>
              <a:xfrm>
                <a:off x="1255534" y="1629692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87D865D-922E-7D46-B0B6-3DC6B703FA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5534" y="1629692"/>
                <a:ext cx="281167" cy="276999"/>
              </a:xfrm>
              <a:prstGeom prst="rect">
                <a:avLst/>
              </a:prstGeom>
              <a:blipFill>
                <a:blip r:embed="rId7"/>
                <a:stretch>
                  <a:fillRect l="-17391" r="-4348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BB3CD07-D837-F44C-A472-66C908F6DB16}"/>
                  </a:ext>
                </a:extLst>
              </p:cNvPr>
              <p:cNvSpPr txBox="1"/>
              <p:nvPr/>
            </p:nvSpPr>
            <p:spPr>
              <a:xfrm>
                <a:off x="1898473" y="1958313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BB3CD07-D837-F44C-A472-66C908F6DB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8473" y="1958313"/>
                <a:ext cx="281167" cy="276999"/>
              </a:xfrm>
              <a:prstGeom prst="rect">
                <a:avLst/>
              </a:prstGeom>
              <a:blipFill>
                <a:blip r:embed="rId8"/>
                <a:stretch>
                  <a:fillRect l="-16667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4A56388C-2791-C543-86A1-29F83A27FAD6}"/>
                  </a:ext>
                </a:extLst>
              </p:cNvPr>
              <p:cNvSpPr txBox="1"/>
              <p:nvPr/>
            </p:nvSpPr>
            <p:spPr>
              <a:xfrm>
                <a:off x="2379493" y="2110708"/>
                <a:ext cx="27943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4A56388C-2791-C543-86A1-29F83A27FA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9493" y="2110708"/>
                <a:ext cx="279435" cy="276999"/>
              </a:xfrm>
              <a:prstGeom prst="rect">
                <a:avLst/>
              </a:prstGeom>
              <a:blipFill>
                <a:blip r:embed="rId9"/>
                <a:stretch>
                  <a:fillRect l="-17391" r="-4348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23C3719B-A6AF-164F-90D4-CEF73935F3C9}"/>
                  </a:ext>
                </a:extLst>
              </p:cNvPr>
              <p:cNvSpPr txBox="1"/>
              <p:nvPr/>
            </p:nvSpPr>
            <p:spPr>
              <a:xfrm>
                <a:off x="3236751" y="2467902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23C3719B-A6AF-164F-90D4-CEF73935F3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6751" y="2467902"/>
                <a:ext cx="281167" cy="276999"/>
              </a:xfrm>
              <a:prstGeom prst="rect">
                <a:avLst/>
              </a:prstGeom>
              <a:blipFill>
                <a:blip r:embed="rId10"/>
                <a:stretch>
                  <a:fillRect l="-17391" r="-4348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CB576CCD-353B-A64A-A8B6-79C729DF5242}"/>
                  </a:ext>
                </a:extLst>
              </p:cNvPr>
              <p:cNvSpPr txBox="1"/>
              <p:nvPr/>
            </p:nvSpPr>
            <p:spPr>
              <a:xfrm>
                <a:off x="2603329" y="2834619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CB576CCD-353B-A64A-A8B6-79C729DF52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3329" y="2834619"/>
                <a:ext cx="281167" cy="276999"/>
              </a:xfrm>
              <a:prstGeom prst="rect">
                <a:avLst/>
              </a:prstGeom>
              <a:blipFill>
                <a:blip r:embed="rId11"/>
                <a:stretch>
                  <a:fillRect l="-17391" r="-4348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1EE9049A-08B4-3D4B-842B-844CD7B49850}"/>
                  </a:ext>
                </a:extLst>
              </p:cNvPr>
              <p:cNvSpPr txBox="1"/>
              <p:nvPr/>
            </p:nvSpPr>
            <p:spPr>
              <a:xfrm>
                <a:off x="2755729" y="3401371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1EE9049A-08B4-3D4B-842B-844CD7B498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5729" y="3401371"/>
                <a:ext cx="281167" cy="276999"/>
              </a:xfrm>
              <a:prstGeom prst="rect">
                <a:avLst/>
              </a:prstGeom>
              <a:blipFill>
                <a:blip r:embed="rId12"/>
                <a:stretch>
                  <a:fillRect l="-17391" r="-4348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3BC46F4D-80C4-8045-966E-89D8A837A63B}"/>
                  </a:ext>
                </a:extLst>
              </p:cNvPr>
              <p:cNvSpPr txBox="1"/>
              <p:nvPr/>
            </p:nvSpPr>
            <p:spPr>
              <a:xfrm>
                <a:off x="2108022" y="3510907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3BC46F4D-80C4-8045-966E-89D8A837A6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8022" y="3510907"/>
                <a:ext cx="281167" cy="276999"/>
              </a:xfrm>
              <a:prstGeom prst="rect">
                <a:avLst/>
              </a:prstGeom>
              <a:blipFill>
                <a:blip r:embed="rId13"/>
                <a:stretch>
                  <a:fillRect l="-17391" r="-4348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A21FCB75-57F2-6B4B-B6D4-2E51392F06B3}"/>
                  </a:ext>
                </a:extLst>
              </p:cNvPr>
              <p:cNvSpPr txBox="1"/>
              <p:nvPr/>
            </p:nvSpPr>
            <p:spPr>
              <a:xfrm>
                <a:off x="1574613" y="4277677"/>
                <a:ext cx="27584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A21FCB75-57F2-6B4B-B6D4-2E51392F06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4613" y="4277677"/>
                <a:ext cx="275845" cy="276999"/>
              </a:xfrm>
              <a:prstGeom prst="rect">
                <a:avLst/>
              </a:prstGeom>
              <a:blipFill>
                <a:blip r:embed="rId14"/>
                <a:stretch>
                  <a:fillRect l="-17391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Oval 85">
            <a:extLst>
              <a:ext uri="{FF2B5EF4-FFF2-40B4-BE49-F238E27FC236}">
                <a16:creationId xmlns:a16="http://schemas.microsoft.com/office/drawing/2014/main" id="{C7225347-B004-2F47-8149-F9A678833807}"/>
              </a:ext>
            </a:extLst>
          </p:cNvPr>
          <p:cNvSpPr/>
          <p:nvPr/>
        </p:nvSpPr>
        <p:spPr>
          <a:xfrm>
            <a:off x="8072437" y="1039170"/>
            <a:ext cx="1728788" cy="48297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111C7B60-146D-7C49-AE2F-67EB5ACFE4E2}"/>
              </a:ext>
            </a:extLst>
          </p:cNvPr>
          <p:cNvCxnSpPr>
            <a:cxnSpLocks/>
          </p:cNvCxnSpPr>
          <p:nvPr/>
        </p:nvCxnSpPr>
        <p:spPr>
          <a:xfrm flipH="1">
            <a:off x="7024504" y="1413529"/>
            <a:ext cx="1142054" cy="6142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B7A097B4-96AB-5B49-B870-C1FACE0D83D2}"/>
              </a:ext>
            </a:extLst>
          </p:cNvPr>
          <p:cNvCxnSpPr>
            <a:cxnSpLocks/>
          </p:cNvCxnSpPr>
          <p:nvPr/>
        </p:nvCxnSpPr>
        <p:spPr>
          <a:xfrm flipH="1">
            <a:off x="8386763" y="1576042"/>
            <a:ext cx="331640" cy="7378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CADC76E4-CC05-974D-9737-328F5B01EFE9}"/>
              </a:ext>
            </a:extLst>
          </p:cNvPr>
          <p:cNvCxnSpPr>
            <a:cxnSpLocks/>
          </p:cNvCxnSpPr>
          <p:nvPr/>
        </p:nvCxnSpPr>
        <p:spPr>
          <a:xfrm>
            <a:off x="9458325" y="1561172"/>
            <a:ext cx="705531" cy="6741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D65B81CE-AB0E-8F4C-9BB4-A473BDD2C31D}"/>
              </a:ext>
            </a:extLst>
          </p:cNvPr>
          <p:cNvCxnSpPr>
            <a:cxnSpLocks/>
          </p:cNvCxnSpPr>
          <p:nvPr/>
        </p:nvCxnSpPr>
        <p:spPr>
          <a:xfrm>
            <a:off x="9797354" y="1413529"/>
            <a:ext cx="1526024" cy="4005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Oval 106">
            <a:extLst>
              <a:ext uri="{FF2B5EF4-FFF2-40B4-BE49-F238E27FC236}">
                <a16:creationId xmlns:a16="http://schemas.microsoft.com/office/drawing/2014/main" id="{E5A97693-7980-8048-90E4-0742CD872138}"/>
              </a:ext>
            </a:extLst>
          </p:cNvPr>
          <p:cNvSpPr/>
          <p:nvPr/>
        </p:nvSpPr>
        <p:spPr>
          <a:xfrm>
            <a:off x="6459979" y="2111847"/>
            <a:ext cx="1076643" cy="54221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983A2BA5-38F6-9B41-9D65-F467C840EA86}"/>
              </a:ext>
            </a:extLst>
          </p:cNvPr>
          <p:cNvSpPr/>
          <p:nvPr/>
        </p:nvSpPr>
        <p:spPr>
          <a:xfrm>
            <a:off x="9625534" y="2400465"/>
            <a:ext cx="1076643" cy="54221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0D11F92F-18CC-5F49-A9E5-F8FEF8B76FC5}"/>
                  </a:ext>
                </a:extLst>
              </p:cNvPr>
              <p:cNvSpPr/>
              <p:nvPr/>
            </p:nvSpPr>
            <p:spPr>
              <a:xfrm>
                <a:off x="7848441" y="2343499"/>
                <a:ext cx="1076643" cy="54221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0D11F92F-18CC-5F49-A9E5-F8FEF8B76F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8441" y="2343499"/>
                <a:ext cx="1076643" cy="542215"/>
              </a:xfrm>
              <a:prstGeom prst="ellipse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0" name="Oval 109">
            <a:extLst>
              <a:ext uri="{FF2B5EF4-FFF2-40B4-BE49-F238E27FC236}">
                <a16:creationId xmlns:a16="http://schemas.microsoft.com/office/drawing/2014/main" id="{3A3D12D0-9524-5244-865E-3FB35B4E64CB}"/>
              </a:ext>
            </a:extLst>
          </p:cNvPr>
          <p:cNvSpPr/>
          <p:nvPr/>
        </p:nvSpPr>
        <p:spPr>
          <a:xfrm>
            <a:off x="10985081" y="1895708"/>
            <a:ext cx="1076643" cy="54221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ADE06B88-5EB9-E941-99AB-D2D46618547D}"/>
              </a:ext>
            </a:extLst>
          </p:cNvPr>
          <p:cNvCxnSpPr>
            <a:cxnSpLocks/>
          </p:cNvCxnSpPr>
          <p:nvPr/>
        </p:nvCxnSpPr>
        <p:spPr>
          <a:xfrm flipH="1">
            <a:off x="5991988" y="2521133"/>
            <a:ext cx="544736" cy="2841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592A0D34-9286-6847-AA3B-8DE51A1D2F2E}"/>
              </a:ext>
            </a:extLst>
          </p:cNvPr>
          <p:cNvCxnSpPr>
            <a:cxnSpLocks/>
          </p:cNvCxnSpPr>
          <p:nvPr/>
        </p:nvCxnSpPr>
        <p:spPr>
          <a:xfrm flipH="1">
            <a:off x="6207366" y="2606401"/>
            <a:ext cx="568662" cy="8009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8D157BAD-C517-2B49-BAD7-377C9F5923FC}"/>
              </a:ext>
            </a:extLst>
          </p:cNvPr>
          <p:cNvCxnSpPr>
            <a:cxnSpLocks/>
          </p:cNvCxnSpPr>
          <p:nvPr/>
        </p:nvCxnSpPr>
        <p:spPr>
          <a:xfrm flipH="1">
            <a:off x="6842129" y="2653318"/>
            <a:ext cx="194544" cy="7320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3F21784C-D3B2-8B4F-B5FC-37D7108EEC12}"/>
              </a:ext>
            </a:extLst>
          </p:cNvPr>
          <p:cNvCxnSpPr>
            <a:cxnSpLocks/>
          </p:cNvCxnSpPr>
          <p:nvPr/>
        </p:nvCxnSpPr>
        <p:spPr>
          <a:xfrm>
            <a:off x="7366031" y="2618573"/>
            <a:ext cx="416309" cy="8923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Oval 116">
            <a:extLst>
              <a:ext uri="{FF2B5EF4-FFF2-40B4-BE49-F238E27FC236}">
                <a16:creationId xmlns:a16="http://schemas.microsoft.com/office/drawing/2014/main" id="{9E2EB0A7-82BE-3A4D-AF4C-1131EE464155}"/>
              </a:ext>
            </a:extLst>
          </p:cNvPr>
          <p:cNvSpPr/>
          <p:nvPr/>
        </p:nvSpPr>
        <p:spPr>
          <a:xfrm>
            <a:off x="7472283" y="3518577"/>
            <a:ext cx="694275" cy="58314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14DFBD9B-49EA-8941-812E-EE9DBCBB212D}"/>
              </a:ext>
            </a:extLst>
          </p:cNvPr>
          <p:cNvSpPr/>
          <p:nvPr/>
        </p:nvSpPr>
        <p:spPr>
          <a:xfrm>
            <a:off x="6531303" y="3485133"/>
            <a:ext cx="694275" cy="58314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Oval 121">
                <a:extLst>
                  <a:ext uri="{FF2B5EF4-FFF2-40B4-BE49-F238E27FC236}">
                    <a16:creationId xmlns:a16="http://schemas.microsoft.com/office/drawing/2014/main" id="{B950B928-B08F-FA4D-8639-878213CF86A3}"/>
                  </a:ext>
                </a:extLst>
              </p:cNvPr>
              <p:cNvSpPr/>
              <p:nvPr/>
            </p:nvSpPr>
            <p:spPr>
              <a:xfrm>
                <a:off x="5755733" y="3495491"/>
                <a:ext cx="694275" cy="58314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3,</m:t>
                      </m:r>
                    </m:oMath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2" name="Oval 121">
                <a:extLst>
                  <a:ext uri="{FF2B5EF4-FFF2-40B4-BE49-F238E27FC236}">
                    <a16:creationId xmlns:a16="http://schemas.microsoft.com/office/drawing/2014/main" id="{B950B928-B08F-FA4D-8639-878213CF86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5733" y="3495491"/>
                <a:ext cx="694275" cy="583149"/>
              </a:xfrm>
              <a:prstGeom prst="ellipse">
                <a:avLst/>
              </a:prstGeom>
              <a:blipFill>
                <a:blip r:embed="rId16"/>
                <a:stretch>
                  <a:fillRect b="-1041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B80EAF62-6A74-BC44-A38D-4789B856867E}"/>
                  </a:ext>
                </a:extLst>
              </p:cNvPr>
              <p:cNvSpPr/>
              <p:nvPr/>
            </p:nvSpPr>
            <p:spPr>
              <a:xfrm>
                <a:off x="5495866" y="2805079"/>
                <a:ext cx="694275" cy="58314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1,</m:t>
                      </m:r>
                    </m:oMath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B80EAF62-6A74-BC44-A38D-4789B85686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5866" y="2805079"/>
                <a:ext cx="694275" cy="583149"/>
              </a:xfrm>
              <a:prstGeom prst="ellipse">
                <a:avLst/>
              </a:prstGeom>
              <a:blipFill>
                <a:blip r:embed="rId17"/>
                <a:stretch>
                  <a:fillRect b="-1250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6AF9F15E-DED0-E949-8CBC-6D664601DCBA}"/>
              </a:ext>
            </a:extLst>
          </p:cNvPr>
          <p:cNvCxnSpPr>
            <a:cxnSpLocks/>
          </p:cNvCxnSpPr>
          <p:nvPr/>
        </p:nvCxnSpPr>
        <p:spPr>
          <a:xfrm flipH="1">
            <a:off x="7065249" y="4017633"/>
            <a:ext cx="471373" cy="7026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Oval 127">
            <a:extLst>
              <a:ext uri="{FF2B5EF4-FFF2-40B4-BE49-F238E27FC236}">
                <a16:creationId xmlns:a16="http://schemas.microsoft.com/office/drawing/2014/main" id="{A0B66E87-88B7-A04F-A32B-5928CE8DFC70}"/>
              </a:ext>
            </a:extLst>
          </p:cNvPr>
          <p:cNvSpPr>
            <a:spLocks noChangeAspect="1"/>
          </p:cNvSpPr>
          <p:nvPr/>
        </p:nvSpPr>
        <p:spPr>
          <a:xfrm>
            <a:off x="6727461" y="4771921"/>
            <a:ext cx="457200" cy="4572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AE3FDE38-857D-5640-84DD-8A9C8980D6D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465656" y="4767156"/>
                <a:ext cx="457200" cy="4572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AE3FDE38-857D-5640-84DD-8A9C8980D6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5656" y="4767156"/>
                <a:ext cx="457200" cy="457200"/>
              </a:xfrm>
              <a:prstGeom prst="ellipse">
                <a:avLst/>
              </a:prstGeom>
              <a:blipFill>
                <a:blip r:embed="rId18"/>
                <a:stretch>
                  <a:fillRect l="-540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5F03693F-5766-F643-906E-483748D372C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185971" y="4809362"/>
                <a:ext cx="457200" cy="4572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5F03693F-5766-F643-906E-483748D372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5971" y="4809362"/>
                <a:ext cx="457200" cy="457200"/>
              </a:xfrm>
              <a:prstGeom prst="ellipse">
                <a:avLst/>
              </a:prstGeom>
              <a:blipFill>
                <a:blip r:embed="rId19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47F7244A-6014-6E41-B954-C65631D8DF2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938454" y="4804597"/>
                <a:ext cx="457200" cy="4572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47F7244A-6014-6E41-B954-C65631D8DF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8454" y="4804597"/>
                <a:ext cx="457200" cy="457200"/>
              </a:xfrm>
              <a:prstGeom prst="ellipse">
                <a:avLst/>
              </a:prstGeom>
              <a:blipFill>
                <a:blip r:embed="rId20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86C3C6BC-7568-E74F-845F-E9A1CC6A12C8}"/>
              </a:ext>
            </a:extLst>
          </p:cNvPr>
          <p:cNvCxnSpPr>
            <a:cxnSpLocks/>
          </p:cNvCxnSpPr>
          <p:nvPr/>
        </p:nvCxnSpPr>
        <p:spPr>
          <a:xfrm flipH="1">
            <a:off x="7718607" y="4143770"/>
            <a:ext cx="53702" cy="5204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F9FD7456-EC2D-874A-825D-C68AAE470598}"/>
              </a:ext>
            </a:extLst>
          </p:cNvPr>
          <p:cNvCxnSpPr>
            <a:cxnSpLocks/>
          </p:cNvCxnSpPr>
          <p:nvPr/>
        </p:nvCxnSpPr>
        <p:spPr>
          <a:xfrm>
            <a:off x="8070568" y="4098965"/>
            <a:ext cx="482015" cy="6213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C331B52D-8C73-2141-9943-8CE625BB0894}"/>
              </a:ext>
            </a:extLst>
          </p:cNvPr>
          <p:cNvCxnSpPr>
            <a:cxnSpLocks/>
          </p:cNvCxnSpPr>
          <p:nvPr/>
        </p:nvCxnSpPr>
        <p:spPr>
          <a:xfrm>
            <a:off x="8200258" y="3867037"/>
            <a:ext cx="966796" cy="7971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60FCD9C5-0658-5C4A-86EE-EDD0578A946C}"/>
              </a:ext>
            </a:extLst>
          </p:cNvPr>
          <p:cNvCxnSpPr>
            <a:cxnSpLocks/>
          </p:cNvCxnSpPr>
          <p:nvPr/>
        </p:nvCxnSpPr>
        <p:spPr>
          <a:xfrm flipH="1">
            <a:off x="9420085" y="2973118"/>
            <a:ext cx="445823" cy="5377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ACC8C392-6B31-1D42-85A5-A362D0CC4440}"/>
              </a:ext>
            </a:extLst>
          </p:cNvPr>
          <p:cNvCxnSpPr>
            <a:cxnSpLocks/>
          </p:cNvCxnSpPr>
          <p:nvPr/>
        </p:nvCxnSpPr>
        <p:spPr>
          <a:xfrm flipH="1">
            <a:off x="10113498" y="2984513"/>
            <a:ext cx="177310" cy="5841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4FDCD2B7-152B-BC4D-BB03-338334E6D6CE}"/>
              </a:ext>
            </a:extLst>
          </p:cNvPr>
          <p:cNvCxnSpPr>
            <a:cxnSpLocks/>
          </p:cNvCxnSpPr>
          <p:nvPr/>
        </p:nvCxnSpPr>
        <p:spPr>
          <a:xfrm>
            <a:off x="10549970" y="3006664"/>
            <a:ext cx="344285" cy="5914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704DD6B7-F153-594D-9753-4ECACF1A8F29}"/>
              </a:ext>
            </a:extLst>
          </p:cNvPr>
          <p:cNvCxnSpPr>
            <a:cxnSpLocks/>
          </p:cNvCxnSpPr>
          <p:nvPr/>
        </p:nvCxnSpPr>
        <p:spPr>
          <a:xfrm>
            <a:off x="10730836" y="2857181"/>
            <a:ext cx="792566" cy="6537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Oval 147">
            <a:extLst>
              <a:ext uri="{FF2B5EF4-FFF2-40B4-BE49-F238E27FC236}">
                <a16:creationId xmlns:a16="http://schemas.microsoft.com/office/drawing/2014/main" id="{827F7AEF-055D-7645-B788-01CE6D6AE33F}"/>
              </a:ext>
            </a:extLst>
          </p:cNvPr>
          <p:cNvSpPr/>
          <p:nvPr/>
        </p:nvSpPr>
        <p:spPr>
          <a:xfrm>
            <a:off x="9797354" y="3649406"/>
            <a:ext cx="694275" cy="58314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Oval 148">
            <a:extLst>
              <a:ext uri="{FF2B5EF4-FFF2-40B4-BE49-F238E27FC236}">
                <a16:creationId xmlns:a16="http://schemas.microsoft.com/office/drawing/2014/main" id="{431BBF08-0D12-184D-A846-741CACC514FB}"/>
              </a:ext>
            </a:extLst>
          </p:cNvPr>
          <p:cNvSpPr/>
          <p:nvPr/>
        </p:nvSpPr>
        <p:spPr>
          <a:xfrm>
            <a:off x="10702177" y="3678540"/>
            <a:ext cx="694275" cy="58314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57210AA5-CE15-6046-AAF8-4BFDDE75CBE4}"/>
              </a:ext>
            </a:extLst>
          </p:cNvPr>
          <p:cNvSpPr/>
          <p:nvPr/>
        </p:nvSpPr>
        <p:spPr>
          <a:xfrm>
            <a:off x="11493405" y="3539870"/>
            <a:ext cx="694275" cy="58314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Oval 153">
                <a:extLst>
                  <a:ext uri="{FF2B5EF4-FFF2-40B4-BE49-F238E27FC236}">
                    <a16:creationId xmlns:a16="http://schemas.microsoft.com/office/drawing/2014/main" id="{271A5EE8-5ED8-3A4E-B8F3-FA3409777DF6}"/>
                  </a:ext>
                </a:extLst>
              </p:cNvPr>
              <p:cNvSpPr/>
              <p:nvPr/>
            </p:nvSpPr>
            <p:spPr>
              <a:xfrm>
                <a:off x="8997364" y="3595714"/>
                <a:ext cx="694275" cy="58314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4" name="Oval 153">
                <a:extLst>
                  <a:ext uri="{FF2B5EF4-FFF2-40B4-BE49-F238E27FC236}">
                    <a16:creationId xmlns:a16="http://schemas.microsoft.com/office/drawing/2014/main" id="{271A5EE8-5ED8-3A4E-B8F3-FA3409777D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7364" y="3595714"/>
                <a:ext cx="694275" cy="583149"/>
              </a:xfrm>
              <a:prstGeom prst="ellipse">
                <a:avLst/>
              </a:prstGeom>
              <a:blipFill>
                <a:blip r:embed="rId21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5" name="Picture 154">
            <a:extLst>
              <a:ext uri="{FF2B5EF4-FFF2-40B4-BE49-F238E27FC236}">
                <a16:creationId xmlns:a16="http://schemas.microsoft.com/office/drawing/2014/main" id="{CB16B6D5-7266-2B49-A61F-FDDD03F808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0944" y="3744073"/>
            <a:ext cx="153965" cy="13716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F09BA1D-0219-0445-A57A-DE5E2DBC5E90}"/>
              </a:ext>
            </a:extLst>
          </p:cNvPr>
          <p:cNvSpPr txBox="1"/>
          <p:nvPr/>
        </p:nvSpPr>
        <p:spPr>
          <a:xfrm>
            <a:off x="5898310" y="5607424"/>
            <a:ext cx="687678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/>
              <a:t>Is there a </a:t>
            </a:r>
            <a:r>
              <a:rPr lang="en-US" sz="2600" b="1" dirty="0">
                <a:solidFill>
                  <a:srgbClr val="FF00FB"/>
                </a:solidFill>
              </a:rPr>
              <a:t>non-zero area intersection </a:t>
            </a:r>
            <a:r>
              <a:rPr lang="en-US" sz="2600" dirty="0"/>
              <a:t>between the </a:t>
            </a:r>
            <a:r>
              <a:rPr lang="en-US" sz="2600" dirty="0">
                <a:solidFill>
                  <a:schemeClr val="accent6"/>
                </a:solidFill>
              </a:rPr>
              <a:t>quadrant spanned by the root </a:t>
            </a:r>
            <a:r>
              <a:rPr lang="en-US" sz="2600" dirty="0"/>
              <a:t>and the </a:t>
            </a:r>
            <a:br>
              <a:rPr lang="en-US" sz="2600" dirty="0"/>
            </a:br>
            <a:r>
              <a:rPr lang="en-US" sz="2600" dirty="0">
                <a:solidFill>
                  <a:schemeClr val="accent2"/>
                </a:solidFill>
              </a:rPr>
              <a:t>range</a:t>
            </a:r>
            <a:r>
              <a:rPr lang="en-US" sz="2600" dirty="0"/>
              <a:t>? </a:t>
            </a:r>
            <a:r>
              <a:rPr lang="en-US" sz="2600" b="1" dirty="0">
                <a:solidFill>
                  <a:srgbClr val="FF00FB"/>
                </a:solidFill>
              </a:rPr>
              <a:t>YUP!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99A8674-24CD-E848-8D24-313BAFA6E155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0089526" y="4589185"/>
            <a:ext cx="952259" cy="811490"/>
          </a:xfrm>
          <a:prstGeom prst="rect">
            <a:avLst/>
          </a:prstGeom>
        </p:spPr>
      </p:pic>
      <p:sp>
        <p:nvSpPr>
          <p:cNvPr id="93" name="Oval 92">
            <a:extLst>
              <a:ext uri="{FF2B5EF4-FFF2-40B4-BE49-F238E27FC236}">
                <a16:creationId xmlns:a16="http://schemas.microsoft.com/office/drawing/2014/main" id="{D4E83E50-267F-1B45-A260-C5133365136B}"/>
              </a:ext>
            </a:extLst>
          </p:cNvPr>
          <p:cNvSpPr/>
          <p:nvPr/>
        </p:nvSpPr>
        <p:spPr>
          <a:xfrm>
            <a:off x="922853" y="4539096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0BFB426B-67DF-0B4C-8F05-5AD948758724}"/>
                  </a:ext>
                </a:extLst>
              </p:cNvPr>
              <p:cNvSpPr txBox="1"/>
              <p:nvPr/>
            </p:nvSpPr>
            <p:spPr>
              <a:xfrm>
                <a:off x="711271" y="4243827"/>
                <a:ext cx="3736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0BFB426B-67DF-0B4C-8F05-5AD9487587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271" y="4243827"/>
                <a:ext cx="373628" cy="276999"/>
              </a:xfrm>
              <a:prstGeom prst="rect">
                <a:avLst/>
              </a:prstGeom>
              <a:blipFill>
                <a:blip r:embed="rId23"/>
                <a:stretch>
                  <a:fillRect l="-13333" r="-3333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6" name="Oval 95">
            <a:extLst>
              <a:ext uri="{FF2B5EF4-FFF2-40B4-BE49-F238E27FC236}">
                <a16:creationId xmlns:a16="http://schemas.microsoft.com/office/drawing/2014/main" id="{DFCD6492-403B-6E46-8203-336DD89E9BD5}"/>
              </a:ext>
            </a:extLst>
          </p:cNvPr>
          <p:cNvSpPr/>
          <p:nvPr/>
        </p:nvSpPr>
        <p:spPr>
          <a:xfrm>
            <a:off x="2375425" y="5591614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8D120913-C3FC-6D45-9B2C-0C4D0B13B7E9}"/>
                  </a:ext>
                </a:extLst>
              </p:cNvPr>
              <p:cNvSpPr txBox="1"/>
              <p:nvPr/>
            </p:nvSpPr>
            <p:spPr>
              <a:xfrm>
                <a:off x="2163843" y="5296345"/>
                <a:ext cx="3736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8D120913-C3FC-6D45-9B2C-0C4D0B13B7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3843" y="5296345"/>
                <a:ext cx="373628" cy="276999"/>
              </a:xfrm>
              <a:prstGeom prst="rect">
                <a:avLst/>
              </a:prstGeom>
              <a:blipFill>
                <a:blip r:embed="rId24"/>
                <a:stretch>
                  <a:fillRect l="-12903" r="-3226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49CB367D-85EA-634B-9AC1-B35A7D586A01}"/>
                  </a:ext>
                </a:extLst>
              </p:cNvPr>
              <p:cNvSpPr/>
              <p:nvPr/>
            </p:nvSpPr>
            <p:spPr>
              <a:xfrm>
                <a:off x="11493405" y="3539870"/>
                <a:ext cx="694275" cy="58314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49CB367D-85EA-634B-9AC1-B35A7D586A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93405" y="3539870"/>
                <a:ext cx="694275" cy="583149"/>
              </a:xfrm>
              <a:prstGeom prst="ellipse">
                <a:avLst/>
              </a:prstGeom>
              <a:blipFill>
                <a:blip r:embed="rId2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43A43EE4-3565-0544-A370-A34A379E8B8D}"/>
                  </a:ext>
                </a:extLst>
              </p:cNvPr>
              <p:cNvSpPr/>
              <p:nvPr/>
            </p:nvSpPr>
            <p:spPr>
              <a:xfrm>
                <a:off x="8997364" y="3595714"/>
                <a:ext cx="703037" cy="634594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43A43EE4-3565-0544-A370-A34A379E8B8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7364" y="3595714"/>
                <a:ext cx="703037" cy="634594"/>
              </a:xfrm>
              <a:prstGeom prst="ellipse">
                <a:avLst/>
              </a:prstGeom>
              <a:blipFill>
                <a:blip r:embed="rId26"/>
                <a:stretch>
                  <a:fillRect b="-384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2861041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4F378-CD67-8A4D-8ECD-19659C8AE3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1687" y="-80924"/>
            <a:ext cx="9094807" cy="1028777"/>
          </a:xfrm>
        </p:spPr>
        <p:txBody>
          <a:bodyPr/>
          <a:lstStyle/>
          <a:p>
            <a:pPr algn="ctr"/>
            <a:r>
              <a:rPr lang="en-US" dirty="0"/>
              <a:t>Example of range query in PR-</a:t>
            </a:r>
            <a:r>
              <a:rPr lang="en-US" dirty="0" err="1"/>
              <a:t>QuadTree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F1C8300-1158-AF44-8587-F337DADDBF57}"/>
              </a:ext>
            </a:extLst>
          </p:cNvPr>
          <p:cNvSpPr>
            <a:spLocks/>
          </p:cNvSpPr>
          <p:nvPr/>
        </p:nvSpPr>
        <p:spPr>
          <a:xfrm>
            <a:off x="577892" y="1561172"/>
            <a:ext cx="4919659" cy="4438184"/>
          </a:xfrm>
          <a:prstGeom prst="rect">
            <a:avLst/>
          </a:prstGeom>
          <a:solidFill>
            <a:schemeClr val="accent6">
              <a:lumMod val="60000"/>
              <a:lumOff val="40000"/>
              <a:alpha val="44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D4EBE64-0189-9448-AD5F-4A307EE4A47B}"/>
              </a:ext>
            </a:extLst>
          </p:cNvPr>
          <p:cNvSpPr txBox="1"/>
          <p:nvPr/>
        </p:nvSpPr>
        <p:spPr>
          <a:xfrm>
            <a:off x="122102" y="6077415"/>
            <a:ext cx="993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(-16, -16)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3367344-D2C2-644E-AF60-07580BC0BED4}"/>
              </a:ext>
            </a:extLst>
          </p:cNvPr>
          <p:cNvSpPr txBox="1"/>
          <p:nvPr/>
        </p:nvSpPr>
        <p:spPr>
          <a:xfrm>
            <a:off x="5205516" y="6077414"/>
            <a:ext cx="993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(16, -16)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4DEBC0-56B6-454A-91F8-B1862EE00F41}"/>
              </a:ext>
            </a:extLst>
          </p:cNvPr>
          <p:cNvSpPr txBox="1"/>
          <p:nvPr/>
        </p:nvSpPr>
        <p:spPr>
          <a:xfrm>
            <a:off x="5291008" y="1245144"/>
            <a:ext cx="993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(16, 16)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ED43F1C-2803-F74C-9651-112D2BD647D0}"/>
              </a:ext>
            </a:extLst>
          </p:cNvPr>
          <p:cNvSpPr txBox="1"/>
          <p:nvPr/>
        </p:nvSpPr>
        <p:spPr>
          <a:xfrm>
            <a:off x="133565" y="1245143"/>
            <a:ext cx="993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(-16, 16)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0765131-9447-4C44-931A-43E1B93BBEEB}"/>
              </a:ext>
            </a:extLst>
          </p:cNvPr>
          <p:cNvCxnSpPr>
            <a:stCxn id="4" idx="0"/>
            <a:endCxn id="4" idx="2"/>
          </p:cNvCxnSpPr>
          <p:nvPr/>
        </p:nvCxnSpPr>
        <p:spPr>
          <a:xfrm>
            <a:off x="3037722" y="1561172"/>
            <a:ext cx="0" cy="4438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D3FBAC7-85B5-3C47-B35C-27A955D16F67}"/>
              </a:ext>
            </a:extLst>
          </p:cNvPr>
          <p:cNvCxnSpPr>
            <a:cxnSpLocks/>
          </p:cNvCxnSpPr>
          <p:nvPr/>
        </p:nvCxnSpPr>
        <p:spPr>
          <a:xfrm>
            <a:off x="577892" y="3769113"/>
            <a:ext cx="491965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8A41387-28C5-DE48-841A-2335B26C1D70}"/>
              </a:ext>
            </a:extLst>
          </p:cNvPr>
          <p:cNvCxnSpPr>
            <a:cxnSpLocks/>
          </p:cNvCxnSpPr>
          <p:nvPr/>
        </p:nvCxnSpPr>
        <p:spPr>
          <a:xfrm>
            <a:off x="577891" y="2772938"/>
            <a:ext cx="24598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9BEDA4F-10D7-7C49-9BFB-35FB3C88EF64}"/>
              </a:ext>
            </a:extLst>
          </p:cNvPr>
          <p:cNvCxnSpPr>
            <a:cxnSpLocks/>
          </p:cNvCxnSpPr>
          <p:nvPr/>
        </p:nvCxnSpPr>
        <p:spPr>
          <a:xfrm>
            <a:off x="1807802" y="1576042"/>
            <a:ext cx="0" cy="22042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89CC8C9-62FD-CE44-A725-64BA847FCAAD}"/>
              </a:ext>
            </a:extLst>
          </p:cNvPr>
          <p:cNvCxnSpPr>
            <a:cxnSpLocks/>
          </p:cNvCxnSpPr>
          <p:nvPr/>
        </p:nvCxnSpPr>
        <p:spPr>
          <a:xfrm>
            <a:off x="1807802" y="3713356"/>
            <a:ext cx="0" cy="228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FADBD58-BAB1-D649-B8BE-8DED6819B1CF}"/>
              </a:ext>
            </a:extLst>
          </p:cNvPr>
          <p:cNvCxnSpPr>
            <a:cxnSpLocks/>
          </p:cNvCxnSpPr>
          <p:nvPr/>
        </p:nvCxnSpPr>
        <p:spPr>
          <a:xfrm>
            <a:off x="585326" y="4832193"/>
            <a:ext cx="24598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13D531F-986D-BE47-A6B8-ABF050F2A526}"/>
              </a:ext>
            </a:extLst>
          </p:cNvPr>
          <p:cNvCxnSpPr>
            <a:cxnSpLocks/>
          </p:cNvCxnSpPr>
          <p:nvPr/>
        </p:nvCxnSpPr>
        <p:spPr>
          <a:xfrm>
            <a:off x="1807802" y="3289607"/>
            <a:ext cx="123735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FC8060C-B4EF-EC44-8115-288D4A8E64D4}"/>
              </a:ext>
            </a:extLst>
          </p:cNvPr>
          <p:cNvCxnSpPr>
            <a:cxnSpLocks/>
          </p:cNvCxnSpPr>
          <p:nvPr/>
        </p:nvCxnSpPr>
        <p:spPr>
          <a:xfrm>
            <a:off x="2395969" y="2772938"/>
            <a:ext cx="0" cy="10073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>
            <a:extLst>
              <a:ext uri="{FF2B5EF4-FFF2-40B4-BE49-F238E27FC236}">
                <a16:creationId xmlns:a16="http://schemas.microsoft.com/office/drawing/2014/main" id="{E435A33E-DF17-AA4F-ACF3-51283F51EF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4776" y="3385394"/>
            <a:ext cx="323208" cy="2879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C84DB4F-3C32-9E4B-9CBC-D82CA6D7D3EE}"/>
                  </a:ext>
                </a:extLst>
              </p:cNvPr>
              <p:cNvSpPr txBox="1"/>
              <p:nvPr/>
            </p:nvSpPr>
            <p:spPr>
              <a:xfrm>
                <a:off x="421311" y="777388"/>
                <a:ext cx="58632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accent5"/>
                    </a:solidFill>
                  </a:rPr>
                  <a:t>anchor = (-9, 3), </a:t>
                </a:r>
                <a:r>
                  <a:rPr lang="en-US" dirty="0">
                    <a:solidFill>
                      <a:schemeClr val="accent2"/>
                    </a:solidFill>
                  </a:rPr>
                  <a:t>range </a:t>
                </a:r>
                <a:r>
                  <a:rPr lang="en-US" dirty="0">
                    <a:solidFill>
                      <a:schemeClr val="accent5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=7</m:t>
                    </m:r>
                  </m:oMath>
                </a14:m>
                <a:r>
                  <a:rPr lang="en-US" dirty="0">
                    <a:solidFill>
                      <a:schemeClr val="accent2"/>
                    </a:solidFill>
                  </a:rPr>
                  <a:t>,  </a:t>
                </a:r>
                <a:r>
                  <a:rPr lang="en-US" dirty="0">
                    <a:solidFill>
                      <a:srgbClr val="7030A0"/>
                    </a:solidFill>
                  </a:rPr>
                  <a:t>Bucket size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endParaRPr lang="en-US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C84DB4F-3C32-9E4B-9CBC-D82CA6D7D3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311" y="777388"/>
                <a:ext cx="5863271" cy="369332"/>
              </a:xfrm>
              <a:prstGeom prst="rect">
                <a:avLst/>
              </a:prstGeom>
              <a:blipFill>
                <a:blip r:embed="rId3"/>
                <a:stretch>
                  <a:fillRect l="-648" t="-3333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Oval 36">
            <a:extLst>
              <a:ext uri="{FF2B5EF4-FFF2-40B4-BE49-F238E27FC236}">
                <a16:creationId xmlns:a16="http://schemas.microsoft.com/office/drawing/2014/main" id="{C40E7FAC-2BA5-204B-AF7C-B13A89D2BA1C}"/>
              </a:ext>
            </a:extLst>
          </p:cNvPr>
          <p:cNvSpPr/>
          <p:nvPr/>
        </p:nvSpPr>
        <p:spPr>
          <a:xfrm>
            <a:off x="1474775" y="1839952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9BC64F6B-B4FF-CC46-9D08-E3240F04BCC4}"/>
              </a:ext>
            </a:extLst>
          </p:cNvPr>
          <p:cNvSpPr/>
          <p:nvPr/>
        </p:nvSpPr>
        <p:spPr>
          <a:xfrm>
            <a:off x="1760377" y="2258122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030A4FD8-FDCA-1240-A03A-50E44C956454}"/>
              </a:ext>
            </a:extLst>
          </p:cNvPr>
          <p:cNvSpPr/>
          <p:nvPr/>
        </p:nvSpPr>
        <p:spPr>
          <a:xfrm>
            <a:off x="943232" y="2401225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858369C6-A3CE-A549-B7E8-894D1B0E3C4F}"/>
              </a:ext>
            </a:extLst>
          </p:cNvPr>
          <p:cNvSpPr/>
          <p:nvPr/>
        </p:nvSpPr>
        <p:spPr>
          <a:xfrm>
            <a:off x="2470945" y="2401225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A8DFBF64-6A63-4941-B76D-0711BFF9E589}"/>
              </a:ext>
            </a:extLst>
          </p:cNvPr>
          <p:cNvSpPr/>
          <p:nvPr/>
        </p:nvSpPr>
        <p:spPr>
          <a:xfrm>
            <a:off x="3258965" y="2810100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3F572112-0688-6D4E-9954-5C92A9766196}"/>
              </a:ext>
            </a:extLst>
          </p:cNvPr>
          <p:cNvSpPr/>
          <p:nvPr/>
        </p:nvSpPr>
        <p:spPr>
          <a:xfrm>
            <a:off x="2489532" y="3066575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29CE63BF-5CF8-D842-864E-357C56C2EF7F}"/>
              </a:ext>
            </a:extLst>
          </p:cNvPr>
          <p:cNvSpPr/>
          <p:nvPr/>
        </p:nvSpPr>
        <p:spPr>
          <a:xfrm>
            <a:off x="2073225" y="3486601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64B5F066-3BDC-2E47-A2A2-65998B32EDA0}"/>
              </a:ext>
            </a:extLst>
          </p:cNvPr>
          <p:cNvSpPr/>
          <p:nvPr/>
        </p:nvSpPr>
        <p:spPr>
          <a:xfrm>
            <a:off x="1556555" y="4241162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06F0AC4F-8993-1441-9484-031E5E3C4383}"/>
              </a:ext>
            </a:extLst>
          </p:cNvPr>
          <p:cNvSpPr/>
          <p:nvPr/>
        </p:nvSpPr>
        <p:spPr>
          <a:xfrm>
            <a:off x="2675385" y="3408542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284C06F-6037-6F4E-9388-4ED478106D7D}"/>
              </a:ext>
            </a:extLst>
          </p:cNvPr>
          <p:cNvSpPr txBox="1"/>
          <p:nvPr/>
        </p:nvSpPr>
        <p:spPr>
          <a:xfrm>
            <a:off x="2839728" y="3765467"/>
            <a:ext cx="2054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0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DC40580-A139-C249-90A1-1AC648FC3614}"/>
              </a:ext>
            </a:extLst>
          </p:cNvPr>
          <p:cNvSpPr txBox="1"/>
          <p:nvPr/>
        </p:nvSpPr>
        <p:spPr>
          <a:xfrm>
            <a:off x="2197241" y="3759315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-4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DD1F80B-070E-5045-9A7B-C782D99A825D}"/>
              </a:ext>
            </a:extLst>
          </p:cNvPr>
          <p:cNvSpPr txBox="1"/>
          <p:nvPr/>
        </p:nvSpPr>
        <p:spPr>
          <a:xfrm>
            <a:off x="3501723" y="3759315"/>
            <a:ext cx="2054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4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383F2446-45E7-AA4E-B621-DE69374595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2812" y="3168792"/>
            <a:ext cx="215900" cy="228600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8017408E-686D-CF48-9D4A-F5D3498FBDA5}"/>
              </a:ext>
            </a:extLst>
          </p:cNvPr>
          <p:cNvSpPr txBox="1"/>
          <p:nvPr/>
        </p:nvSpPr>
        <p:spPr>
          <a:xfrm>
            <a:off x="1592398" y="3768840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-8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89434D0-EFD9-E948-AF48-D52018F7B778}"/>
              </a:ext>
            </a:extLst>
          </p:cNvPr>
          <p:cNvSpPr txBox="1"/>
          <p:nvPr/>
        </p:nvSpPr>
        <p:spPr>
          <a:xfrm>
            <a:off x="4081483" y="3779567"/>
            <a:ext cx="2054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8</a:t>
            </a: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13446AA9-C995-F048-A218-A84FE9DC843B}"/>
              </a:ext>
            </a:extLst>
          </p:cNvPr>
          <p:cNvCxnSpPr>
            <a:cxnSpLocks/>
          </p:cNvCxnSpPr>
          <p:nvPr/>
        </p:nvCxnSpPr>
        <p:spPr>
          <a:xfrm flipH="1">
            <a:off x="1620284" y="3457748"/>
            <a:ext cx="7231" cy="308205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6E462DB3-49F7-4A47-922A-63AADC96AE78}"/>
              </a:ext>
            </a:extLst>
          </p:cNvPr>
          <p:cNvCxnSpPr>
            <a:cxnSpLocks/>
          </p:cNvCxnSpPr>
          <p:nvPr/>
        </p:nvCxnSpPr>
        <p:spPr>
          <a:xfrm>
            <a:off x="1688655" y="3389482"/>
            <a:ext cx="1331256" cy="3823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24CB42CA-8EAE-CE4D-82D9-095DFE4458C3}"/>
              </a:ext>
            </a:extLst>
          </p:cNvPr>
          <p:cNvSpPr txBox="1"/>
          <p:nvPr/>
        </p:nvSpPr>
        <p:spPr>
          <a:xfrm>
            <a:off x="1444753" y="3764077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00B0F0"/>
                </a:solidFill>
              </a:rPr>
              <a:t>-9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BCC205CA-23A5-1641-A112-80D91CF958DF}"/>
              </a:ext>
            </a:extLst>
          </p:cNvPr>
          <p:cNvSpPr txBox="1"/>
          <p:nvPr/>
        </p:nvSpPr>
        <p:spPr>
          <a:xfrm>
            <a:off x="3025913" y="3287814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00B0F0"/>
                </a:solidFill>
              </a:rPr>
              <a:t>3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359B3557-F84D-874D-BC31-BDABDB1128EF}"/>
              </a:ext>
            </a:extLst>
          </p:cNvPr>
          <p:cNvSpPr txBox="1"/>
          <p:nvPr/>
        </p:nvSpPr>
        <p:spPr>
          <a:xfrm>
            <a:off x="2778255" y="4183182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-4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B980752-22D2-A34A-A952-DA61554DFFDF}"/>
              </a:ext>
            </a:extLst>
          </p:cNvPr>
          <p:cNvSpPr txBox="1"/>
          <p:nvPr/>
        </p:nvSpPr>
        <p:spPr>
          <a:xfrm>
            <a:off x="2802066" y="4664199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-8</a:t>
            </a: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8C929720-BA9D-3C46-BCF3-253BA94B95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87662" y="2614607"/>
            <a:ext cx="215900" cy="228600"/>
          </a:xfrm>
          <a:prstGeom prst="rect">
            <a:avLst/>
          </a:prstGeom>
        </p:spPr>
      </p:pic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E99C64F5-A836-4247-AEB1-5CCE9DDB9EAF}"/>
              </a:ext>
            </a:extLst>
          </p:cNvPr>
          <p:cNvCxnSpPr>
            <a:cxnSpLocks/>
          </p:cNvCxnSpPr>
          <p:nvPr/>
        </p:nvCxnSpPr>
        <p:spPr>
          <a:xfrm>
            <a:off x="1607804" y="3422830"/>
            <a:ext cx="1203348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Oval 74">
            <a:extLst>
              <a:ext uri="{FF2B5EF4-FFF2-40B4-BE49-F238E27FC236}">
                <a16:creationId xmlns:a16="http://schemas.microsoft.com/office/drawing/2014/main" id="{47CCA042-4D34-1543-97CB-B2810DB98106}"/>
              </a:ext>
            </a:extLst>
          </p:cNvPr>
          <p:cNvSpPr/>
          <p:nvPr/>
        </p:nvSpPr>
        <p:spPr>
          <a:xfrm>
            <a:off x="714103" y="2512737"/>
            <a:ext cx="2015380" cy="2011680"/>
          </a:xfrm>
          <a:prstGeom prst="ellipse">
            <a:avLst/>
          </a:prstGeom>
          <a:solidFill>
            <a:schemeClr val="accent2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1437A734-5F5E-1F4E-AFCE-0B91124B4081}"/>
                  </a:ext>
                </a:extLst>
              </p:cNvPr>
              <p:cNvSpPr txBox="1"/>
              <p:nvPr/>
            </p:nvSpPr>
            <p:spPr>
              <a:xfrm>
                <a:off x="731650" y="2105956"/>
                <a:ext cx="27584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1437A734-5F5E-1F4E-AFCE-0B91124B40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650" y="2105956"/>
                <a:ext cx="275845" cy="276999"/>
              </a:xfrm>
              <a:prstGeom prst="rect">
                <a:avLst/>
              </a:prstGeom>
              <a:blipFill>
                <a:blip r:embed="rId6"/>
                <a:stretch>
                  <a:fillRect l="-22727" r="-4545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87D865D-922E-7D46-B0B6-3DC6B703FAF7}"/>
                  </a:ext>
                </a:extLst>
              </p:cNvPr>
              <p:cNvSpPr txBox="1"/>
              <p:nvPr/>
            </p:nvSpPr>
            <p:spPr>
              <a:xfrm>
                <a:off x="1255534" y="1629692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87D865D-922E-7D46-B0B6-3DC6B703FA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5534" y="1629692"/>
                <a:ext cx="281167" cy="276999"/>
              </a:xfrm>
              <a:prstGeom prst="rect">
                <a:avLst/>
              </a:prstGeom>
              <a:blipFill>
                <a:blip r:embed="rId7"/>
                <a:stretch>
                  <a:fillRect l="-17391" r="-4348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BB3CD07-D837-F44C-A472-66C908F6DB16}"/>
                  </a:ext>
                </a:extLst>
              </p:cNvPr>
              <p:cNvSpPr txBox="1"/>
              <p:nvPr/>
            </p:nvSpPr>
            <p:spPr>
              <a:xfrm>
                <a:off x="1898473" y="1958313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BB3CD07-D837-F44C-A472-66C908F6DB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8473" y="1958313"/>
                <a:ext cx="281167" cy="276999"/>
              </a:xfrm>
              <a:prstGeom prst="rect">
                <a:avLst/>
              </a:prstGeom>
              <a:blipFill>
                <a:blip r:embed="rId8"/>
                <a:stretch>
                  <a:fillRect l="-16667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4A56388C-2791-C543-86A1-29F83A27FAD6}"/>
                  </a:ext>
                </a:extLst>
              </p:cNvPr>
              <p:cNvSpPr txBox="1"/>
              <p:nvPr/>
            </p:nvSpPr>
            <p:spPr>
              <a:xfrm>
                <a:off x="2379493" y="2110708"/>
                <a:ext cx="27943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4A56388C-2791-C543-86A1-29F83A27FA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9493" y="2110708"/>
                <a:ext cx="279435" cy="276999"/>
              </a:xfrm>
              <a:prstGeom prst="rect">
                <a:avLst/>
              </a:prstGeom>
              <a:blipFill>
                <a:blip r:embed="rId9"/>
                <a:stretch>
                  <a:fillRect l="-17391" r="-4348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23C3719B-A6AF-164F-90D4-CEF73935F3C9}"/>
                  </a:ext>
                </a:extLst>
              </p:cNvPr>
              <p:cNvSpPr txBox="1"/>
              <p:nvPr/>
            </p:nvSpPr>
            <p:spPr>
              <a:xfrm>
                <a:off x="3236751" y="2467902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23C3719B-A6AF-164F-90D4-CEF73935F3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6751" y="2467902"/>
                <a:ext cx="281167" cy="276999"/>
              </a:xfrm>
              <a:prstGeom prst="rect">
                <a:avLst/>
              </a:prstGeom>
              <a:blipFill>
                <a:blip r:embed="rId10"/>
                <a:stretch>
                  <a:fillRect l="-17391" r="-4348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CB576CCD-353B-A64A-A8B6-79C729DF5242}"/>
                  </a:ext>
                </a:extLst>
              </p:cNvPr>
              <p:cNvSpPr txBox="1"/>
              <p:nvPr/>
            </p:nvSpPr>
            <p:spPr>
              <a:xfrm>
                <a:off x="2603329" y="2834619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CB576CCD-353B-A64A-A8B6-79C729DF52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3329" y="2834619"/>
                <a:ext cx="281167" cy="276999"/>
              </a:xfrm>
              <a:prstGeom prst="rect">
                <a:avLst/>
              </a:prstGeom>
              <a:blipFill>
                <a:blip r:embed="rId11"/>
                <a:stretch>
                  <a:fillRect l="-17391" r="-4348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1EE9049A-08B4-3D4B-842B-844CD7B49850}"/>
                  </a:ext>
                </a:extLst>
              </p:cNvPr>
              <p:cNvSpPr txBox="1"/>
              <p:nvPr/>
            </p:nvSpPr>
            <p:spPr>
              <a:xfrm>
                <a:off x="2755729" y="3401371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1EE9049A-08B4-3D4B-842B-844CD7B498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5729" y="3401371"/>
                <a:ext cx="281167" cy="276999"/>
              </a:xfrm>
              <a:prstGeom prst="rect">
                <a:avLst/>
              </a:prstGeom>
              <a:blipFill>
                <a:blip r:embed="rId12"/>
                <a:stretch>
                  <a:fillRect l="-17391" r="-4348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3BC46F4D-80C4-8045-966E-89D8A837A63B}"/>
                  </a:ext>
                </a:extLst>
              </p:cNvPr>
              <p:cNvSpPr txBox="1"/>
              <p:nvPr/>
            </p:nvSpPr>
            <p:spPr>
              <a:xfrm>
                <a:off x="2108022" y="3510907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3BC46F4D-80C4-8045-966E-89D8A837A6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8022" y="3510907"/>
                <a:ext cx="281167" cy="276999"/>
              </a:xfrm>
              <a:prstGeom prst="rect">
                <a:avLst/>
              </a:prstGeom>
              <a:blipFill>
                <a:blip r:embed="rId13"/>
                <a:stretch>
                  <a:fillRect l="-17391" r="-4348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A21FCB75-57F2-6B4B-B6D4-2E51392F06B3}"/>
                  </a:ext>
                </a:extLst>
              </p:cNvPr>
              <p:cNvSpPr txBox="1"/>
              <p:nvPr/>
            </p:nvSpPr>
            <p:spPr>
              <a:xfrm>
                <a:off x="1574613" y="4277677"/>
                <a:ext cx="27584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A21FCB75-57F2-6B4B-B6D4-2E51392F06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4613" y="4277677"/>
                <a:ext cx="275845" cy="276999"/>
              </a:xfrm>
              <a:prstGeom prst="rect">
                <a:avLst/>
              </a:prstGeom>
              <a:blipFill>
                <a:blip r:embed="rId14"/>
                <a:stretch>
                  <a:fillRect l="-17391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Oval 85">
            <a:extLst>
              <a:ext uri="{FF2B5EF4-FFF2-40B4-BE49-F238E27FC236}">
                <a16:creationId xmlns:a16="http://schemas.microsoft.com/office/drawing/2014/main" id="{C7225347-B004-2F47-8149-F9A678833807}"/>
              </a:ext>
            </a:extLst>
          </p:cNvPr>
          <p:cNvSpPr/>
          <p:nvPr/>
        </p:nvSpPr>
        <p:spPr>
          <a:xfrm>
            <a:off x="8072437" y="1039170"/>
            <a:ext cx="1728788" cy="48297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111C7B60-146D-7C49-AE2F-67EB5ACFE4E2}"/>
              </a:ext>
            </a:extLst>
          </p:cNvPr>
          <p:cNvCxnSpPr>
            <a:cxnSpLocks/>
          </p:cNvCxnSpPr>
          <p:nvPr/>
        </p:nvCxnSpPr>
        <p:spPr>
          <a:xfrm flipH="1">
            <a:off x="7024504" y="1413529"/>
            <a:ext cx="1142054" cy="6142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B7A097B4-96AB-5B49-B870-C1FACE0D83D2}"/>
              </a:ext>
            </a:extLst>
          </p:cNvPr>
          <p:cNvCxnSpPr>
            <a:cxnSpLocks/>
          </p:cNvCxnSpPr>
          <p:nvPr/>
        </p:nvCxnSpPr>
        <p:spPr>
          <a:xfrm flipH="1">
            <a:off x="8386763" y="1576042"/>
            <a:ext cx="331640" cy="7378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CADC76E4-CC05-974D-9737-328F5B01EFE9}"/>
              </a:ext>
            </a:extLst>
          </p:cNvPr>
          <p:cNvCxnSpPr>
            <a:cxnSpLocks/>
          </p:cNvCxnSpPr>
          <p:nvPr/>
        </p:nvCxnSpPr>
        <p:spPr>
          <a:xfrm>
            <a:off x="9458325" y="1561172"/>
            <a:ext cx="705531" cy="6741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D65B81CE-AB0E-8F4C-9BB4-A473BDD2C31D}"/>
              </a:ext>
            </a:extLst>
          </p:cNvPr>
          <p:cNvCxnSpPr>
            <a:cxnSpLocks/>
          </p:cNvCxnSpPr>
          <p:nvPr/>
        </p:nvCxnSpPr>
        <p:spPr>
          <a:xfrm>
            <a:off x="9797354" y="1413529"/>
            <a:ext cx="1526024" cy="4005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Oval 106">
            <a:extLst>
              <a:ext uri="{FF2B5EF4-FFF2-40B4-BE49-F238E27FC236}">
                <a16:creationId xmlns:a16="http://schemas.microsoft.com/office/drawing/2014/main" id="{E5A97693-7980-8048-90E4-0742CD872138}"/>
              </a:ext>
            </a:extLst>
          </p:cNvPr>
          <p:cNvSpPr/>
          <p:nvPr/>
        </p:nvSpPr>
        <p:spPr>
          <a:xfrm>
            <a:off x="6459979" y="2111847"/>
            <a:ext cx="1076643" cy="54221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983A2BA5-38F6-9B41-9D65-F467C840EA86}"/>
              </a:ext>
            </a:extLst>
          </p:cNvPr>
          <p:cNvSpPr/>
          <p:nvPr/>
        </p:nvSpPr>
        <p:spPr>
          <a:xfrm>
            <a:off x="9625534" y="2400465"/>
            <a:ext cx="1076643" cy="54221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0D11F92F-18CC-5F49-A9E5-F8FEF8B76FC5}"/>
                  </a:ext>
                </a:extLst>
              </p:cNvPr>
              <p:cNvSpPr/>
              <p:nvPr/>
            </p:nvSpPr>
            <p:spPr>
              <a:xfrm>
                <a:off x="7848441" y="2343499"/>
                <a:ext cx="1076643" cy="54221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0D11F92F-18CC-5F49-A9E5-F8FEF8B76F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8441" y="2343499"/>
                <a:ext cx="1076643" cy="542215"/>
              </a:xfrm>
              <a:prstGeom prst="ellipse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0" name="Oval 109">
            <a:extLst>
              <a:ext uri="{FF2B5EF4-FFF2-40B4-BE49-F238E27FC236}">
                <a16:creationId xmlns:a16="http://schemas.microsoft.com/office/drawing/2014/main" id="{3A3D12D0-9524-5244-865E-3FB35B4E64CB}"/>
              </a:ext>
            </a:extLst>
          </p:cNvPr>
          <p:cNvSpPr/>
          <p:nvPr/>
        </p:nvSpPr>
        <p:spPr>
          <a:xfrm>
            <a:off x="10985081" y="1895708"/>
            <a:ext cx="1076643" cy="54221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ADE06B88-5EB9-E941-99AB-D2D46618547D}"/>
              </a:ext>
            </a:extLst>
          </p:cNvPr>
          <p:cNvCxnSpPr>
            <a:cxnSpLocks/>
          </p:cNvCxnSpPr>
          <p:nvPr/>
        </p:nvCxnSpPr>
        <p:spPr>
          <a:xfrm flipH="1">
            <a:off x="5991988" y="2521133"/>
            <a:ext cx="544736" cy="2841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592A0D34-9286-6847-AA3B-8DE51A1D2F2E}"/>
              </a:ext>
            </a:extLst>
          </p:cNvPr>
          <p:cNvCxnSpPr>
            <a:cxnSpLocks/>
          </p:cNvCxnSpPr>
          <p:nvPr/>
        </p:nvCxnSpPr>
        <p:spPr>
          <a:xfrm flipH="1">
            <a:off x="6207366" y="2606401"/>
            <a:ext cx="568662" cy="8009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8D157BAD-C517-2B49-BAD7-377C9F5923FC}"/>
              </a:ext>
            </a:extLst>
          </p:cNvPr>
          <p:cNvCxnSpPr>
            <a:cxnSpLocks/>
          </p:cNvCxnSpPr>
          <p:nvPr/>
        </p:nvCxnSpPr>
        <p:spPr>
          <a:xfrm flipH="1">
            <a:off x="6842129" y="2653318"/>
            <a:ext cx="194544" cy="7320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3F21784C-D3B2-8B4F-B5FC-37D7108EEC12}"/>
              </a:ext>
            </a:extLst>
          </p:cNvPr>
          <p:cNvCxnSpPr>
            <a:cxnSpLocks/>
          </p:cNvCxnSpPr>
          <p:nvPr/>
        </p:nvCxnSpPr>
        <p:spPr>
          <a:xfrm>
            <a:off x="7366031" y="2618573"/>
            <a:ext cx="416309" cy="8923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Oval 116">
            <a:extLst>
              <a:ext uri="{FF2B5EF4-FFF2-40B4-BE49-F238E27FC236}">
                <a16:creationId xmlns:a16="http://schemas.microsoft.com/office/drawing/2014/main" id="{9E2EB0A7-82BE-3A4D-AF4C-1131EE464155}"/>
              </a:ext>
            </a:extLst>
          </p:cNvPr>
          <p:cNvSpPr/>
          <p:nvPr/>
        </p:nvSpPr>
        <p:spPr>
          <a:xfrm>
            <a:off x="7472283" y="3518577"/>
            <a:ext cx="694275" cy="58314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14DFBD9B-49EA-8941-812E-EE9DBCBB212D}"/>
              </a:ext>
            </a:extLst>
          </p:cNvPr>
          <p:cNvSpPr/>
          <p:nvPr/>
        </p:nvSpPr>
        <p:spPr>
          <a:xfrm>
            <a:off x="6531303" y="3485133"/>
            <a:ext cx="694275" cy="58314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Oval 121">
                <a:extLst>
                  <a:ext uri="{FF2B5EF4-FFF2-40B4-BE49-F238E27FC236}">
                    <a16:creationId xmlns:a16="http://schemas.microsoft.com/office/drawing/2014/main" id="{B950B928-B08F-FA4D-8639-878213CF86A3}"/>
                  </a:ext>
                </a:extLst>
              </p:cNvPr>
              <p:cNvSpPr/>
              <p:nvPr/>
            </p:nvSpPr>
            <p:spPr>
              <a:xfrm>
                <a:off x="5755733" y="3495491"/>
                <a:ext cx="694275" cy="58314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3,</m:t>
                      </m:r>
                    </m:oMath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2" name="Oval 121">
                <a:extLst>
                  <a:ext uri="{FF2B5EF4-FFF2-40B4-BE49-F238E27FC236}">
                    <a16:creationId xmlns:a16="http://schemas.microsoft.com/office/drawing/2014/main" id="{B950B928-B08F-FA4D-8639-878213CF86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5733" y="3495491"/>
                <a:ext cx="694275" cy="583149"/>
              </a:xfrm>
              <a:prstGeom prst="ellipse">
                <a:avLst/>
              </a:prstGeom>
              <a:blipFill>
                <a:blip r:embed="rId16"/>
                <a:stretch>
                  <a:fillRect b="-1041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B80EAF62-6A74-BC44-A38D-4789B856867E}"/>
                  </a:ext>
                </a:extLst>
              </p:cNvPr>
              <p:cNvSpPr/>
              <p:nvPr/>
            </p:nvSpPr>
            <p:spPr>
              <a:xfrm>
                <a:off x="5495866" y="2805079"/>
                <a:ext cx="694275" cy="58314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1,</m:t>
                      </m:r>
                    </m:oMath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B80EAF62-6A74-BC44-A38D-4789B85686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5866" y="2805079"/>
                <a:ext cx="694275" cy="583149"/>
              </a:xfrm>
              <a:prstGeom prst="ellipse">
                <a:avLst/>
              </a:prstGeom>
              <a:blipFill>
                <a:blip r:embed="rId17"/>
                <a:stretch>
                  <a:fillRect b="-1250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6AF9F15E-DED0-E949-8CBC-6D664601DCBA}"/>
              </a:ext>
            </a:extLst>
          </p:cNvPr>
          <p:cNvCxnSpPr>
            <a:cxnSpLocks/>
          </p:cNvCxnSpPr>
          <p:nvPr/>
        </p:nvCxnSpPr>
        <p:spPr>
          <a:xfrm flipH="1">
            <a:off x="7065249" y="4017633"/>
            <a:ext cx="471373" cy="7026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Oval 127">
            <a:extLst>
              <a:ext uri="{FF2B5EF4-FFF2-40B4-BE49-F238E27FC236}">
                <a16:creationId xmlns:a16="http://schemas.microsoft.com/office/drawing/2014/main" id="{A0B66E87-88B7-A04F-A32B-5928CE8DFC70}"/>
              </a:ext>
            </a:extLst>
          </p:cNvPr>
          <p:cNvSpPr>
            <a:spLocks noChangeAspect="1"/>
          </p:cNvSpPr>
          <p:nvPr/>
        </p:nvSpPr>
        <p:spPr>
          <a:xfrm>
            <a:off x="6727461" y="4771921"/>
            <a:ext cx="457200" cy="4572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AE3FDE38-857D-5640-84DD-8A9C8980D6D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465656" y="4767156"/>
                <a:ext cx="457200" cy="4572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AE3FDE38-857D-5640-84DD-8A9C8980D6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5656" y="4767156"/>
                <a:ext cx="457200" cy="457200"/>
              </a:xfrm>
              <a:prstGeom prst="ellipse">
                <a:avLst/>
              </a:prstGeom>
              <a:blipFill>
                <a:blip r:embed="rId18"/>
                <a:stretch>
                  <a:fillRect l="-540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5F03693F-5766-F643-906E-483748D372C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185971" y="4809362"/>
                <a:ext cx="457200" cy="4572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5F03693F-5766-F643-906E-483748D372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5971" y="4809362"/>
                <a:ext cx="457200" cy="457200"/>
              </a:xfrm>
              <a:prstGeom prst="ellipse">
                <a:avLst/>
              </a:prstGeom>
              <a:blipFill>
                <a:blip r:embed="rId19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47F7244A-6014-6E41-B954-C65631D8DF2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938454" y="4804597"/>
                <a:ext cx="457200" cy="4572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47F7244A-6014-6E41-B954-C65631D8DF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8454" y="4804597"/>
                <a:ext cx="457200" cy="457200"/>
              </a:xfrm>
              <a:prstGeom prst="ellipse">
                <a:avLst/>
              </a:prstGeom>
              <a:blipFill>
                <a:blip r:embed="rId20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86C3C6BC-7568-E74F-845F-E9A1CC6A12C8}"/>
              </a:ext>
            </a:extLst>
          </p:cNvPr>
          <p:cNvCxnSpPr>
            <a:cxnSpLocks/>
          </p:cNvCxnSpPr>
          <p:nvPr/>
        </p:nvCxnSpPr>
        <p:spPr>
          <a:xfrm flipH="1">
            <a:off x="7718607" y="4143770"/>
            <a:ext cx="53702" cy="5204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F9FD7456-EC2D-874A-825D-C68AAE470598}"/>
              </a:ext>
            </a:extLst>
          </p:cNvPr>
          <p:cNvCxnSpPr>
            <a:cxnSpLocks/>
          </p:cNvCxnSpPr>
          <p:nvPr/>
        </p:nvCxnSpPr>
        <p:spPr>
          <a:xfrm>
            <a:off x="8070568" y="4098965"/>
            <a:ext cx="482015" cy="6213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C331B52D-8C73-2141-9943-8CE625BB0894}"/>
              </a:ext>
            </a:extLst>
          </p:cNvPr>
          <p:cNvCxnSpPr>
            <a:cxnSpLocks/>
          </p:cNvCxnSpPr>
          <p:nvPr/>
        </p:nvCxnSpPr>
        <p:spPr>
          <a:xfrm>
            <a:off x="8200258" y="3867037"/>
            <a:ext cx="966796" cy="7971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60FCD9C5-0658-5C4A-86EE-EDD0578A946C}"/>
              </a:ext>
            </a:extLst>
          </p:cNvPr>
          <p:cNvCxnSpPr>
            <a:cxnSpLocks/>
          </p:cNvCxnSpPr>
          <p:nvPr/>
        </p:nvCxnSpPr>
        <p:spPr>
          <a:xfrm flipH="1">
            <a:off x="9420085" y="2973118"/>
            <a:ext cx="445823" cy="5377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ACC8C392-6B31-1D42-85A5-A362D0CC4440}"/>
              </a:ext>
            </a:extLst>
          </p:cNvPr>
          <p:cNvCxnSpPr>
            <a:cxnSpLocks/>
          </p:cNvCxnSpPr>
          <p:nvPr/>
        </p:nvCxnSpPr>
        <p:spPr>
          <a:xfrm flipH="1">
            <a:off x="10113498" y="2984513"/>
            <a:ext cx="177310" cy="5841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4FDCD2B7-152B-BC4D-BB03-338334E6D6CE}"/>
              </a:ext>
            </a:extLst>
          </p:cNvPr>
          <p:cNvCxnSpPr>
            <a:cxnSpLocks/>
          </p:cNvCxnSpPr>
          <p:nvPr/>
        </p:nvCxnSpPr>
        <p:spPr>
          <a:xfrm>
            <a:off x="10549970" y="3006664"/>
            <a:ext cx="344285" cy="5914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704DD6B7-F153-594D-9753-4ECACF1A8F29}"/>
              </a:ext>
            </a:extLst>
          </p:cNvPr>
          <p:cNvCxnSpPr>
            <a:cxnSpLocks/>
          </p:cNvCxnSpPr>
          <p:nvPr/>
        </p:nvCxnSpPr>
        <p:spPr>
          <a:xfrm>
            <a:off x="10730836" y="2857181"/>
            <a:ext cx="792566" cy="6537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Oval 147">
            <a:extLst>
              <a:ext uri="{FF2B5EF4-FFF2-40B4-BE49-F238E27FC236}">
                <a16:creationId xmlns:a16="http://schemas.microsoft.com/office/drawing/2014/main" id="{827F7AEF-055D-7645-B788-01CE6D6AE33F}"/>
              </a:ext>
            </a:extLst>
          </p:cNvPr>
          <p:cNvSpPr/>
          <p:nvPr/>
        </p:nvSpPr>
        <p:spPr>
          <a:xfrm>
            <a:off x="9797354" y="3649406"/>
            <a:ext cx="694275" cy="58314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Oval 148">
            <a:extLst>
              <a:ext uri="{FF2B5EF4-FFF2-40B4-BE49-F238E27FC236}">
                <a16:creationId xmlns:a16="http://schemas.microsoft.com/office/drawing/2014/main" id="{431BBF08-0D12-184D-A846-741CACC514FB}"/>
              </a:ext>
            </a:extLst>
          </p:cNvPr>
          <p:cNvSpPr/>
          <p:nvPr/>
        </p:nvSpPr>
        <p:spPr>
          <a:xfrm>
            <a:off x="10702177" y="3678540"/>
            <a:ext cx="694275" cy="58314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57210AA5-CE15-6046-AAF8-4BFDDE75CBE4}"/>
              </a:ext>
            </a:extLst>
          </p:cNvPr>
          <p:cNvSpPr/>
          <p:nvPr/>
        </p:nvSpPr>
        <p:spPr>
          <a:xfrm>
            <a:off x="11493405" y="3539870"/>
            <a:ext cx="694275" cy="58314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Oval 153">
                <a:extLst>
                  <a:ext uri="{FF2B5EF4-FFF2-40B4-BE49-F238E27FC236}">
                    <a16:creationId xmlns:a16="http://schemas.microsoft.com/office/drawing/2014/main" id="{271A5EE8-5ED8-3A4E-B8F3-FA3409777DF6}"/>
                  </a:ext>
                </a:extLst>
              </p:cNvPr>
              <p:cNvSpPr/>
              <p:nvPr/>
            </p:nvSpPr>
            <p:spPr>
              <a:xfrm>
                <a:off x="8997364" y="3595714"/>
                <a:ext cx="694275" cy="58314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4" name="Oval 153">
                <a:extLst>
                  <a:ext uri="{FF2B5EF4-FFF2-40B4-BE49-F238E27FC236}">
                    <a16:creationId xmlns:a16="http://schemas.microsoft.com/office/drawing/2014/main" id="{271A5EE8-5ED8-3A4E-B8F3-FA3409777D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7364" y="3595714"/>
                <a:ext cx="694275" cy="583149"/>
              </a:xfrm>
              <a:prstGeom prst="ellipse">
                <a:avLst/>
              </a:prstGeom>
              <a:blipFill>
                <a:blip r:embed="rId21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5" name="Picture 154">
            <a:extLst>
              <a:ext uri="{FF2B5EF4-FFF2-40B4-BE49-F238E27FC236}">
                <a16:creationId xmlns:a16="http://schemas.microsoft.com/office/drawing/2014/main" id="{CB16B6D5-7266-2B49-A61F-FDDD03F808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0944" y="3744073"/>
            <a:ext cx="153965" cy="13716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F09BA1D-0219-0445-A57A-DE5E2DBC5E90}"/>
              </a:ext>
            </a:extLst>
          </p:cNvPr>
          <p:cNvSpPr txBox="1"/>
          <p:nvPr/>
        </p:nvSpPr>
        <p:spPr>
          <a:xfrm>
            <a:off x="5898310" y="5607424"/>
            <a:ext cx="687678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/>
              <a:t>So it </a:t>
            </a:r>
            <a:r>
              <a:rPr lang="en-US" sz="2600" b="1" dirty="0"/>
              <a:t>makes sense to stay in the tree</a:t>
            </a:r>
            <a:r>
              <a:rPr lang="en-US" sz="2600" dirty="0"/>
              <a:t>, and we don’t have to return.</a:t>
            </a:r>
            <a:endParaRPr lang="en-US" sz="2600" b="1" dirty="0">
              <a:solidFill>
                <a:srgbClr val="FF00FB"/>
              </a:solidFill>
            </a:endParaRP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E45AD6F5-E533-A24F-9EB4-4E338CC3E25A}"/>
              </a:ext>
            </a:extLst>
          </p:cNvPr>
          <p:cNvSpPr/>
          <p:nvPr/>
        </p:nvSpPr>
        <p:spPr>
          <a:xfrm>
            <a:off x="922853" y="4539096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A81730F2-B8B9-CB4D-9B28-212A4FDFB89F}"/>
                  </a:ext>
                </a:extLst>
              </p:cNvPr>
              <p:cNvSpPr txBox="1"/>
              <p:nvPr/>
            </p:nvSpPr>
            <p:spPr>
              <a:xfrm>
                <a:off x="711271" y="4243827"/>
                <a:ext cx="3736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A81730F2-B8B9-CB4D-9B28-212A4FDFB8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271" y="4243827"/>
                <a:ext cx="373628" cy="276999"/>
              </a:xfrm>
              <a:prstGeom prst="rect">
                <a:avLst/>
              </a:prstGeom>
              <a:blipFill>
                <a:blip r:embed="rId22"/>
                <a:stretch>
                  <a:fillRect l="-13333" r="-3333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5" name="Oval 94">
            <a:extLst>
              <a:ext uri="{FF2B5EF4-FFF2-40B4-BE49-F238E27FC236}">
                <a16:creationId xmlns:a16="http://schemas.microsoft.com/office/drawing/2014/main" id="{CF35518F-9B60-8A4F-8A0C-119B71CF2D0F}"/>
              </a:ext>
            </a:extLst>
          </p:cNvPr>
          <p:cNvSpPr/>
          <p:nvPr/>
        </p:nvSpPr>
        <p:spPr>
          <a:xfrm>
            <a:off x="2375425" y="5591614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04A47CD6-0D61-7C43-9CE5-8DA7C2ACB8C0}"/>
                  </a:ext>
                </a:extLst>
              </p:cNvPr>
              <p:cNvSpPr txBox="1"/>
              <p:nvPr/>
            </p:nvSpPr>
            <p:spPr>
              <a:xfrm>
                <a:off x="2163843" y="5296345"/>
                <a:ext cx="3736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04A47CD6-0D61-7C43-9CE5-8DA7C2ACB8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3843" y="5296345"/>
                <a:ext cx="373628" cy="276999"/>
              </a:xfrm>
              <a:prstGeom prst="rect">
                <a:avLst/>
              </a:prstGeom>
              <a:blipFill>
                <a:blip r:embed="rId23"/>
                <a:stretch>
                  <a:fillRect l="-12903" r="-3226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Oval 96">
                <a:extLst>
                  <a:ext uri="{FF2B5EF4-FFF2-40B4-BE49-F238E27FC236}">
                    <a16:creationId xmlns:a16="http://schemas.microsoft.com/office/drawing/2014/main" id="{D655D4EF-13E0-F54B-8F0B-C62927FB613B}"/>
                  </a:ext>
                </a:extLst>
              </p:cNvPr>
              <p:cNvSpPr/>
              <p:nvPr/>
            </p:nvSpPr>
            <p:spPr>
              <a:xfrm>
                <a:off x="11493405" y="3539870"/>
                <a:ext cx="694275" cy="58314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7" name="Oval 96">
                <a:extLst>
                  <a:ext uri="{FF2B5EF4-FFF2-40B4-BE49-F238E27FC236}">
                    <a16:creationId xmlns:a16="http://schemas.microsoft.com/office/drawing/2014/main" id="{D655D4EF-13E0-F54B-8F0B-C62927FB61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93405" y="3539870"/>
                <a:ext cx="694275" cy="583149"/>
              </a:xfrm>
              <a:prstGeom prst="ellipse">
                <a:avLst/>
              </a:prstGeom>
              <a:blipFill>
                <a:blip r:embed="rId2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47203B5E-DDB4-474A-8DE3-CE9C85F27336}"/>
                  </a:ext>
                </a:extLst>
              </p:cNvPr>
              <p:cNvSpPr/>
              <p:nvPr/>
            </p:nvSpPr>
            <p:spPr>
              <a:xfrm>
                <a:off x="8997364" y="3595714"/>
                <a:ext cx="703037" cy="634594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47203B5E-DDB4-474A-8DE3-CE9C85F273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7364" y="3595714"/>
                <a:ext cx="703037" cy="634594"/>
              </a:xfrm>
              <a:prstGeom prst="ellipse">
                <a:avLst/>
              </a:prstGeom>
              <a:blipFill>
                <a:blip r:embed="rId25"/>
                <a:stretch>
                  <a:fillRect b="-384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6303372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4F378-CD67-8A4D-8ECD-19659C8AE3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1687" y="-80924"/>
            <a:ext cx="9094807" cy="1028777"/>
          </a:xfrm>
        </p:spPr>
        <p:txBody>
          <a:bodyPr/>
          <a:lstStyle/>
          <a:p>
            <a:pPr algn="ctr"/>
            <a:r>
              <a:rPr lang="en-US" dirty="0"/>
              <a:t>Example of range query in PR-</a:t>
            </a:r>
            <a:r>
              <a:rPr lang="en-US" dirty="0" err="1"/>
              <a:t>QuadTree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F1C8300-1158-AF44-8587-F337DADDBF57}"/>
              </a:ext>
            </a:extLst>
          </p:cNvPr>
          <p:cNvSpPr>
            <a:spLocks/>
          </p:cNvSpPr>
          <p:nvPr/>
        </p:nvSpPr>
        <p:spPr>
          <a:xfrm>
            <a:off x="577892" y="1561172"/>
            <a:ext cx="4919659" cy="4438184"/>
          </a:xfrm>
          <a:prstGeom prst="rect">
            <a:avLst/>
          </a:prstGeom>
          <a:solidFill>
            <a:schemeClr val="accent6">
              <a:lumMod val="60000"/>
              <a:lumOff val="40000"/>
              <a:alpha val="44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D4EBE64-0189-9448-AD5F-4A307EE4A47B}"/>
              </a:ext>
            </a:extLst>
          </p:cNvPr>
          <p:cNvSpPr txBox="1"/>
          <p:nvPr/>
        </p:nvSpPr>
        <p:spPr>
          <a:xfrm>
            <a:off x="122102" y="6077415"/>
            <a:ext cx="993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(-16, -16)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3367344-D2C2-644E-AF60-07580BC0BED4}"/>
              </a:ext>
            </a:extLst>
          </p:cNvPr>
          <p:cNvSpPr txBox="1"/>
          <p:nvPr/>
        </p:nvSpPr>
        <p:spPr>
          <a:xfrm>
            <a:off x="5205516" y="6077414"/>
            <a:ext cx="993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(16, -16)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4DEBC0-56B6-454A-91F8-B1862EE00F41}"/>
              </a:ext>
            </a:extLst>
          </p:cNvPr>
          <p:cNvSpPr txBox="1"/>
          <p:nvPr/>
        </p:nvSpPr>
        <p:spPr>
          <a:xfrm>
            <a:off x="5291008" y="1245144"/>
            <a:ext cx="993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(16, 16)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ED43F1C-2803-F74C-9651-112D2BD647D0}"/>
              </a:ext>
            </a:extLst>
          </p:cNvPr>
          <p:cNvSpPr txBox="1"/>
          <p:nvPr/>
        </p:nvSpPr>
        <p:spPr>
          <a:xfrm>
            <a:off x="133565" y="1245143"/>
            <a:ext cx="993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(-16, 16)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0765131-9447-4C44-931A-43E1B93BBEEB}"/>
              </a:ext>
            </a:extLst>
          </p:cNvPr>
          <p:cNvCxnSpPr>
            <a:stCxn id="4" idx="0"/>
            <a:endCxn id="4" idx="2"/>
          </p:cNvCxnSpPr>
          <p:nvPr/>
        </p:nvCxnSpPr>
        <p:spPr>
          <a:xfrm>
            <a:off x="3037722" y="1561172"/>
            <a:ext cx="0" cy="4438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D3FBAC7-85B5-3C47-B35C-27A955D16F67}"/>
              </a:ext>
            </a:extLst>
          </p:cNvPr>
          <p:cNvCxnSpPr>
            <a:cxnSpLocks/>
          </p:cNvCxnSpPr>
          <p:nvPr/>
        </p:nvCxnSpPr>
        <p:spPr>
          <a:xfrm>
            <a:off x="577892" y="3769113"/>
            <a:ext cx="491965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8A41387-28C5-DE48-841A-2335B26C1D70}"/>
              </a:ext>
            </a:extLst>
          </p:cNvPr>
          <p:cNvCxnSpPr>
            <a:cxnSpLocks/>
          </p:cNvCxnSpPr>
          <p:nvPr/>
        </p:nvCxnSpPr>
        <p:spPr>
          <a:xfrm>
            <a:off x="577891" y="2772938"/>
            <a:ext cx="24598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9BEDA4F-10D7-7C49-9BFB-35FB3C88EF64}"/>
              </a:ext>
            </a:extLst>
          </p:cNvPr>
          <p:cNvCxnSpPr>
            <a:cxnSpLocks/>
          </p:cNvCxnSpPr>
          <p:nvPr/>
        </p:nvCxnSpPr>
        <p:spPr>
          <a:xfrm>
            <a:off x="1807802" y="1576042"/>
            <a:ext cx="0" cy="22042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89CC8C9-62FD-CE44-A725-64BA847FCAAD}"/>
              </a:ext>
            </a:extLst>
          </p:cNvPr>
          <p:cNvCxnSpPr>
            <a:cxnSpLocks/>
          </p:cNvCxnSpPr>
          <p:nvPr/>
        </p:nvCxnSpPr>
        <p:spPr>
          <a:xfrm>
            <a:off x="1807802" y="3713356"/>
            <a:ext cx="0" cy="228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FADBD58-BAB1-D649-B8BE-8DED6819B1CF}"/>
              </a:ext>
            </a:extLst>
          </p:cNvPr>
          <p:cNvCxnSpPr>
            <a:cxnSpLocks/>
          </p:cNvCxnSpPr>
          <p:nvPr/>
        </p:nvCxnSpPr>
        <p:spPr>
          <a:xfrm>
            <a:off x="585326" y="4832193"/>
            <a:ext cx="24598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13D531F-986D-BE47-A6B8-ABF050F2A526}"/>
              </a:ext>
            </a:extLst>
          </p:cNvPr>
          <p:cNvCxnSpPr>
            <a:cxnSpLocks/>
          </p:cNvCxnSpPr>
          <p:nvPr/>
        </p:nvCxnSpPr>
        <p:spPr>
          <a:xfrm>
            <a:off x="1807802" y="3289607"/>
            <a:ext cx="123735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FC8060C-B4EF-EC44-8115-288D4A8E64D4}"/>
              </a:ext>
            </a:extLst>
          </p:cNvPr>
          <p:cNvCxnSpPr>
            <a:cxnSpLocks/>
          </p:cNvCxnSpPr>
          <p:nvPr/>
        </p:nvCxnSpPr>
        <p:spPr>
          <a:xfrm>
            <a:off x="2395969" y="2772938"/>
            <a:ext cx="0" cy="10073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>
            <a:extLst>
              <a:ext uri="{FF2B5EF4-FFF2-40B4-BE49-F238E27FC236}">
                <a16:creationId xmlns:a16="http://schemas.microsoft.com/office/drawing/2014/main" id="{E435A33E-DF17-AA4F-ACF3-51283F51EF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4776" y="3385394"/>
            <a:ext cx="323208" cy="2879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C84DB4F-3C32-9E4B-9CBC-D82CA6D7D3EE}"/>
                  </a:ext>
                </a:extLst>
              </p:cNvPr>
              <p:cNvSpPr txBox="1"/>
              <p:nvPr/>
            </p:nvSpPr>
            <p:spPr>
              <a:xfrm>
                <a:off x="421311" y="777388"/>
                <a:ext cx="58632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accent5"/>
                    </a:solidFill>
                  </a:rPr>
                  <a:t>anchor = (-9, 3), </a:t>
                </a:r>
                <a:r>
                  <a:rPr lang="en-US" dirty="0">
                    <a:solidFill>
                      <a:schemeClr val="accent2"/>
                    </a:solidFill>
                  </a:rPr>
                  <a:t>range </a:t>
                </a:r>
                <a:r>
                  <a:rPr lang="en-US" dirty="0">
                    <a:solidFill>
                      <a:schemeClr val="accent5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=7</m:t>
                    </m:r>
                  </m:oMath>
                </a14:m>
                <a:r>
                  <a:rPr lang="en-US" dirty="0">
                    <a:solidFill>
                      <a:schemeClr val="accent2"/>
                    </a:solidFill>
                  </a:rPr>
                  <a:t>,  </a:t>
                </a:r>
                <a:r>
                  <a:rPr lang="en-US" dirty="0">
                    <a:solidFill>
                      <a:srgbClr val="7030A0"/>
                    </a:solidFill>
                  </a:rPr>
                  <a:t>Bucket size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endParaRPr lang="en-US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C84DB4F-3C32-9E4B-9CBC-D82CA6D7D3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311" y="777388"/>
                <a:ext cx="5863271" cy="369332"/>
              </a:xfrm>
              <a:prstGeom prst="rect">
                <a:avLst/>
              </a:prstGeom>
              <a:blipFill>
                <a:blip r:embed="rId3"/>
                <a:stretch>
                  <a:fillRect l="-648" t="-3333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Oval 36">
            <a:extLst>
              <a:ext uri="{FF2B5EF4-FFF2-40B4-BE49-F238E27FC236}">
                <a16:creationId xmlns:a16="http://schemas.microsoft.com/office/drawing/2014/main" id="{C40E7FAC-2BA5-204B-AF7C-B13A89D2BA1C}"/>
              </a:ext>
            </a:extLst>
          </p:cNvPr>
          <p:cNvSpPr/>
          <p:nvPr/>
        </p:nvSpPr>
        <p:spPr>
          <a:xfrm>
            <a:off x="1474775" y="1839952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9BC64F6B-B4FF-CC46-9D08-E3240F04BCC4}"/>
              </a:ext>
            </a:extLst>
          </p:cNvPr>
          <p:cNvSpPr/>
          <p:nvPr/>
        </p:nvSpPr>
        <p:spPr>
          <a:xfrm>
            <a:off x="1760377" y="2258122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030A4FD8-FDCA-1240-A03A-50E44C956454}"/>
              </a:ext>
            </a:extLst>
          </p:cNvPr>
          <p:cNvSpPr/>
          <p:nvPr/>
        </p:nvSpPr>
        <p:spPr>
          <a:xfrm>
            <a:off x="943232" y="2401225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858369C6-A3CE-A549-B7E8-894D1B0E3C4F}"/>
              </a:ext>
            </a:extLst>
          </p:cNvPr>
          <p:cNvSpPr/>
          <p:nvPr/>
        </p:nvSpPr>
        <p:spPr>
          <a:xfrm>
            <a:off x="2470945" y="2401225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A8DFBF64-6A63-4941-B76D-0711BFF9E589}"/>
              </a:ext>
            </a:extLst>
          </p:cNvPr>
          <p:cNvSpPr/>
          <p:nvPr/>
        </p:nvSpPr>
        <p:spPr>
          <a:xfrm>
            <a:off x="3258965" y="2810100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3F572112-0688-6D4E-9954-5C92A9766196}"/>
              </a:ext>
            </a:extLst>
          </p:cNvPr>
          <p:cNvSpPr/>
          <p:nvPr/>
        </p:nvSpPr>
        <p:spPr>
          <a:xfrm>
            <a:off x="2489532" y="3066575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29CE63BF-5CF8-D842-864E-357C56C2EF7F}"/>
              </a:ext>
            </a:extLst>
          </p:cNvPr>
          <p:cNvSpPr/>
          <p:nvPr/>
        </p:nvSpPr>
        <p:spPr>
          <a:xfrm>
            <a:off x="2073225" y="3486601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64B5F066-3BDC-2E47-A2A2-65998B32EDA0}"/>
              </a:ext>
            </a:extLst>
          </p:cNvPr>
          <p:cNvSpPr/>
          <p:nvPr/>
        </p:nvSpPr>
        <p:spPr>
          <a:xfrm>
            <a:off x="1556555" y="4241162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06F0AC4F-8993-1441-9484-031E5E3C4383}"/>
              </a:ext>
            </a:extLst>
          </p:cNvPr>
          <p:cNvSpPr/>
          <p:nvPr/>
        </p:nvSpPr>
        <p:spPr>
          <a:xfrm>
            <a:off x="2675385" y="3408542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284C06F-6037-6F4E-9388-4ED478106D7D}"/>
              </a:ext>
            </a:extLst>
          </p:cNvPr>
          <p:cNvSpPr txBox="1"/>
          <p:nvPr/>
        </p:nvSpPr>
        <p:spPr>
          <a:xfrm>
            <a:off x="2839728" y="3765467"/>
            <a:ext cx="2054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0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DC40580-A139-C249-90A1-1AC648FC3614}"/>
              </a:ext>
            </a:extLst>
          </p:cNvPr>
          <p:cNvSpPr txBox="1"/>
          <p:nvPr/>
        </p:nvSpPr>
        <p:spPr>
          <a:xfrm>
            <a:off x="2197241" y="3759315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-4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DD1F80B-070E-5045-9A7B-C782D99A825D}"/>
              </a:ext>
            </a:extLst>
          </p:cNvPr>
          <p:cNvSpPr txBox="1"/>
          <p:nvPr/>
        </p:nvSpPr>
        <p:spPr>
          <a:xfrm>
            <a:off x="3501723" y="3759315"/>
            <a:ext cx="2054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4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383F2446-45E7-AA4E-B621-DE69374595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2812" y="3168792"/>
            <a:ext cx="215900" cy="228600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8017408E-686D-CF48-9D4A-F5D3498FBDA5}"/>
              </a:ext>
            </a:extLst>
          </p:cNvPr>
          <p:cNvSpPr txBox="1"/>
          <p:nvPr/>
        </p:nvSpPr>
        <p:spPr>
          <a:xfrm>
            <a:off x="1592398" y="3768840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-8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89434D0-EFD9-E948-AF48-D52018F7B778}"/>
              </a:ext>
            </a:extLst>
          </p:cNvPr>
          <p:cNvSpPr txBox="1"/>
          <p:nvPr/>
        </p:nvSpPr>
        <p:spPr>
          <a:xfrm>
            <a:off x="4081483" y="3779567"/>
            <a:ext cx="2054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8</a:t>
            </a: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13446AA9-C995-F048-A218-A84FE9DC843B}"/>
              </a:ext>
            </a:extLst>
          </p:cNvPr>
          <p:cNvCxnSpPr>
            <a:cxnSpLocks/>
          </p:cNvCxnSpPr>
          <p:nvPr/>
        </p:nvCxnSpPr>
        <p:spPr>
          <a:xfrm flipH="1">
            <a:off x="1620284" y="3457748"/>
            <a:ext cx="7231" cy="308205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6E462DB3-49F7-4A47-922A-63AADC96AE78}"/>
              </a:ext>
            </a:extLst>
          </p:cNvPr>
          <p:cNvCxnSpPr>
            <a:cxnSpLocks/>
          </p:cNvCxnSpPr>
          <p:nvPr/>
        </p:nvCxnSpPr>
        <p:spPr>
          <a:xfrm>
            <a:off x="1688655" y="3389482"/>
            <a:ext cx="1331256" cy="3823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24CB42CA-8EAE-CE4D-82D9-095DFE4458C3}"/>
              </a:ext>
            </a:extLst>
          </p:cNvPr>
          <p:cNvSpPr txBox="1"/>
          <p:nvPr/>
        </p:nvSpPr>
        <p:spPr>
          <a:xfrm>
            <a:off x="1444753" y="3764077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00B0F0"/>
                </a:solidFill>
              </a:rPr>
              <a:t>-9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BCC205CA-23A5-1641-A112-80D91CF958DF}"/>
              </a:ext>
            </a:extLst>
          </p:cNvPr>
          <p:cNvSpPr txBox="1"/>
          <p:nvPr/>
        </p:nvSpPr>
        <p:spPr>
          <a:xfrm>
            <a:off x="3025913" y="3287814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00B0F0"/>
                </a:solidFill>
              </a:rPr>
              <a:t>3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359B3557-F84D-874D-BC31-BDABDB1128EF}"/>
              </a:ext>
            </a:extLst>
          </p:cNvPr>
          <p:cNvSpPr txBox="1"/>
          <p:nvPr/>
        </p:nvSpPr>
        <p:spPr>
          <a:xfrm>
            <a:off x="2778255" y="4183182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-4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B980752-22D2-A34A-A952-DA61554DFFDF}"/>
              </a:ext>
            </a:extLst>
          </p:cNvPr>
          <p:cNvSpPr txBox="1"/>
          <p:nvPr/>
        </p:nvSpPr>
        <p:spPr>
          <a:xfrm>
            <a:off x="2802066" y="4664199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-8</a:t>
            </a: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8C929720-BA9D-3C46-BCF3-253BA94B95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87662" y="2614607"/>
            <a:ext cx="215900" cy="228600"/>
          </a:xfrm>
          <a:prstGeom prst="rect">
            <a:avLst/>
          </a:prstGeom>
        </p:spPr>
      </p:pic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E99C64F5-A836-4247-AEB1-5CCE9DDB9EAF}"/>
              </a:ext>
            </a:extLst>
          </p:cNvPr>
          <p:cNvCxnSpPr>
            <a:cxnSpLocks/>
          </p:cNvCxnSpPr>
          <p:nvPr/>
        </p:nvCxnSpPr>
        <p:spPr>
          <a:xfrm>
            <a:off x="1607804" y="3422830"/>
            <a:ext cx="1203348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Oval 74">
            <a:extLst>
              <a:ext uri="{FF2B5EF4-FFF2-40B4-BE49-F238E27FC236}">
                <a16:creationId xmlns:a16="http://schemas.microsoft.com/office/drawing/2014/main" id="{47CCA042-4D34-1543-97CB-B2810DB98106}"/>
              </a:ext>
            </a:extLst>
          </p:cNvPr>
          <p:cNvSpPr/>
          <p:nvPr/>
        </p:nvSpPr>
        <p:spPr>
          <a:xfrm>
            <a:off x="714103" y="2512737"/>
            <a:ext cx="2015380" cy="2011680"/>
          </a:xfrm>
          <a:prstGeom prst="ellipse">
            <a:avLst/>
          </a:prstGeom>
          <a:solidFill>
            <a:schemeClr val="accent2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1437A734-5F5E-1F4E-AFCE-0B91124B4081}"/>
                  </a:ext>
                </a:extLst>
              </p:cNvPr>
              <p:cNvSpPr txBox="1"/>
              <p:nvPr/>
            </p:nvSpPr>
            <p:spPr>
              <a:xfrm>
                <a:off x="731650" y="2105956"/>
                <a:ext cx="27584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1437A734-5F5E-1F4E-AFCE-0B91124B40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650" y="2105956"/>
                <a:ext cx="275845" cy="276999"/>
              </a:xfrm>
              <a:prstGeom prst="rect">
                <a:avLst/>
              </a:prstGeom>
              <a:blipFill>
                <a:blip r:embed="rId6"/>
                <a:stretch>
                  <a:fillRect l="-22727" r="-4545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87D865D-922E-7D46-B0B6-3DC6B703FAF7}"/>
                  </a:ext>
                </a:extLst>
              </p:cNvPr>
              <p:cNvSpPr txBox="1"/>
              <p:nvPr/>
            </p:nvSpPr>
            <p:spPr>
              <a:xfrm>
                <a:off x="1255534" y="1629692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87D865D-922E-7D46-B0B6-3DC6B703FA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5534" y="1629692"/>
                <a:ext cx="281167" cy="276999"/>
              </a:xfrm>
              <a:prstGeom prst="rect">
                <a:avLst/>
              </a:prstGeom>
              <a:blipFill>
                <a:blip r:embed="rId7"/>
                <a:stretch>
                  <a:fillRect l="-17391" r="-4348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BB3CD07-D837-F44C-A472-66C908F6DB16}"/>
                  </a:ext>
                </a:extLst>
              </p:cNvPr>
              <p:cNvSpPr txBox="1"/>
              <p:nvPr/>
            </p:nvSpPr>
            <p:spPr>
              <a:xfrm>
                <a:off x="1898473" y="1958313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BB3CD07-D837-F44C-A472-66C908F6DB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8473" y="1958313"/>
                <a:ext cx="281167" cy="276999"/>
              </a:xfrm>
              <a:prstGeom prst="rect">
                <a:avLst/>
              </a:prstGeom>
              <a:blipFill>
                <a:blip r:embed="rId8"/>
                <a:stretch>
                  <a:fillRect l="-16667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4A56388C-2791-C543-86A1-29F83A27FAD6}"/>
                  </a:ext>
                </a:extLst>
              </p:cNvPr>
              <p:cNvSpPr txBox="1"/>
              <p:nvPr/>
            </p:nvSpPr>
            <p:spPr>
              <a:xfrm>
                <a:off x="2379493" y="2110708"/>
                <a:ext cx="27943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4A56388C-2791-C543-86A1-29F83A27FA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9493" y="2110708"/>
                <a:ext cx="279435" cy="276999"/>
              </a:xfrm>
              <a:prstGeom prst="rect">
                <a:avLst/>
              </a:prstGeom>
              <a:blipFill>
                <a:blip r:embed="rId9"/>
                <a:stretch>
                  <a:fillRect l="-17391" r="-4348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23C3719B-A6AF-164F-90D4-CEF73935F3C9}"/>
                  </a:ext>
                </a:extLst>
              </p:cNvPr>
              <p:cNvSpPr txBox="1"/>
              <p:nvPr/>
            </p:nvSpPr>
            <p:spPr>
              <a:xfrm>
                <a:off x="3236751" y="2467902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23C3719B-A6AF-164F-90D4-CEF73935F3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6751" y="2467902"/>
                <a:ext cx="281167" cy="276999"/>
              </a:xfrm>
              <a:prstGeom prst="rect">
                <a:avLst/>
              </a:prstGeom>
              <a:blipFill>
                <a:blip r:embed="rId10"/>
                <a:stretch>
                  <a:fillRect l="-17391" r="-4348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CB576CCD-353B-A64A-A8B6-79C729DF5242}"/>
                  </a:ext>
                </a:extLst>
              </p:cNvPr>
              <p:cNvSpPr txBox="1"/>
              <p:nvPr/>
            </p:nvSpPr>
            <p:spPr>
              <a:xfrm>
                <a:off x="2603329" y="2834619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CB576CCD-353B-A64A-A8B6-79C729DF52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3329" y="2834619"/>
                <a:ext cx="281167" cy="276999"/>
              </a:xfrm>
              <a:prstGeom prst="rect">
                <a:avLst/>
              </a:prstGeom>
              <a:blipFill>
                <a:blip r:embed="rId11"/>
                <a:stretch>
                  <a:fillRect l="-17391" r="-4348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1EE9049A-08B4-3D4B-842B-844CD7B49850}"/>
                  </a:ext>
                </a:extLst>
              </p:cNvPr>
              <p:cNvSpPr txBox="1"/>
              <p:nvPr/>
            </p:nvSpPr>
            <p:spPr>
              <a:xfrm>
                <a:off x="2755729" y="3401371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1EE9049A-08B4-3D4B-842B-844CD7B498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5729" y="3401371"/>
                <a:ext cx="281167" cy="276999"/>
              </a:xfrm>
              <a:prstGeom prst="rect">
                <a:avLst/>
              </a:prstGeom>
              <a:blipFill>
                <a:blip r:embed="rId12"/>
                <a:stretch>
                  <a:fillRect l="-17391" r="-4348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3BC46F4D-80C4-8045-966E-89D8A837A63B}"/>
                  </a:ext>
                </a:extLst>
              </p:cNvPr>
              <p:cNvSpPr txBox="1"/>
              <p:nvPr/>
            </p:nvSpPr>
            <p:spPr>
              <a:xfrm>
                <a:off x="2108022" y="3510907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3BC46F4D-80C4-8045-966E-89D8A837A6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8022" y="3510907"/>
                <a:ext cx="281167" cy="276999"/>
              </a:xfrm>
              <a:prstGeom prst="rect">
                <a:avLst/>
              </a:prstGeom>
              <a:blipFill>
                <a:blip r:embed="rId13"/>
                <a:stretch>
                  <a:fillRect l="-17391" r="-4348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A21FCB75-57F2-6B4B-B6D4-2E51392F06B3}"/>
                  </a:ext>
                </a:extLst>
              </p:cNvPr>
              <p:cNvSpPr txBox="1"/>
              <p:nvPr/>
            </p:nvSpPr>
            <p:spPr>
              <a:xfrm>
                <a:off x="1574613" y="4277677"/>
                <a:ext cx="27584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A21FCB75-57F2-6B4B-B6D4-2E51392F06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4613" y="4277677"/>
                <a:ext cx="275845" cy="276999"/>
              </a:xfrm>
              <a:prstGeom prst="rect">
                <a:avLst/>
              </a:prstGeom>
              <a:blipFill>
                <a:blip r:embed="rId14"/>
                <a:stretch>
                  <a:fillRect l="-17391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Oval 85">
            <a:extLst>
              <a:ext uri="{FF2B5EF4-FFF2-40B4-BE49-F238E27FC236}">
                <a16:creationId xmlns:a16="http://schemas.microsoft.com/office/drawing/2014/main" id="{C7225347-B004-2F47-8149-F9A678833807}"/>
              </a:ext>
            </a:extLst>
          </p:cNvPr>
          <p:cNvSpPr/>
          <p:nvPr/>
        </p:nvSpPr>
        <p:spPr>
          <a:xfrm>
            <a:off x="8072437" y="1039170"/>
            <a:ext cx="1728788" cy="48297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111C7B60-146D-7C49-AE2F-67EB5ACFE4E2}"/>
              </a:ext>
            </a:extLst>
          </p:cNvPr>
          <p:cNvCxnSpPr>
            <a:cxnSpLocks/>
          </p:cNvCxnSpPr>
          <p:nvPr/>
        </p:nvCxnSpPr>
        <p:spPr>
          <a:xfrm flipH="1">
            <a:off x="7024504" y="1413529"/>
            <a:ext cx="1142054" cy="6142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B7A097B4-96AB-5B49-B870-C1FACE0D83D2}"/>
              </a:ext>
            </a:extLst>
          </p:cNvPr>
          <p:cNvCxnSpPr>
            <a:cxnSpLocks/>
          </p:cNvCxnSpPr>
          <p:nvPr/>
        </p:nvCxnSpPr>
        <p:spPr>
          <a:xfrm flipH="1">
            <a:off x="8386763" y="1576042"/>
            <a:ext cx="331640" cy="7378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CADC76E4-CC05-974D-9737-328F5B01EFE9}"/>
              </a:ext>
            </a:extLst>
          </p:cNvPr>
          <p:cNvCxnSpPr>
            <a:cxnSpLocks/>
          </p:cNvCxnSpPr>
          <p:nvPr/>
        </p:nvCxnSpPr>
        <p:spPr>
          <a:xfrm>
            <a:off x="9458325" y="1561172"/>
            <a:ext cx="705531" cy="6741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D65B81CE-AB0E-8F4C-9BB4-A473BDD2C31D}"/>
              </a:ext>
            </a:extLst>
          </p:cNvPr>
          <p:cNvCxnSpPr>
            <a:cxnSpLocks/>
          </p:cNvCxnSpPr>
          <p:nvPr/>
        </p:nvCxnSpPr>
        <p:spPr>
          <a:xfrm>
            <a:off x="9797354" y="1413529"/>
            <a:ext cx="1526024" cy="4005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Oval 106">
            <a:extLst>
              <a:ext uri="{FF2B5EF4-FFF2-40B4-BE49-F238E27FC236}">
                <a16:creationId xmlns:a16="http://schemas.microsoft.com/office/drawing/2014/main" id="{E5A97693-7980-8048-90E4-0742CD872138}"/>
              </a:ext>
            </a:extLst>
          </p:cNvPr>
          <p:cNvSpPr/>
          <p:nvPr/>
        </p:nvSpPr>
        <p:spPr>
          <a:xfrm>
            <a:off x="6459979" y="2111847"/>
            <a:ext cx="1076643" cy="54221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983A2BA5-38F6-9B41-9D65-F467C840EA86}"/>
              </a:ext>
            </a:extLst>
          </p:cNvPr>
          <p:cNvSpPr/>
          <p:nvPr/>
        </p:nvSpPr>
        <p:spPr>
          <a:xfrm>
            <a:off x="9625534" y="2400465"/>
            <a:ext cx="1076643" cy="54221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0D11F92F-18CC-5F49-A9E5-F8FEF8B76FC5}"/>
                  </a:ext>
                </a:extLst>
              </p:cNvPr>
              <p:cNvSpPr/>
              <p:nvPr/>
            </p:nvSpPr>
            <p:spPr>
              <a:xfrm>
                <a:off x="7848441" y="2343499"/>
                <a:ext cx="1076643" cy="54221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0D11F92F-18CC-5F49-A9E5-F8FEF8B76F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8441" y="2343499"/>
                <a:ext cx="1076643" cy="542215"/>
              </a:xfrm>
              <a:prstGeom prst="ellipse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0" name="Oval 109">
            <a:extLst>
              <a:ext uri="{FF2B5EF4-FFF2-40B4-BE49-F238E27FC236}">
                <a16:creationId xmlns:a16="http://schemas.microsoft.com/office/drawing/2014/main" id="{3A3D12D0-9524-5244-865E-3FB35B4E64CB}"/>
              </a:ext>
            </a:extLst>
          </p:cNvPr>
          <p:cNvSpPr/>
          <p:nvPr/>
        </p:nvSpPr>
        <p:spPr>
          <a:xfrm>
            <a:off x="10985081" y="1895708"/>
            <a:ext cx="1076643" cy="54221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ADE06B88-5EB9-E941-99AB-D2D46618547D}"/>
              </a:ext>
            </a:extLst>
          </p:cNvPr>
          <p:cNvCxnSpPr>
            <a:cxnSpLocks/>
          </p:cNvCxnSpPr>
          <p:nvPr/>
        </p:nvCxnSpPr>
        <p:spPr>
          <a:xfrm flipH="1">
            <a:off x="5991988" y="2521133"/>
            <a:ext cx="544736" cy="2841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592A0D34-9286-6847-AA3B-8DE51A1D2F2E}"/>
              </a:ext>
            </a:extLst>
          </p:cNvPr>
          <p:cNvCxnSpPr>
            <a:cxnSpLocks/>
          </p:cNvCxnSpPr>
          <p:nvPr/>
        </p:nvCxnSpPr>
        <p:spPr>
          <a:xfrm flipH="1">
            <a:off x="6207366" y="2606401"/>
            <a:ext cx="568662" cy="8009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8D157BAD-C517-2B49-BAD7-377C9F5923FC}"/>
              </a:ext>
            </a:extLst>
          </p:cNvPr>
          <p:cNvCxnSpPr>
            <a:cxnSpLocks/>
          </p:cNvCxnSpPr>
          <p:nvPr/>
        </p:nvCxnSpPr>
        <p:spPr>
          <a:xfrm flipH="1">
            <a:off x="6842129" y="2653318"/>
            <a:ext cx="194544" cy="7320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3F21784C-D3B2-8B4F-B5FC-37D7108EEC12}"/>
              </a:ext>
            </a:extLst>
          </p:cNvPr>
          <p:cNvCxnSpPr>
            <a:cxnSpLocks/>
          </p:cNvCxnSpPr>
          <p:nvPr/>
        </p:nvCxnSpPr>
        <p:spPr>
          <a:xfrm>
            <a:off x="7366031" y="2618573"/>
            <a:ext cx="416309" cy="8923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Oval 116">
            <a:extLst>
              <a:ext uri="{FF2B5EF4-FFF2-40B4-BE49-F238E27FC236}">
                <a16:creationId xmlns:a16="http://schemas.microsoft.com/office/drawing/2014/main" id="{9E2EB0A7-82BE-3A4D-AF4C-1131EE464155}"/>
              </a:ext>
            </a:extLst>
          </p:cNvPr>
          <p:cNvSpPr/>
          <p:nvPr/>
        </p:nvSpPr>
        <p:spPr>
          <a:xfrm>
            <a:off x="7472283" y="3518577"/>
            <a:ext cx="694275" cy="58314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14DFBD9B-49EA-8941-812E-EE9DBCBB212D}"/>
              </a:ext>
            </a:extLst>
          </p:cNvPr>
          <p:cNvSpPr/>
          <p:nvPr/>
        </p:nvSpPr>
        <p:spPr>
          <a:xfrm>
            <a:off x="6531303" y="3485133"/>
            <a:ext cx="694275" cy="58314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Oval 121">
                <a:extLst>
                  <a:ext uri="{FF2B5EF4-FFF2-40B4-BE49-F238E27FC236}">
                    <a16:creationId xmlns:a16="http://schemas.microsoft.com/office/drawing/2014/main" id="{B950B928-B08F-FA4D-8639-878213CF86A3}"/>
                  </a:ext>
                </a:extLst>
              </p:cNvPr>
              <p:cNvSpPr/>
              <p:nvPr/>
            </p:nvSpPr>
            <p:spPr>
              <a:xfrm>
                <a:off x="5755733" y="3495491"/>
                <a:ext cx="694275" cy="58314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3,</m:t>
                      </m:r>
                    </m:oMath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2" name="Oval 121">
                <a:extLst>
                  <a:ext uri="{FF2B5EF4-FFF2-40B4-BE49-F238E27FC236}">
                    <a16:creationId xmlns:a16="http://schemas.microsoft.com/office/drawing/2014/main" id="{B950B928-B08F-FA4D-8639-878213CF86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5733" y="3495491"/>
                <a:ext cx="694275" cy="583149"/>
              </a:xfrm>
              <a:prstGeom prst="ellipse">
                <a:avLst/>
              </a:prstGeom>
              <a:blipFill>
                <a:blip r:embed="rId16"/>
                <a:stretch>
                  <a:fillRect b="-1041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B80EAF62-6A74-BC44-A38D-4789B856867E}"/>
                  </a:ext>
                </a:extLst>
              </p:cNvPr>
              <p:cNvSpPr/>
              <p:nvPr/>
            </p:nvSpPr>
            <p:spPr>
              <a:xfrm>
                <a:off x="5495866" y="2805079"/>
                <a:ext cx="694275" cy="58314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1,</m:t>
                      </m:r>
                    </m:oMath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B80EAF62-6A74-BC44-A38D-4789B85686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5866" y="2805079"/>
                <a:ext cx="694275" cy="583149"/>
              </a:xfrm>
              <a:prstGeom prst="ellipse">
                <a:avLst/>
              </a:prstGeom>
              <a:blipFill>
                <a:blip r:embed="rId17"/>
                <a:stretch>
                  <a:fillRect b="-1250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6AF9F15E-DED0-E949-8CBC-6D664601DCBA}"/>
              </a:ext>
            </a:extLst>
          </p:cNvPr>
          <p:cNvCxnSpPr>
            <a:cxnSpLocks/>
          </p:cNvCxnSpPr>
          <p:nvPr/>
        </p:nvCxnSpPr>
        <p:spPr>
          <a:xfrm flipH="1">
            <a:off x="7065249" y="4017633"/>
            <a:ext cx="471373" cy="7026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Oval 127">
            <a:extLst>
              <a:ext uri="{FF2B5EF4-FFF2-40B4-BE49-F238E27FC236}">
                <a16:creationId xmlns:a16="http://schemas.microsoft.com/office/drawing/2014/main" id="{A0B66E87-88B7-A04F-A32B-5928CE8DFC70}"/>
              </a:ext>
            </a:extLst>
          </p:cNvPr>
          <p:cNvSpPr>
            <a:spLocks noChangeAspect="1"/>
          </p:cNvSpPr>
          <p:nvPr/>
        </p:nvSpPr>
        <p:spPr>
          <a:xfrm>
            <a:off x="6727461" y="4771921"/>
            <a:ext cx="457200" cy="4572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AE3FDE38-857D-5640-84DD-8A9C8980D6D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465656" y="4767156"/>
                <a:ext cx="457200" cy="4572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AE3FDE38-857D-5640-84DD-8A9C8980D6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5656" y="4767156"/>
                <a:ext cx="457200" cy="457200"/>
              </a:xfrm>
              <a:prstGeom prst="ellipse">
                <a:avLst/>
              </a:prstGeom>
              <a:blipFill>
                <a:blip r:embed="rId18"/>
                <a:stretch>
                  <a:fillRect l="-540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5F03693F-5766-F643-906E-483748D372C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185971" y="4809362"/>
                <a:ext cx="457200" cy="4572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5F03693F-5766-F643-906E-483748D372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5971" y="4809362"/>
                <a:ext cx="457200" cy="457200"/>
              </a:xfrm>
              <a:prstGeom prst="ellipse">
                <a:avLst/>
              </a:prstGeom>
              <a:blipFill>
                <a:blip r:embed="rId19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47F7244A-6014-6E41-B954-C65631D8DF2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938454" y="4804597"/>
                <a:ext cx="457200" cy="4572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47F7244A-6014-6E41-B954-C65631D8DF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8454" y="4804597"/>
                <a:ext cx="457200" cy="457200"/>
              </a:xfrm>
              <a:prstGeom prst="ellipse">
                <a:avLst/>
              </a:prstGeom>
              <a:blipFill>
                <a:blip r:embed="rId20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86C3C6BC-7568-E74F-845F-E9A1CC6A12C8}"/>
              </a:ext>
            </a:extLst>
          </p:cNvPr>
          <p:cNvCxnSpPr>
            <a:cxnSpLocks/>
          </p:cNvCxnSpPr>
          <p:nvPr/>
        </p:nvCxnSpPr>
        <p:spPr>
          <a:xfrm flipH="1">
            <a:off x="7718607" y="4143770"/>
            <a:ext cx="53702" cy="5204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F9FD7456-EC2D-874A-825D-C68AAE470598}"/>
              </a:ext>
            </a:extLst>
          </p:cNvPr>
          <p:cNvCxnSpPr>
            <a:cxnSpLocks/>
          </p:cNvCxnSpPr>
          <p:nvPr/>
        </p:nvCxnSpPr>
        <p:spPr>
          <a:xfrm>
            <a:off x="8070568" y="4098965"/>
            <a:ext cx="482015" cy="6213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C331B52D-8C73-2141-9943-8CE625BB0894}"/>
              </a:ext>
            </a:extLst>
          </p:cNvPr>
          <p:cNvCxnSpPr>
            <a:cxnSpLocks/>
          </p:cNvCxnSpPr>
          <p:nvPr/>
        </p:nvCxnSpPr>
        <p:spPr>
          <a:xfrm>
            <a:off x="8200258" y="3867037"/>
            <a:ext cx="966796" cy="7971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60FCD9C5-0658-5C4A-86EE-EDD0578A946C}"/>
              </a:ext>
            </a:extLst>
          </p:cNvPr>
          <p:cNvCxnSpPr>
            <a:cxnSpLocks/>
          </p:cNvCxnSpPr>
          <p:nvPr/>
        </p:nvCxnSpPr>
        <p:spPr>
          <a:xfrm flipH="1">
            <a:off x="9420085" y="2973118"/>
            <a:ext cx="445823" cy="5377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ACC8C392-6B31-1D42-85A5-A362D0CC4440}"/>
              </a:ext>
            </a:extLst>
          </p:cNvPr>
          <p:cNvCxnSpPr>
            <a:cxnSpLocks/>
          </p:cNvCxnSpPr>
          <p:nvPr/>
        </p:nvCxnSpPr>
        <p:spPr>
          <a:xfrm flipH="1">
            <a:off x="10113498" y="2984513"/>
            <a:ext cx="177310" cy="5841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4FDCD2B7-152B-BC4D-BB03-338334E6D6CE}"/>
              </a:ext>
            </a:extLst>
          </p:cNvPr>
          <p:cNvCxnSpPr>
            <a:cxnSpLocks/>
          </p:cNvCxnSpPr>
          <p:nvPr/>
        </p:nvCxnSpPr>
        <p:spPr>
          <a:xfrm>
            <a:off x="10549970" y="3006664"/>
            <a:ext cx="344285" cy="5914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704DD6B7-F153-594D-9753-4ECACF1A8F29}"/>
              </a:ext>
            </a:extLst>
          </p:cNvPr>
          <p:cNvCxnSpPr>
            <a:cxnSpLocks/>
          </p:cNvCxnSpPr>
          <p:nvPr/>
        </p:nvCxnSpPr>
        <p:spPr>
          <a:xfrm>
            <a:off x="10730836" y="2857181"/>
            <a:ext cx="792566" cy="6537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Oval 147">
            <a:extLst>
              <a:ext uri="{FF2B5EF4-FFF2-40B4-BE49-F238E27FC236}">
                <a16:creationId xmlns:a16="http://schemas.microsoft.com/office/drawing/2014/main" id="{827F7AEF-055D-7645-B788-01CE6D6AE33F}"/>
              </a:ext>
            </a:extLst>
          </p:cNvPr>
          <p:cNvSpPr/>
          <p:nvPr/>
        </p:nvSpPr>
        <p:spPr>
          <a:xfrm>
            <a:off x="9797354" y="3649406"/>
            <a:ext cx="694275" cy="58314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Oval 148">
            <a:extLst>
              <a:ext uri="{FF2B5EF4-FFF2-40B4-BE49-F238E27FC236}">
                <a16:creationId xmlns:a16="http://schemas.microsoft.com/office/drawing/2014/main" id="{431BBF08-0D12-184D-A846-741CACC514FB}"/>
              </a:ext>
            </a:extLst>
          </p:cNvPr>
          <p:cNvSpPr/>
          <p:nvPr/>
        </p:nvSpPr>
        <p:spPr>
          <a:xfrm>
            <a:off x="10702177" y="3678540"/>
            <a:ext cx="694275" cy="58314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57210AA5-CE15-6046-AAF8-4BFDDE75CBE4}"/>
              </a:ext>
            </a:extLst>
          </p:cNvPr>
          <p:cNvSpPr/>
          <p:nvPr/>
        </p:nvSpPr>
        <p:spPr>
          <a:xfrm>
            <a:off x="11493405" y="3539870"/>
            <a:ext cx="694275" cy="58314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Oval 153">
                <a:extLst>
                  <a:ext uri="{FF2B5EF4-FFF2-40B4-BE49-F238E27FC236}">
                    <a16:creationId xmlns:a16="http://schemas.microsoft.com/office/drawing/2014/main" id="{271A5EE8-5ED8-3A4E-B8F3-FA3409777DF6}"/>
                  </a:ext>
                </a:extLst>
              </p:cNvPr>
              <p:cNvSpPr/>
              <p:nvPr/>
            </p:nvSpPr>
            <p:spPr>
              <a:xfrm>
                <a:off x="8997364" y="3595714"/>
                <a:ext cx="694275" cy="58314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4" name="Oval 153">
                <a:extLst>
                  <a:ext uri="{FF2B5EF4-FFF2-40B4-BE49-F238E27FC236}">
                    <a16:creationId xmlns:a16="http://schemas.microsoft.com/office/drawing/2014/main" id="{271A5EE8-5ED8-3A4E-B8F3-FA3409777D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7364" y="3595714"/>
                <a:ext cx="694275" cy="583149"/>
              </a:xfrm>
              <a:prstGeom prst="ellipse">
                <a:avLst/>
              </a:prstGeom>
              <a:blipFill>
                <a:blip r:embed="rId21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5" name="Picture 154">
            <a:extLst>
              <a:ext uri="{FF2B5EF4-FFF2-40B4-BE49-F238E27FC236}">
                <a16:creationId xmlns:a16="http://schemas.microsoft.com/office/drawing/2014/main" id="{CB16B6D5-7266-2B49-A61F-FDDD03F808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0944" y="3744073"/>
            <a:ext cx="153965" cy="13716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F09BA1D-0219-0445-A57A-DE5E2DBC5E90}"/>
              </a:ext>
            </a:extLst>
          </p:cNvPr>
          <p:cNvSpPr txBox="1"/>
          <p:nvPr/>
        </p:nvSpPr>
        <p:spPr>
          <a:xfrm>
            <a:off x="5898310" y="5607424"/>
            <a:ext cx="616341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/>
              <a:t>This analysis might seem </a:t>
            </a:r>
            <a:r>
              <a:rPr lang="en-US" sz="2600" b="1" dirty="0"/>
              <a:t>stupid</a:t>
            </a:r>
            <a:r>
              <a:rPr lang="en-US" sz="2600" dirty="0"/>
              <a:t> to do at the root of the tree, but is exactly the process that needs to happen in every subtree!</a:t>
            </a:r>
            <a:endParaRPr lang="en-US" sz="2600" b="1" dirty="0">
              <a:solidFill>
                <a:srgbClr val="FF00FB"/>
              </a:solidFill>
            </a:endParaRP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8134432B-8CD2-C54B-909C-F36C53F70C55}"/>
              </a:ext>
            </a:extLst>
          </p:cNvPr>
          <p:cNvSpPr/>
          <p:nvPr/>
        </p:nvSpPr>
        <p:spPr>
          <a:xfrm>
            <a:off x="922853" y="4539096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9088C914-DEBC-EF49-9F1D-4A84AB138E94}"/>
                  </a:ext>
                </a:extLst>
              </p:cNvPr>
              <p:cNvSpPr txBox="1"/>
              <p:nvPr/>
            </p:nvSpPr>
            <p:spPr>
              <a:xfrm>
                <a:off x="711271" y="4243827"/>
                <a:ext cx="3736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9088C914-DEBC-EF49-9F1D-4A84AB138E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271" y="4243827"/>
                <a:ext cx="373628" cy="276999"/>
              </a:xfrm>
              <a:prstGeom prst="rect">
                <a:avLst/>
              </a:prstGeom>
              <a:blipFill>
                <a:blip r:embed="rId22"/>
                <a:stretch>
                  <a:fillRect l="-13333" r="-3333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5" name="Oval 94">
            <a:extLst>
              <a:ext uri="{FF2B5EF4-FFF2-40B4-BE49-F238E27FC236}">
                <a16:creationId xmlns:a16="http://schemas.microsoft.com/office/drawing/2014/main" id="{283B4B2A-CE24-0E43-8B69-B6977638523A}"/>
              </a:ext>
            </a:extLst>
          </p:cNvPr>
          <p:cNvSpPr/>
          <p:nvPr/>
        </p:nvSpPr>
        <p:spPr>
          <a:xfrm>
            <a:off x="2375425" y="5591614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7DCF4E94-A656-814E-8B6E-05C5EF17DA3C}"/>
                  </a:ext>
                </a:extLst>
              </p:cNvPr>
              <p:cNvSpPr txBox="1"/>
              <p:nvPr/>
            </p:nvSpPr>
            <p:spPr>
              <a:xfrm>
                <a:off x="2163843" y="5296345"/>
                <a:ext cx="3736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7DCF4E94-A656-814E-8B6E-05C5EF17DA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3843" y="5296345"/>
                <a:ext cx="373628" cy="276999"/>
              </a:xfrm>
              <a:prstGeom prst="rect">
                <a:avLst/>
              </a:prstGeom>
              <a:blipFill>
                <a:blip r:embed="rId23"/>
                <a:stretch>
                  <a:fillRect l="-12903" r="-3226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Oval 96">
                <a:extLst>
                  <a:ext uri="{FF2B5EF4-FFF2-40B4-BE49-F238E27FC236}">
                    <a16:creationId xmlns:a16="http://schemas.microsoft.com/office/drawing/2014/main" id="{66323136-391E-4A4B-8A62-693820B802D4}"/>
                  </a:ext>
                </a:extLst>
              </p:cNvPr>
              <p:cNvSpPr/>
              <p:nvPr/>
            </p:nvSpPr>
            <p:spPr>
              <a:xfrm>
                <a:off x="11493405" y="3539870"/>
                <a:ext cx="694275" cy="58314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7" name="Oval 96">
                <a:extLst>
                  <a:ext uri="{FF2B5EF4-FFF2-40B4-BE49-F238E27FC236}">
                    <a16:creationId xmlns:a16="http://schemas.microsoft.com/office/drawing/2014/main" id="{66323136-391E-4A4B-8A62-693820B802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93405" y="3539870"/>
                <a:ext cx="694275" cy="583149"/>
              </a:xfrm>
              <a:prstGeom prst="ellipse">
                <a:avLst/>
              </a:prstGeom>
              <a:blipFill>
                <a:blip r:embed="rId2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3D7B40AB-0B77-F04B-A885-3BF734F1E504}"/>
                  </a:ext>
                </a:extLst>
              </p:cNvPr>
              <p:cNvSpPr/>
              <p:nvPr/>
            </p:nvSpPr>
            <p:spPr>
              <a:xfrm>
                <a:off x="8997364" y="3595714"/>
                <a:ext cx="703037" cy="634594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3D7B40AB-0B77-F04B-A885-3BF734F1E5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7364" y="3595714"/>
                <a:ext cx="703037" cy="634594"/>
              </a:xfrm>
              <a:prstGeom prst="ellipse">
                <a:avLst/>
              </a:prstGeom>
              <a:blipFill>
                <a:blip r:embed="rId25"/>
                <a:stretch>
                  <a:fillRect b="-384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0171564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4F378-CD67-8A4D-8ECD-19659C8AE3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1687" y="-80924"/>
            <a:ext cx="9094807" cy="1028777"/>
          </a:xfrm>
        </p:spPr>
        <p:txBody>
          <a:bodyPr/>
          <a:lstStyle/>
          <a:p>
            <a:pPr algn="ctr"/>
            <a:r>
              <a:rPr lang="en-US" dirty="0"/>
              <a:t>Example of range query in PR-</a:t>
            </a:r>
            <a:r>
              <a:rPr lang="en-US" dirty="0" err="1"/>
              <a:t>QuadTree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F1C8300-1158-AF44-8587-F337DADDBF57}"/>
              </a:ext>
            </a:extLst>
          </p:cNvPr>
          <p:cNvSpPr>
            <a:spLocks/>
          </p:cNvSpPr>
          <p:nvPr/>
        </p:nvSpPr>
        <p:spPr>
          <a:xfrm>
            <a:off x="577892" y="1561172"/>
            <a:ext cx="4919659" cy="4438184"/>
          </a:xfrm>
          <a:prstGeom prst="rect">
            <a:avLst/>
          </a:prstGeom>
          <a:solidFill>
            <a:schemeClr val="accent6">
              <a:lumMod val="60000"/>
              <a:lumOff val="40000"/>
              <a:alpha val="44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D4EBE64-0189-9448-AD5F-4A307EE4A47B}"/>
              </a:ext>
            </a:extLst>
          </p:cNvPr>
          <p:cNvSpPr txBox="1"/>
          <p:nvPr/>
        </p:nvSpPr>
        <p:spPr>
          <a:xfrm>
            <a:off x="122102" y="6077415"/>
            <a:ext cx="993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(-16, -16)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3367344-D2C2-644E-AF60-07580BC0BED4}"/>
              </a:ext>
            </a:extLst>
          </p:cNvPr>
          <p:cNvSpPr txBox="1"/>
          <p:nvPr/>
        </p:nvSpPr>
        <p:spPr>
          <a:xfrm>
            <a:off x="5205516" y="6077414"/>
            <a:ext cx="993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(16, -16)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4DEBC0-56B6-454A-91F8-B1862EE00F41}"/>
              </a:ext>
            </a:extLst>
          </p:cNvPr>
          <p:cNvSpPr txBox="1"/>
          <p:nvPr/>
        </p:nvSpPr>
        <p:spPr>
          <a:xfrm>
            <a:off x="5291008" y="1245144"/>
            <a:ext cx="993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(16, 16)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ED43F1C-2803-F74C-9651-112D2BD647D0}"/>
              </a:ext>
            </a:extLst>
          </p:cNvPr>
          <p:cNvSpPr txBox="1"/>
          <p:nvPr/>
        </p:nvSpPr>
        <p:spPr>
          <a:xfrm>
            <a:off x="133565" y="1245143"/>
            <a:ext cx="993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(-16, 16)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0765131-9447-4C44-931A-43E1B93BBEEB}"/>
              </a:ext>
            </a:extLst>
          </p:cNvPr>
          <p:cNvCxnSpPr>
            <a:cxnSpLocks/>
            <a:stCxn id="4" idx="0"/>
            <a:endCxn id="4" idx="2"/>
          </p:cNvCxnSpPr>
          <p:nvPr/>
        </p:nvCxnSpPr>
        <p:spPr>
          <a:xfrm>
            <a:off x="3037722" y="1561172"/>
            <a:ext cx="0" cy="4438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D3FBAC7-85B5-3C47-B35C-27A955D16F67}"/>
              </a:ext>
            </a:extLst>
          </p:cNvPr>
          <p:cNvCxnSpPr>
            <a:cxnSpLocks/>
          </p:cNvCxnSpPr>
          <p:nvPr/>
        </p:nvCxnSpPr>
        <p:spPr>
          <a:xfrm>
            <a:off x="577892" y="3769113"/>
            <a:ext cx="491965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8A41387-28C5-DE48-841A-2335B26C1D70}"/>
              </a:ext>
            </a:extLst>
          </p:cNvPr>
          <p:cNvCxnSpPr>
            <a:cxnSpLocks/>
          </p:cNvCxnSpPr>
          <p:nvPr/>
        </p:nvCxnSpPr>
        <p:spPr>
          <a:xfrm>
            <a:off x="577891" y="2772938"/>
            <a:ext cx="24598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9BEDA4F-10D7-7C49-9BFB-35FB3C88EF64}"/>
              </a:ext>
            </a:extLst>
          </p:cNvPr>
          <p:cNvCxnSpPr>
            <a:cxnSpLocks/>
          </p:cNvCxnSpPr>
          <p:nvPr/>
        </p:nvCxnSpPr>
        <p:spPr>
          <a:xfrm>
            <a:off x="1807802" y="1576042"/>
            <a:ext cx="0" cy="22042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89CC8C9-62FD-CE44-A725-64BA847FCAAD}"/>
              </a:ext>
            </a:extLst>
          </p:cNvPr>
          <p:cNvCxnSpPr>
            <a:cxnSpLocks/>
          </p:cNvCxnSpPr>
          <p:nvPr/>
        </p:nvCxnSpPr>
        <p:spPr>
          <a:xfrm>
            <a:off x="1807802" y="3713356"/>
            <a:ext cx="0" cy="228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FADBD58-BAB1-D649-B8BE-8DED6819B1CF}"/>
              </a:ext>
            </a:extLst>
          </p:cNvPr>
          <p:cNvCxnSpPr>
            <a:cxnSpLocks/>
          </p:cNvCxnSpPr>
          <p:nvPr/>
        </p:nvCxnSpPr>
        <p:spPr>
          <a:xfrm>
            <a:off x="585326" y="4832193"/>
            <a:ext cx="24598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13D531F-986D-BE47-A6B8-ABF050F2A526}"/>
              </a:ext>
            </a:extLst>
          </p:cNvPr>
          <p:cNvCxnSpPr>
            <a:cxnSpLocks/>
          </p:cNvCxnSpPr>
          <p:nvPr/>
        </p:nvCxnSpPr>
        <p:spPr>
          <a:xfrm>
            <a:off x="1807802" y="3289607"/>
            <a:ext cx="123735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FC8060C-B4EF-EC44-8115-288D4A8E64D4}"/>
              </a:ext>
            </a:extLst>
          </p:cNvPr>
          <p:cNvCxnSpPr>
            <a:cxnSpLocks/>
          </p:cNvCxnSpPr>
          <p:nvPr/>
        </p:nvCxnSpPr>
        <p:spPr>
          <a:xfrm>
            <a:off x="2395969" y="2772938"/>
            <a:ext cx="0" cy="10073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>
            <a:extLst>
              <a:ext uri="{FF2B5EF4-FFF2-40B4-BE49-F238E27FC236}">
                <a16:creationId xmlns:a16="http://schemas.microsoft.com/office/drawing/2014/main" id="{E435A33E-DF17-AA4F-ACF3-51283F51EF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4776" y="3385394"/>
            <a:ext cx="323208" cy="2879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C84DB4F-3C32-9E4B-9CBC-D82CA6D7D3EE}"/>
                  </a:ext>
                </a:extLst>
              </p:cNvPr>
              <p:cNvSpPr txBox="1"/>
              <p:nvPr/>
            </p:nvSpPr>
            <p:spPr>
              <a:xfrm>
                <a:off x="421311" y="777388"/>
                <a:ext cx="58632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accent5"/>
                    </a:solidFill>
                  </a:rPr>
                  <a:t>anchor = (-9, 3), </a:t>
                </a:r>
                <a:r>
                  <a:rPr lang="en-US" dirty="0">
                    <a:solidFill>
                      <a:schemeClr val="accent2"/>
                    </a:solidFill>
                  </a:rPr>
                  <a:t>range </a:t>
                </a:r>
                <a:r>
                  <a:rPr lang="en-US" dirty="0">
                    <a:solidFill>
                      <a:schemeClr val="accent5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=7</m:t>
                    </m:r>
                  </m:oMath>
                </a14:m>
                <a:r>
                  <a:rPr lang="en-US" dirty="0">
                    <a:solidFill>
                      <a:schemeClr val="accent2"/>
                    </a:solidFill>
                  </a:rPr>
                  <a:t>,  </a:t>
                </a:r>
                <a:r>
                  <a:rPr lang="en-US" dirty="0">
                    <a:solidFill>
                      <a:srgbClr val="7030A0"/>
                    </a:solidFill>
                  </a:rPr>
                  <a:t>Bucket size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endParaRPr lang="en-US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C84DB4F-3C32-9E4B-9CBC-D82CA6D7D3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311" y="777388"/>
                <a:ext cx="5863271" cy="369332"/>
              </a:xfrm>
              <a:prstGeom prst="rect">
                <a:avLst/>
              </a:prstGeom>
              <a:blipFill>
                <a:blip r:embed="rId3"/>
                <a:stretch>
                  <a:fillRect l="-648" t="-3333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Oval 36">
            <a:extLst>
              <a:ext uri="{FF2B5EF4-FFF2-40B4-BE49-F238E27FC236}">
                <a16:creationId xmlns:a16="http://schemas.microsoft.com/office/drawing/2014/main" id="{C40E7FAC-2BA5-204B-AF7C-B13A89D2BA1C}"/>
              </a:ext>
            </a:extLst>
          </p:cNvPr>
          <p:cNvSpPr/>
          <p:nvPr/>
        </p:nvSpPr>
        <p:spPr>
          <a:xfrm>
            <a:off x="1474775" y="1839952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9BC64F6B-B4FF-CC46-9D08-E3240F04BCC4}"/>
              </a:ext>
            </a:extLst>
          </p:cNvPr>
          <p:cNvSpPr/>
          <p:nvPr/>
        </p:nvSpPr>
        <p:spPr>
          <a:xfrm>
            <a:off x="1760377" y="2258122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030A4FD8-FDCA-1240-A03A-50E44C956454}"/>
              </a:ext>
            </a:extLst>
          </p:cNvPr>
          <p:cNvSpPr/>
          <p:nvPr/>
        </p:nvSpPr>
        <p:spPr>
          <a:xfrm>
            <a:off x="943232" y="2401225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858369C6-A3CE-A549-B7E8-894D1B0E3C4F}"/>
              </a:ext>
            </a:extLst>
          </p:cNvPr>
          <p:cNvSpPr/>
          <p:nvPr/>
        </p:nvSpPr>
        <p:spPr>
          <a:xfrm>
            <a:off x="2470945" y="2401225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A8DFBF64-6A63-4941-B76D-0711BFF9E589}"/>
              </a:ext>
            </a:extLst>
          </p:cNvPr>
          <p:cNvSpPr/>
          <p:nvPr/>
        </p:nvSpPr>
        <p:spPr>
          <a:xfrm>
            <a:off x="3258965" y="2810100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3F572112-0688-6D4E-9954-5C92A9766196}"/>
              </a:ext>
            </a:extLst>
          </p:cNvPr>
          <p:cNvSpPr/>
          <p:nvPr/>
        </p:nvSpPr>
        <p:spPr>
          <a:xfrm>
            <a:off x="2489532" y="3066575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29CE63BF-5CF8-D842-864E-357C56C2EF7F}"/>
              </a:ext>
            </a:extLst>
          </p:cNvPr>
          <p:cNvSpPr/>
          <p:nvPr/>
        </p:nvSpPr>
        <p:spPr>
          <a:xfrm>
            <a:off x="2073225" y="3486601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64B5F066-3BDC-2E47-A2A2-65998B32EDA0}"/>
              </a:ext>
            </a:extLst>
          </p:cNvPr>
          <p:cNvSpPr/>
          <p:nvPr/>
        </p:nvSpPr>
        <p:spPr>
          <a:xfrm>
            <a:off x="1556555" y="4241162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06F0AC4F-8993-1441-9484-031E5E3C4383}"/>
              </a:ext>
            </a:extLst>
          </p:cNvPr>
          <p:cNvSpPr/>
          <p:nvPr/>
        </p:nvSpPr>
        <p:spPr>
          <a:xfrm>
            <a:off x="2675385" y="3408542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284C06F-6037-6F4E-9388-4ED478106D7D}"/>
              </a:ext>
            </a:extLst>
          </p:cNvPr>
          <p:cNvSpPr txBox="1"/>
          <p:nvPr/>
        </p:nvSpPr>
        <p:spPr>
          <a:xfrm>
            <a:off x="2839728" y="3765467"/>
            <a:ext cx="2054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0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DC40580-A139-C249-90A1-1AC648FC3614}"/>
              </a:ext>
            </a:extLst>
          </p:cNvPr>
          <p:cNvSpPr txBox="1"/>
          <p:nvPr/>
        </p:nvSpPr>
        <p:spPr>
          <a:xfrm>
            <a:off x="2197241" y="3759315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-4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DD1F80B-070E-5045-9A7B-C782D99A825D}"/>
              </a:ext>
            </a:extLst>
          </p:cNvPr>
          <p:cNvSpPr txBox="1"/>
          <p:nvPr/>
        </p:nvSpPr>
        <p:spPr>
          <a:xfrm>
            <a:off x="3501723" y="3759315"/>
            <a:ext cx="2054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4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383F2446-45E7-AA4E-B621-DE69374595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2812" y="3168792"/>
            <a:ext cx="215900" cy="228600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8017408E-686D-CF48-9D4A-F5D3498FBDA5}"/>
              </a:ext>
            </a:extLst>
          </p:cNvPr>
          <p:cNvSpPr txBox="1"/>
          <p:nvPr/>
        </p:nvSpPr>
        <p:spPr>
          <a:xfrm>
            <a:off x="1592398" y="3768840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-8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89434D0-EFD9-E948-AF48-D52018F7B778}"/>
              </a:ext>
            </a:extLst>
          </p:cNvPr>
          <p:cNvSpPr txBox="1"/>
          <p:nvPr/>
        </p:nvSpPr>
        <p:spPr>
          <a:xfrm>
            <a:off x="4081483" y="3779567"/>
            <a:ext cx="2054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8</a:t>
            </a: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13446AA9-C995-F048-A218-A84FE9DC843B}"/>
              </a:ext>
            </a:extLst>
          </p:cNvPr>
          <p:cNvCxnSpPr>
            <a:cxnSpLocks/>
          </p:cNvCxnSpPr>
          <p:nvPr/>
        </p:nvCxnSpPr>
        <p:spPr>
          <a:xfrm flipH="1">
            <a:off x="1620284" y="3457748"/>
            <a:ext cx="7231" cy="308205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6E462DB3-49F7-4A47-922A-63AADC96AE78}"/>
              </a:ext>
            </a:extLst>
          </p:cNvPr>
          <p:cNvCxnSpPr>
            <a:cxnSpLocks/>
          </p:cNvCxnSpPr>
          <p:nvPr/>
        </p:nvCxnSpPr>
        <p:spPr>
          <a:xfrm>
            <a:off x="1688655" y="3389482"/>
            <a:ext cx="1331256" cy="3823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24CB42CA-8EAE-CE4D-82D9-095DFE4458C3}"/>
              </a:ext>
            </a:extLst>
          </p:cNvPr>
          <p:cNvSpPr txBox="1"/>
          <p:nvPr/>
        </p:nvSpPr>
        <p:spPr>
          <a:xfrm>
            <a:off x="1444753" y="3764077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00B0F0"/>
                </a:solidFill>
              </a:rPr>
              <a:t>-9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BCC205CA-23A5-1641-A112-80D91CF958DF}"/>
              </a:ext>
            </a:extLst>
          </p:cNvPr>
          <p:cNvSpPr txBox="1"/>
          <p:nvPr/>
        </p:nvSpPr>
        <p:spPr>
          <a:xfrm>
            <a:off x="3025913" y="3287814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00B0F0"/>
                </a:solidFill>
              </a:rPr>
              <a:t>3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359B3557-F84D-874D-BC31-BDABDB1128EF}"/>
              </a:ext>
            </a:extLst>
          </p:cNvPr>
          <p:cNvSpPr txBox="1"/>
          <p:nvPr/>
        </p:nvSpPr>
        <p:spPr>
          <a:xfrm>
            <a:off x="2778255" y="4183182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-4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B980752-22D2-A34A-A952-DA61554DFFDF}"/>
              </a:ext>
            </a:extLst>
          </p:cNvPr>
          <p:cNvSpPr txBox="1"/>
          <p:nvPr/>
        </p:nvSpPr>
        <p:spPr>
          <a:xfrm>
            <a:off x="2802066" y="4664199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-8</a:t>
            </a: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8C929720-BA9D-3C46-BCF3-253BA94B95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87662" y="2614607"/>
            <a:ext cx="215900" cy="228600"/>
          </a:xfrm>
          <a:prstGeom prst="rect">
            <a:avLst/>
          </a:prstGeom>
        </p:spPr>
      </p:pic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E99C64F5-A836-4247-AEB1-5CCE9DDB9EAF}"/>
              </a:ext>
            </a:extLst>
          </p:cNvPr>
          <p:cNvCxnSpPr>
            <a:cxnSpLocks/>
          </p:cNvCxnSpPr>
          <p:nvPr/>
        </p:nvCxnSpPr>
        <p:spPr>
          <a:xfrm>
            <a:off x="1607804" y="3422830"/>
            <a:ext cx="1203348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Oval 74">
            <a:extLst>
              <a:ext uri="{FF2B5EF4-FFF2-40B4-BE49-F238E27FC236}">
                <a16:creationId xmlns:a16="http://schemas.microsoft.com/office/drawing/2014/main" id="{47CCA042-4D34-1543-97CB-B2810DB98106}"/>
              </a:ext>
            </a:extLst>
          </p:cNvPr>
          <p:cNvSpPr/>
          <p:nvPr/>
        </p:nvSpPr>
        <p:spPr>
          <a:xfrm>
            <a:off x="714103" y="2512737"/>
            <a:ext cx="2015380" cy="2011680"/>
          </a:xfrm>
          <a:prstGeom prst="ellipse">
            <a:avLst/>
          </a:prstGeom>
          <a:solidFill>
            <a:schemeClr val="accent2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1437A734-5F5E-1F4E-AFCE-0B91124B4081}"/>
                  </a:ext>
                </a:extLst>
              </p:cNvPr>
              <p:cNvSpPr txBox="1"/>
              <p:nvPr/>
            </p:nvSpPr>
            <p:spPr>
              <a:xfrm>
                <a:off x="731650" y="2105956"/>
                <a:ext cx="27584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1437A734-5F5E-1F4E-AFCE-0B91124B40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650" y="2105956"/>
                <a:ext cx="275845" cy="276999"/>
              </a:xfrm>
              <a:prstGeom prst="rect">
                <a:avLst/>
              </a:prstGeom>
              <a:blipFill>
                <a:blip r:embed="rId6"/>
                <a:stretch>
                  <a:fillRect l="-22727" r="-4545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87D865D-922E-7D46-B0B6-3DC6B703FAF7}"/>
                  </a:ext>
                </a:extLst>
              </p:cNvPr>
              <p:cNvSpPr txBox="1"/>
              <p:nvPr/>
            </p:nvSpPr>
            <p:spPr>
              <a:xfrm>
                <a:off x="1255534" y="1629692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87D865D-922E-7D46-B0B6-3DC6B703FA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5534" y="1629692"/>
                <a:ext cx="281167" cy="276999"/>
              </a:xfrm>
              <a:prstGeom prst="rect">
                <a:avLst/>
              </a:prstGeom>
              <a:blipFill>
                <a:blip r:embed="rId7"/>
                <a:stretch>
                  <a:fillRect l="-17391" r="-4348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BB3CD07-D837-F44C-A472-66C908F6DB16}"/>
                  </a:ext>
                </a:extLst>
              </p:cNvPr>
              <p:cNvSpPr txBox="1"/>
              <p:nvPr/>
            </p:nvSpPr>
            <p:spPr>
              <a:xfrm>
                <a:off x="1898473" y="1958313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BB3CD07-D837-F44C-A472-66C908F6DB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8473" y="1958313"/>
                <a:ext cx="281167" cy="276999"/>
              </a:xfrm>
              <a:prstGeom prst="rect">
                <a:avLst/>
              </a:prstGeom>
              <a:blipFill>
                <a:blip r:embed="rId8"/>
                <a:stretch>
                  <a:fillRect l="-16667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4A56388C-2791-C543-86A1-29F83A27FAD6}"/>
                  </a:ext>
                </a:extLst>
              </p:cNvPr>
              <p:cNvSpPr txBox="1"/>
              <p:nvPr/>
            </p:nvSpPr>
            <p:spPr>
              <a:xfrm>
                <a:off x="2379493" y="2110708"/>
                <a:ext cx="27943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4A56388C-2791-C543-86A1-29F83A27FA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9493" y="2110708"/>
                <a:ext cx="279435" cy="276999"/>
              </a:xfrm>
              <a:prstGeom prst="rect">
                <a:avLst/>
              </a:prstGeom>
              <a:blipFill>
                <a:blip r:embed="rId9"/>
                <a:stretch>
                  <a:fillRect l="-17391" r="-4348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23C3719B-A6AF-164F-90D4-CEF73935F3C9}"/>
                  </a:ext>
                </a:extLst>
              </p:cNvPr>
              <p:cNvSpPr txBox="1"/>
              <p:nvPr/>
            </p:nvSpPr>
            <p:spPr>
              <a:xfrm>
                <a:off x="3236751" y="2467902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23C3719B-A6AF-164F-90D4-CEF73935F3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6751" y="2467902"/>
                <a:ext cx="281167" cy="276999"/>
              </a:xfrm>
              <a:prstGeom prst="rect">
                <a:avLst/>
              </a:prstGeom>
              <a:blipFill>
                <a:blip r:embed="rId10"/>
                <a:stretch>
                  <a:fillRect l="-17391" r="-4348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CB576CCD-353B-A64A-A8B6-79C729DF5242}"/>
                  </a:ext>
                </a:extLst>
              </p:cNvPr>
              <p:cNvSpPr txBox="1"/>
              <p:nvPr/>
            </p:nvSpPr>
            <p:spPr>
              <a:xfrm>
                <a:off x="2603329" y="2834619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CB576CCD-353B-A64A-A8B6-79C729DF52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3329" y="2834619"/>
                <a:ext cx="281167" cy="276999"/>
              </a:xfrm>
              <a:prstGeom prst="rect">
                <a:avLst/>
              </a:prstGeom>
              <a:blipFill>
                <a:blip r:embed="rId11"/>
                <a:stretch>
                  <a:fillRect l="-17391" r="-4348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1EE9049A-08B4-3D4B-842B-844CD7B49850}"/>
                  </a:ext>
                </a:extLst>
              </p:cNvPr>
              <p:cNvSpPr txBox="1"/>
              <p:nvPr/>
            </p:nvSpPr>
            <p:spPr>
              <a:xfrm>
                <a:off x="2755729" y="3401371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1EE9049A-08B4-3D4B-842B-844CD7B498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5729" y="3401371"/>
                <a:ext cx="281167" cy="276999"/>
              </a:xfrm>
              <a:prstGeom prst="rect">
                <a:avLst/>
              </a:prstGeom>
              <a:blipFill>
                <a:blip r:embed="rId12"/>
                <a:stretch>
                  <a:fillRect l="-17391" r="-4348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3BC46F4D-80C4-8045-966E-89D8A837A63B}"/>
                  </a:ext>
                </a:extLst>
              </p:cNvPr>
              <p:cNvSpPr txBox="1"/>
              <p:nvPr/>
            </p:nvSpPr>
            <p:spPr>
              <a:xfrm>
                <a:off x="2108022" y="3510907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3BC46F4D-80C4-8045-966E-89D8A837A6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8022" y="3510907"/>
                <a:ext cx="281167" cy="276999"/>
              </a:xfrm>
              <a:prstGeom prst="rect">
                <a:avLst/>
              </a:prstGeom>
              <a:blipFill>
                <a:blip r:embed="rId13"/>
                <a:stretch>
                  <a:fillRect l="-17391" r="-4348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A21FCB75-57F2-6B4B-B6D4-2E51392F06B3}"/>
                  </a:ext>
                </a:extLst>
              </p:cNvPr>
              <p:cNvSpPr txBox="1"/>
              <p:nvPr/>
            </p:nvSpPr>
            <p:spPr>
              <a:xfrm>
                <a:off x="1574613" y="4277677"/>
                <a:ext cx="27584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A21FCB75-57F2-6B4B-B6D4-2E51392F06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4613" y="4277677"/>
                <a:ext cx="275845" cy="276999"/>
              </a:xfrm>
              <a:prstGeom prst="rect">
                <a:avLst/>
              </a:prstGeom>
              <a:blipFill>
                <a:blip r:embed="rId14"/>
                <a:stretch>
                  <a:fillRect l="-17391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Oval 85">
            <a:extLst>
              <a:ext uri="{FF2B5EF4-FFF2-40B4-BE49-F238E27FC236}">
                <a16:creationId xmlns:a16="http://schemas.microsoft.com/office/drawing/2014/main" id="{C7225347-B004-2F47-8149-F9A678833807}"/>
              </a:ext>
            </a:extLst>
          </p:cNvPr>
          <p:cNvSpPr/>
          <p:nvPr/>
        </p:nvSpPr>
        <p:spPr>
          <a:xfrm>
            <a:off x="8072437" y="1039170"/>
            <a:ext cx="1728788" cy="48297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111C7B60-146D-7C49-AE2F-67EB5ACFE4E2}"/>
              </a:ext>
            </a:extLst>
          </p:cNvPr>
          <p:cNvCxnSpPr>
            <a:cxnSpLocks/>
          </p:cNvCxnSpPr>
          <p:nvPr/>
        </p:nvCxnSpPr>
        <p:spPr>
          <a:xfrm flipH="1">
            <a:off x="7024504" y="1413529"/>
            <a:ext cx="1142054" cy="614225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B7A097B4-96AB-5B49-B870-C1FACE0D83D2}"/>
              </a:ext>
            </a:extLst>
          </p:cNvPr>
          <p:cNvCxnSpPr>
            <a:cxnSpLocks/>
          </p:cNvCxnSpPr>
          <p:nvPr/>
        </p:nvCxnSpPr>
        <p:spPr>
          <a:xfrm flipH="1">
            <a:off x="8386763" y="1576042"/>
            <a:ext cx="331640" cy="7378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CADC76E4-CC05-974D-9737-328F5B01EFE9}"/>
              </a:ext>
            </a:extLst>
          </p:cNvPr>
          <p:cNvCxnSpPr>
            <a:cxnSpLocks/>
          </p:cNvCxnSpPr>
          <p:nvPr/>
        </p:nvCxnSpPr>
        <p:spPr>
          <a:xfrm>
            <a:off x="9458325" y="1561172"/>
            <a:ext cx="705531" cy="6741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D65B81CE-AB0E-8F4C-9BB4-A473BDD2C31D}"/>
              </a:ext>
            </a:extLst>
          </p:cNvPr>
          <p:cNvCxnSpPr>
            <a:cxnSpLocks/>
          </p:cNvCxnSpPr>
          <p:nvPr/>
        </p:nvCxnSpPr>
        <p:spPr>
          <a:xfrm>
            <a:off x="9797354" y="1413529"/>
            <a:ext cx="1526024" cy="4005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Oval 106">
            <a:extLst>
              <a:ext uri="{FF2B5EF4-FFF2-40B4-BE49-F238E27FC236}">
                <a16:creationId xmlns:a16="http://schemas.microsoft.com/office/drawing/2014/main" id="{E5A97693-7980-8048-90E4-0742CD872138}"/>
              </a:ext>
            </a:extLst>
          </p:cNvPr>
          <p:cNvSpPr/>
          <p:nvPr/>
        </p:nvSpPr>
        <p:spPr>
          <a:xfrm>
            <a:off x="6459979" y="2111847"/>
            <a:ext cx="1076643" cy="54221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983A2BA5-38F6-9B41-9D65-F467C840EA86}"/>
              </a:ext>
            </a:extLst>
          </p:cNvPr>
          <p:cNvSpPr/>
          <p:nvPr/>
        </p:nvSpPr>
        <p:spPr>
          <a:xfrm>
            <a:off x="9625534" y="2400465"/>
            <a:ext cx="1076643" cy="54221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0D11F92F-18CC-5F49-A9E5-F8FEF8B76FC5}"/>
                  </a:ext>
                </a:extLst>
              </p:cNvPr>
              <p:cNvSpPr/>
              <p:nvPr/>
            </p:nvSpPr>
            <p:spPr>
              <a:xfrm>
                <a:off x="7848441" y="2343499"/>
                <a:ext cx="1076643" cy="54221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0D11F92F-18CC-5F49-A9E5-F8FEF8B76F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8441" y="2343499"/>
                <a:ext cx="1076643" cy="542215"/>
              </a:xfrm>
              <a:prstGeom prst="ellipse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0" name="Oval 109">
            <a:extLst>
              <a:ext uri="{FF2B5EF4-FFF2-40B4-BE49-F238E27FC236}">
                <a16:creationId xmlns:a16="http://schemas.microsoft.com/office/drawing/2014/main" id="{3A3D12D0-9524-5244-865E-3FB35B4E64CB}"/>
              </a:ext>
            </a:extLst>
          </p:cNvPr>
          <p:cNvSpPr/>
          <p:nvPr/>
        </p:nvSpPr>
        <p:spPr>
          <a:xfrm>
            <a:off x="10985081" y="1895708"/>
            <a:ext cx="1076643" cy="54221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ADE06B88-5EB9-E941-99AB-D2D46618547D}"/>
              </a:ext>
            </a:extLst>
          </p:cNvPr>
          <p:cNvCxnSpPr>
            <a:cxnSpLocks/>
          </p:cNvCxnSpPr>
          <p:nvPr/>
        </p:nvCxnSpPr>
        <p:spPr>
          <a:xfrm flipH="1">
            <a:off x="5991988" y="2521133"/>
            <a:ext cx="544736" cy="2841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592A0D34-9286-6847-AA3B-8DE51A1D2F2E}"/>
              </a:ext>
            </a:extLst>
          </p:cNvPr>
          <p:cNvCxnSpPr>
            <a:cxnSpLocks/>
          </p:cNvCxnSpPr>
          <p:nvPr/>
        </p:nvCxnSpPr>
        <p:spPr>
          <a:xfrm flipH="1">
            <a:off x="6207366" y="2606401"/>
            <a:ext cx="568662" cy="8009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8D157BAD-C517-2B49-BAD7-377C9F5923FC}"/>
              </a:ext>
            </a:extLst>
          </p:cNvPr>
          <p:cNvCxnSpPr>
            <a:cxnSpLocks/>
          </p:cNvCxnSpPr>
          <p:nvPr/>
        </p:nvCxnSpPr>
        <p:spPr>
          <a:xfrm flipH="1">
            <a:off x="6842129" y="2653318"/>
            <a:ext cx="194544" cy="7320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3F21784C-D3B2-8B4F-B5FC-37D7108EEC12}"/>
              </a:ext>
            </a:extLst>
          </p:cNvPr>
          <p:cNvCxnSpPr>
            <a:cxnSpLocks/>
          </p:cNvCxnSpPr>
          <p:nvPr/>
        </p:nvCxnSpPr>
        <p:spPr>
          <a:xfrm>
            <a:off x="7366031" y="2618573"/>
            <a:ext cx="416309" cy="8923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Oval 116">
            <a:extLst>
              <a:ext uri="{FF2B5EF4-FFF2-40B4-BE49-F238E27FC236}">
                <a16:creationId xmlns:a16="http://schemas.microsoft.com/office/drawing/2014/main" id="{9E2EB0A7-82BE-3A4D-AF4C-1131EE464155}"/>
              </a:ext>
            </a:extLst>
          </p:cNvPr>
          <p:cNvSpPr/>
          <p:nvPr/>
        </p:nvSpPr>
        <p:spPr>
          <a:xfrm>
            <a:off x="7472283" y="3518577"/>
            <a:ext cx="694275" cy="58314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14DFBD9B-49EA-8941-812E-EE9DBCBB212D}"/>
              </a:ext>
            </a:extLst>
          </p:cNvPr>
          <p:cNvSpPr/>
          <p:nvPr/>
        </p:nvSpPr>
        <p:spPr>
          <a:xfrm>
            <a:off x="6531303" y="3485133"/>
            <a:ext cx="694275" cy="58314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Oval 121">
                <a:extLst>
                  <a:ext uri="{FF2B5EF4-FFF2-40B4-BE49-F238E27FC236}">
                    <a16:creationId xmlns:a16="http://schemas.microsoft.com/office/drawing/2014/main" id="{B950B928-B08F-FA4D-8639-878213CF86A3}"/>
                  </a:ext>
                </a:extLst>
              </p:cNvPr>
              <p:cNvSpPr/>
              <p:nvPr/>
            </p:nvSpPr>
            <p:spPr>
              <a:xfrm>
                <a:off x="5755733" y="3495491"/>
                <a:ext cx="694275" cy="58314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3,</m:t>
                      </m:r>
                    </m:oMath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2" name="Oval 121">
                <a:extLst>
                  <a:ext uri="{FF2B5EF4-FFF2-40B4-BE49-F238E27FC236}">
                    <a16:creationId xmlns:a16="http://schemas.microsoft.com/office/drawing/2014/main" id="{B950B928-B08F-FA4D-8639-878213CF86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5733" y="3495491"/>
                <a:ext cx="694275" cy="583149"/>
              </a:xfrm>
              <a:prstGeom prst="ellipse">
                <a:avLst/>
              </a:prstGeom>
              <a:blipFill>
                <a:blip r:embed="rId16"/>
                <a:stretch>
                  <a:fillRect b="-1041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B80EAF62-6A74-BC44-A38D-4789B856867E}"/>
                  </a:ext>
                </a:extLst>
              </p:cNvPr>
              <p:cNvSpPr/>
              <p:nvPr/>
            </p:nvSpPr>
            <p:spPr>
              <a:xfrm>
                <a:off x="5495866" y="2805079"/>
                <a:ext cx="694275" cy="58314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1,</m:t>
                      </m:r>
                    </m:oMath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B80EAF62-6A74-BC44-A38D-4789B85686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5866" y="2805079"/>
                <a:ext cx="694275" cy="583149"/>
              </a:xfrm>
              <a:prstGeom prst="ellipse">
                <a:avLst/>
              </a:prstGeom>
              <a:blipFill>
                <a:blip r:embed="rId17"/>
                <a:stretch>
                  <a:fillRect b="-1250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6AF9F15E-DED0-E949-8CBC-6D664601DCBA}"/>
              </a:ext>
            </a:extLst>
          </p:cNvPr>
          <p:cNvCxnSpPr>
            <a:cxnSpLocks/>
          </p:cNvCxnSpPr>
          <p:nvPr/>
        </p:nvCxnSpPr>
        <p:spPr>
          <a:xfrm flipH="1">
            <a:off x="7065249" y="4017633"/>
            <a:ext cx="471373" cy="7026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Oval 127">
            <a:extLst>
              <a:ext uri="{FF2B5EF4-FFF2-40B4-BE49-F238E27FC236}">
                <a16:creationId xmlns:a16="http://schemas.microsoft.com/office/drawing/2014/main" id="{A0B66E87-88B7-A04F-A32B-5928CE8DFC70}"/>
              </a:ext>
            </a:extLst>
          </p:cNvPr>
          <p:cNvSpPr>
            <a:spLocks noChangeAspect="1"/>
          </p:cNvSpPr>
          <p:nvPr/>
        </p:nvSpPr>
        <p:spPr>
          <a:xfrm>
            <a:off x="6727461" y="4771921"/>
            <a:ext cx="457200" cy="4572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AE3FDE38-857D-5640-84DD-8A9C8980D6D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465656" y="4767156"/>
                <a:ext cx="457200" cy="4572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AE3FDE38-857D-5640-84DD-8A9C8980D6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5656" y="4767156"/>
                <a:ext cx="457200" cy="457200"/>
              </a:xfrm>
              <a:prstGeom prst="ellipse">
                <a:avLst/>
              </a:prstGeom>
              <a:blipFill>
                <a:blip r:embed="rId18"/>
                <a:stretch>
                  <a:fillRect l="-540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5F03693F-5766-F643-906E-483748D372C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185971" y="4809362"/>
                <a:ext cx="457200" cy="4572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5F03693F-5766-F643-906E-483748D372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5971" y="4809362"/>
                <a:ext cx="457200" cy="457200"/>
              </a:xfrm>
              <a:prstGeom prst="ellipse">
                <a:avLst/>
              </a:prstGeom>
              <a:blipFill>
                <a:blip r:embed="rId19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47F7244A-6014-6E41-B954-C65631D8DF2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938454" y="4804597"/>
                <a:ext cx="457200" cy="4572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47F7244A-6014-6E41-B954-C65631D8DF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8454" y="4804597"/>
                <a:ext cx="457200" cy="457200"/>
              </a:xfrm>
              <a:prstGeom prst="ellipse">
                <a:avLst/>
              </a:prstGeom>
              <a:blipFill>
                <a:blip r:embed="rId20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86C3C6BC-7568-E74F-845F-E9A1CC6A12C8}"/>
              </a:ext>
            </a:extLst>
          </p:cNvPr>
          <p:cNvCxnSpPr>
            <a:cxnSpLocks/>
          </p:cNvCxnSpPr>
          <p:nvPr/>
        </p:nvCxnSpPr>
        <p:spPr>
          <a:xfrm flipH="1">
            <a:off x="7718607" y="4143770"/>
            <a:ext cx="53702" cy="5204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F9FD7456-EC2D-874A-825D-C68AAE470598}"/>
              </a:ext>
            </a:extLst>
          </p:cNvPr>
          <p:cNvCxnSpPr>
            <a:cxnSpLocks/>
          </p:cNvCxnSpPr>
          <p:nvPr/>
        </p:nvCxnSpPr>
        <p:spPr>
          <a:xfrm>
            <a:off x="8070568" y="4098965"/>
            <a:ext cx="482015" cy="6213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C331B52D-8C73-2141-9943-8CE625BB0894}"/>
              </a:ext>
            </a:extLst>
          </p:cNvPr>
          <p:cNvCxnSpPr>
            <a:cxnSpLocks/>
          </p:cNvCxnSpPr>
          <p:nvPr/>
        </p:nvCxnSpPr>
        <p:spPr>
          <a:xfrm>
            <a:off x="8200258" y="3867037"/>
            <a:ext cx="966796" cy="7971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60FCD9C5-0658-5C4A-86EE-EDD0578A946C}"/>
              </a:ext>
            </a:extLst>
          </p:cNvPr>
          <p:cNvCxnSpPr>
            <a:cxnSpLocks/>
          </p:cNvCxnSpPr>
          <p:nvPr/>
        </p:nvCxnSpPr>
        <p:spPr>
          <a:xfrm flipH="1">
            <a:off x="9420085" y="2973118"/>
            <a:ext cx="445823" cy="5377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ACC8C392-6B31-1D42-85A5-A362D0CC4440}"/>
              </a:ext>
            </a:extLst>
          </p:cNvPr>
          <p:cNvCxnSpPr>
            <a:cxnSpLocks/>
          </p:cNvCxnSpPr>
          <p:nvPr/>
        </p:nvCxnSpPr>
        <p:spPr>
          <a:xfrm flipH="1">
            <a:off x="10113498" y="2984513"/>
            <a:ext cx="177310" cy="5841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4FDCD2B7-152B-BC4D-BB03-338334E6D6CE}"/>
              </a:ext>
            </a:extLst>
          </p:cNvPr>
          <p:cNvCxnSpPr>
            <a:cxnSpLocks/>
          </p:cNvCxnSpPr>
          <p:nvPr/>
        </p:nvCxnSpPr>
        <p:spPr>
          <a:xfrm>
            <a:off x="10549970" y="3006664"/>
            <a:ext cx="344285" cy="5914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704DD6B7-F153-594D-9753-4ECACF1A8F29}"/>
              </a:ext>
            </a:extLst>
          </p:cNvPr>
          <p:cNvCxnSpPr>
            <a:cxnSpLocks/>
          </p:cNvCxnSpPr>
          <p:nvPr/>
        </p:nvCxnSpPr>
        <p:spPr>
          <a:xfrm>
            <a:off x="10730836" y="2857181"/>
            <a:ext cx="792566" cy="6537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Oval 147">
            <a:extLst>
              <a:ext uri="{FF2B5EF4-FFF2-40B4-BE49-F238E27FC236}">
                <a16:creationId xmlns:a16="http://schemas.microsoft.com/office/drawing/2014/main" id="{827F7AEF-055D-7645-B788-01CE6D6AE33F}"/>
              </a:ext>
            </a:extLst>
          </p:cNvPr>
          <p:cNvSpPr/>
          <p:nvPr/>
        </p:nvSpPr>
        <p:spPr>
          <a:xfrm>
            <a:off x="9797354" y="3649406"/>
            <a:ext cx="694275" cy="58314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Oval 148">
            <a:extLst>
              <a:ext uri="{FF2B5EF4-FFF2-40B4-BE49-F238E27FC236}">
                <a16:creationId xmlns:a16="http://schemas.microsoft.com/office/drawing/2014/main" id="{431BBF08-0D12-184D-A846-741CACC514FB}"/>
              </a:ext>
            </a:extLst>
          </p:cNvPr>
          <p:cNvSpPr/>
          <p:nvPr/>
        </p:nvSpPr>
        <p:spPr>
          <a:xfrm>
            <a:off x="10702177" y="3678540"/>
            <a:ext cx="694275" cy="58314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57210AA5-CE15-6046-AAF8-4BFDDE75CBE4}"/>
              </a:ext>
            </a:extLst>
          </p:cNvPr>
          <p:cNvSpPr/>
          <p:nvPr/>
        </p:nvSpPr>
        <p:spPr>
          <a:xfrm>
            <a:off x="11493405" y="3539870"/>
            <a:ext cx="694275" cy="58314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Oval 153">
                <a:extLst>
                  <a:ext uri="{FF2B5EF4-FFF2-40B4-BE49-F238E27FC236}">
                    <a16:creationId xmlns:a16="http://schemas.microsoft.com/office/drawing/2014/main" id="{271A5EE8-5ED8-3A4E-B8F3-FA3409777DF6}"/>
                  </a:ext>
                </a:extLst>
              </p:cNvPr>
              <p:cNvSpPr/>
              <p:nvPr/>
            </p:nvSpPr>
            <p:spPr>
              <a:xfrm>
                <a:off x="8997364" y="3595714"/>
                <a:ext cx="694275" cy="58314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4" name="Oval 153">
                <a:extLst>
                  <a:ext uri="{FF2B5EF4-FFF2-40B4-BE49-F238E27FC236}">
                    <a16:creationId xmlns:a16="http://schemas.microsoft.com/office/drawing/2014/main" id="{271A5EE8-5ED8-3A4E-B8F3-FA3409777D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7364" y="3595714"/>
                <a:ext cx="694275" cy="583149"/>
              </a:xfrm>
              <a:prstGeom prst="ellipse">
                <a:avLst/>
              </a:prstGeom>
              <a:blipFill>
                <a:blip r:embed="rId21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5" name="Picture 154">
            <a:extLst>
              <a:ext uri="{FF2B5EF4-FFF2-40B4-BE49-F238E27FC236}">
                <a16:creationId xmlns:a16="http://schemas.microsoft.com/office/drawing/2014/main" id="{CB16B6D5-7266-2B49-A61F-FDDD03F808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0944" y="3744073"/>
            <a:ext cx="153965" cy="13716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F09BA1D-0219-0445-A57A-DE5E2DBC5E90}"/>
              </a:ext>
            </a:extLst>
          </p:cNvPr>
          <p:cNvSpPr txBox="1"/>
          <p:nvPr/>
        </p:nvSpPr>
        <p:spPr>
          <a:xfrm>
            <a:off x="5898310" y="5607424"/>
            <a:ext cx="616341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>
                <a:solidFill>
                  <a:srgbClr val="7030A0"/>
                </a:solidFill>
              </a:rPr>
              <a:t>Greedily</a:t>
            </a:r>
            <a:r>
              <a:rPr lang="en-US" sz="2600" dirty="0">
                <a:solidFill>
                  <a:srgbClr val="7030A0"/>
                </a:solidFill>
              </a:rPr>
              <a:t> approach anchor point </a:t>
            </a:r>
            <a:r>
              <a:rPr lang="en-US" sz="2600" dirty="0"/>
              <a:t>to heuristically gather as many points as you can fast. Visit first (NW) subtree.</a:t>
            </a:r>
            <a:endParaRPr lang="en-US" sz="2600" b="1" dirty="0">
              <a:solidFill>
                <a:srgbClr val="FF00FB"/>
              </a:solidFill>
            </a:endParaRP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72685FC1-14FB-0141-BCA0-C18196B2ED71}"/>
              </a:ext>
            </a:extLst>
          </p:cNvPr>
          <p:cNvSpPr/>
          <p:nvPr/>
        </p:nvSpPr>
        <p:spPr>
          <a:xfrm>
            <a:off x="922853" y="4539096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88680DC8-5B39-754D-BDA4-4DA04AB4BA6E}"/>
                  </a:ext>
                </a:extLst>
              </p:cNvPr>
              <p:cNvSpPr txBox="1"/>
              <p:nvPr/>
            </p:nvSpPr>
            <p:spPr>
              <a:xfrm>
                <a:off x="711271" y="4243827"/>
                <a:ext cx="3736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88680DC8-5B39-754D-BDA4-4DA04AB4BA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271" y="4243827"/>
                <a:ext cx="373628" cy="276999"/>
              </a:xfrm>
              <a:prstGeom prst="rect">
                <a:avLst/>
              </a:prstGeom>
              <a:blipFill>
                <a:blip r:embed="rId22"/>
                <a:stretch>
                  <a:fillRect l="-13333" r="-3333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5" name="Oval 94">
            <a:extLst>
              <a:ext uri="{FF2B5EF4-FFF2-40B4-BE49-F238E27FC236}">
                <a16:creationId xmlns:a16="http://schemas.microsoft.com/office/drawing/2014/main" id="{896633A7-39CB-534C-BB44-45821C9C528D}"/>
              </a:ext>
            </a:extLst>
          </p:cNvPr>
          <p:cNvSpPr/>
          <p:nvPr/>
        </p:nvSpPr>
        <p:spPr>
          <a:xfrm>
            <a:off x="2375425" y="5591614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69726705-2F16-EE4B-B0AA-73B2BACAD7BC}"/>
                  </a:ext>
                </a:extLst>
              </p:cNvPr>
              <p:cNvSpPr txBox="1"/>
              <p:nvPr/>
            </p:nvSpPr>
            <p:spPr>
              <a:xfrm>
                <a:off x="2163843" y="5296345"/>
                <a:ext cx="3736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69726705-2F16-EE4B-B0AA-73B2BACAD7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3843" y="5296345"/>
                <a:ext cx="373628" cy="276999"/>
              </a:xfrm>
              <a:prstGeom prst="rect">
                <a:avLst/>
              </a:prstGeom>
              <a:blipFill>
                <a:blip r:embed="rId23"/>
                <a:stretch>
                  <a:fillRect l="-12903" r="-3226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Oval 96">
                <a:extLst>
                  <a:ext uri="{FF2B5EF4-FFF2-40B4-BE49-F238E27FC236}">
                    <a16:creationId xmlns:a16="http://schemas.microsoft.com/office/drawing/2014/main" id="{C0CD16D5-B4A9-E24D-BC9D-F3C7BD417F2B}"/>
                  </a:ext>
                </a:extLst>
              </p:cNvPr>
              <p:cNvSpPr/>
              <p:nvPr/>
            </p:nvSpPr>
            <p:spPr>
              <a:xfrm>
                <a:off x="11493405" y="3539870"/>
                <a:ext cx="694275" cy="58314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7" name="Oval 96">
                <a:extLst>
                  <a:ext uri="{FF2B5EF4-FFF2-40B4-BE49-F238E27FC236}">
                    <a16:creationId xmlns:a16="http://schemas.microsoft.com/office/drawing/2014/main" id="{C0CD16D5-B4A9-E24D-BC9D-F3C7BD417F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93405" y="3539870"/>
                <a:ext cx="694275" cy="583149"/>
              </a:xfrm>
              <a:prstGeom prst="ellipse">
                <a:avLst/>
              </a:prstGeom>
              <a:blipFill>
                <a:blip r:embed="rId2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57358DD9-5236-844C-9BDE-3C994B24296B}"/>
                  </a:ext>
                </a:extLst>
              </p:cNvPr>
              <p:cNvSpPr/>
              <p:nvPr/>
            </p:nvSpPr>
            <p:spPr>
              <a:xfrm>
                <a:off x="8997364" y="3595714"/>
                <a:ext cx="703037" cy="634594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57358DD9-5236-844C-9BDE-3C994B2429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7364" y="3595714"/>
                <a:ext cx="703037" cy="634594"/>
              </a:xfrm>
              <a:prstGeom prst="ellipse">
                <a:avLst/>
              </a:prstGeom>
              <a:blipFill>
                <a:blip r:embed="rId25"/>
                <a:stretch>
                  <a:fillRect b="-384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6972589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4F378-CD67-8A4D-8ECD-19659C8AE3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1687" y="-80924"/>
            <a:ext cx="9094807" cy="1028777"/>
          </a:xfrm>
        </p:spPr>
        <p:txBody>
          <a:bodyPr/>
          <a:lstStyle/>
          <a:p>
            <a:pPr algn="ctr"/>
            <a:r>
              <a:rPr lang="en-US" dirty="0"/>
              <a:t>Example of range query in PR-</a:t>
            </a:r>
            <a:r>
              <a:rPr lang="en-US" dirty="0" err="1"/>
              <a:t>QuadTree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F1C8300-1158-AF44-8587-F337DADDBF57}"/>
              </a:ext>
            </a:extLst>
          </p:cNvPr>
          <p:cNvSpPr>
            <a:spLocks/>
          </p:cNvSpPr>
          <p:nvPr/>
        </p:nvSpPr>
        <p:spPr>
          <a:xfrm>
            <a:off x="577892" y="1561172"/>
            <a:ext cx="4919659" cy="44381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D4EBE64-0189-9448-AD5F-4A307EE4A47B}"/>
              </a:ext>
            </a:extLst>
          </p:cNvPr>
          <p:cNvSpPr txBox="1"/>
          <p:nvPr/>
        </p:nvSpPr>
        <p:spPr>
          <a:xfrm>
            <a:off x="122102" y="6077415"/>
            <a:ext cx="993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(-16, -16)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3367344-D2C2-644E-AF60-07580BC0BED4}"/>
              </a:ext>
            </a:extLst>
          </p:cNvPr>
          <p:cNvSpPr txBox="1"/>
          <p:nvPr/>
        </p:nvSpPr>
        <p:spPr>
          <a:xfrm>
            <a:off x="5205516" y="6077414"/>
            <a:ext cx="993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(16, -16)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4DEBC0-56B6-454A-91F8-B1862EE00F41}"/>
              </a:ext>
            </a:extLst>
          </p:cNvPr>
          <p:cNvSpPr txBox="1"/>
          <p:nvPr/>
        </p:nvSpPr>
        <p:spPr>
          <a:xfrm>
            <a:off x="5291008" y="1245144"/>
            <a:ext cx="993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(16, 16)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ED43F1C-2803-F74C-9651-112D2BD647D0}"/>
              </a:ext>
            </a:extLst>
          </p:cNvPr>
          <p:cNvSpPr txBox="1"/>
          <p:nvPr/>
        </p:nvSpPr>
        <p:spPr>
          <a:xfrm>
            <a:off x="133565" y="1245143"/>
            <a:ext cx="993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(-16, 16)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0765131-9447-4C44-931A-43E1B93BBEEB}"/>
              </a:ext>
            </a:extLst>
          </p:cNvPr>
          <p:cNvCxnSpPr>
            <a:stCxn id="4" idx="0"/>
            <a:endCxn id="4" idx="2"/>
          </p:cNvCxnSpPr>
          <p:nvPr/>
        </p:nvCxnSpPr>
        <p:spPr>
          <a:xfrm>
            <a:off x="3037722" y="1561172"/>
            <a:ext cx="0" cy="4438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D3FBAC7-85B5-3C47-B35C-27A955D16F67}"/>
              </a:ext>
            </a:extLst>
          </p:cNvPr>
          <p:cNvCxnSpPr>
            <a:cxnSpLocks/>
          </p:cNvCxnSpPr>
          <p:nvPr/>
        </p:nvCxnSpPr>
        <p:spPr>
          <a:xfrm>
            <a:off x="577892" y="3769113"/>
            <a:ext cx="491965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8A41387-28C5-DE48-841A-2335B26C1D70}"/>
              </a:ext>
            </a:extLst>
          </p:cNvPr>
          <p:cNvCxnSpPr>
            <a:cxnSpLocks/>
          </p:cNvCxnSpPr>
          <p:nvPr/>
        </p:nvCxnSpPr>
        <p:spPr>
          <a:xfrm>
            <a:off x="577891" y="2772938"/>
            <a:ext cx="24598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9BEDA4F-10D7-7C49-9BFB-35FB3C88EF64}"/>
              </a:ext>
            </a:extLst>
          </p:cNvPr>
          <p:cNvCxnSpPr>
            <a:cxnSpLocks/>
          </p:cNvCxnSpPr>
          <p:nvPr/>
        </p:nvCxnSpPr>
        <p:spPr>
          <a:xfrm>
            <a:off x="1807802" y="1576042"/>
            <a:ext cx="0" cy="22042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89CC8C9-62FD-CE44-A725-64BA847FCAAD}"/>
              </a:ext>
            </a:extLst>
          </p:cNvPr>
          <p:cNvCxnSpPr>
            <a:cxnSpLocks/>
          </p:cNvCxnSpPr>
          <p:nvPr/>
        </p:nvCxnSpPr>
        <p:spPr>
          <a:xfrm>
            <a:off x="1807802" y="3713356"/>
            <a:ext cx="0" cy="228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FADBD58-BAB1-D649-B8BE-8DED6819B1CF}"/>
              </a:ext>
            </a:extLst>
          </p:cNvPr>
          <p:cNvCxnSpPr>
            <a:cxnSpLocks/>
          </p:cNvCxnSpPr>
          <p:nvPr/>
        </p:nvCxnSpPr>
        <p:spPr>
          <a:xfrm>
            <a:off x="585326" y="4832193"/>
            <a:ext cx="24598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13D531F-986D-BE47-A6B8-ABF050F2A526}"/>
              </a:ext>
            </a:extLst>
          </p:cNvPr>
          <p:cNvCxnSpPr>
            <a:cxnSpLocks/>
          </p:cNvCxnSpPr>
          <p:nvPr/>
        </p:nvCxnSpPr>
        <p:spPr>
          <a:xfrm>
            <a:off x="1807802" y="3289607"/>
            <a:ext cx="123735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FC8060C-B4EF-EC44-8115-288D4A8E64D4}"/>
              </a:ext>
            </a:extLst>
          </p:cNvPr>
          <p:cNvCxnSpPr>
            <a:cxnSpLocks/>
          </p:cNvCxnSpPr>
          <p:nvPr/>
        </p:nvCxnSpPr>
        <p:spPr>
          <a:xfrm>
            <a:off x="2395969" y="2772938"/>
            <a:ext cx="0" cy="10073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>
            <a:extLst>
              <a:ext uri="{FF2B5EF4-FFF2-40B4-BE49-F238E27FC236}">
                <a16:creationId xmlns:a16="http://schemas.microsoft.com/office/drawing/2014/main" id="{E435A33E-DF17-AA4F-ACF3-51283F51EF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4776" y="3385394"/>
            <a:ext cx="323208" cy="2879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C84DB4F-3C32-9E4B-9CBC-D82CA6D7D3EE}"/>
                  </a:ext>
                </a:extLst>
              </p:cNvPr>
              <p:cNvSpPr txBox="1"/>
              <p:nvPr/>
            </p:nvSpPr>
            <p:spPr>
              <a:xfrm>
                <a:off x="421311" y="777388"/>
                <a:ext cx="58632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accent5"/>
                    </a:solidFill>
                  </a:rPr>
                  <a:t>anchor = (-9, 3), </a:t>
                </a:r>
                <a:r>
                  <a:rPr lang="en-US" dirty="0">
                    <a:solidFill>
                      <a:schemeClr val="accent2"/>
                    </a:solidFill>
                  </a:rPr>
                  <a:t>range </a:t>
                </a:r>
                <a:r>
                  <a:rPr lang="en-US" dirty="0">
                    <a:solidFill>
                      <a:schemeClr val="accent5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=7</m:t>
                    </m:r>
                  </m:oMath>
                </a14:m>
                <a:r>
                  <a:rPr lang="en-US" dirty="0">
                    <a:solidFill>
                      <a:schemeClr val="accent2"/>
                    </a:solidFill>
                  </a:rPr>
                  <a:t>,  </a:t>
                </a:r>
                <a:r>
                  <a:rPr lang="en-US" dirty="0">
                    <a:solidFill>
                      <a:srgbClr val="7030A0"/>
                    </a:solidFill>
                  </a:rPr>
                  <a:t>Bucket size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endParaRPr lang="en-US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C84DB4F-3C32-9E4B-9CBC-D82CA6D7D3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311" y="777388"/>
                <a:ext cx="5863271" cy="369332"/>
              </a:xfrm>
              <a:prstGeom prst="rect">
                <a:avLst/>
              </a:prstGeom>
              <a:blipFill>
                <a:blip r:embed="rId3"/>
                <a:stretch>
                  <a:fillRect l="-648" t="-3333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Oval 36">
            <a:extLst>
              <a:ext uri="{FF2B5EF4-FFF2-40B4-BE49-F238E27FC236}">
                <a16:creationId xmlns:a16="http://schemas.microsoft.com/office/drawing/2014/main" id="{C40E7FAC-2BA5-204B-AF7C-B13A89D2BA1C}"/>
              </a:ext>
            </a:extLst>
          </p:cNvPr>
          <p:cNvSpPr/>
          <p:nvPr/>
        </p:nvSpPr>
        <p:spPr>
          <a:xfrm>
            <a:off x="1474775" y="1839952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9BC64F6B-B4FF-CC46-9D08-E3240F04BCC4}"/>
              </a:ext>
            </a:extLst>
          </p:cNvPr>
          <p:cNvSpPr/>
          <p:nvPr/>
        </p:nvSpPr>
        <p:spPr>
          <a:xfrm>
            <a:off x="1760377" y="2258122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030A4FD8-FDCA-1240-A03A-50E44C956454}"/>
              </a:ext>
            </a:extLst>
          </p:cNvPr>
          <p:cNvSpPr/>
          <p:nvPr/>
        </p:nvSpPr>
        <p:spPr>
          <a:xfrm>
            <a:off x="943232" y="2401225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858369C6-A3CE-A549-B7E8-894D1B0E3C4F}"/>
              </a:ext>
            </a:extLst>
          </p:cNvPr>
          <p:cNvSpPr/>
          <p:nvPr/>
        </p:nvSpPr>
        <p:spPr>
          <a:xfrm>
            <a:off x="2470945" y="2401225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A8DFBF64-6A63-4941-B76D-0711BFF9E589}"/>
              </a:ext>
            </a:extLst>
          </p:cNvPr>
          <p:cNvSpPr/>
          <p:nvPr/>
        </p:nvSpPr>
        <p:spPr>
          <a:xfrm>
            <a:off x="3258965" y="2810100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3F572112-0688-6D4E-9954-5C92A9766196}"/>
              </a:ext>
            </a:extLst>
          </p:cNvPr>
          <p:cNvSpPr/>
          <p:nvPr/>
        </p:nvSpPr>
        <p:spPr>
          <a:xfrm>
            <a:off x="2489532" y="3066575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29CE63BF-5CF8-D842-864E-357C56C2EF7F}"/>
              </a:ext>
            </a:extLst>
          </p:cNvPr>
          <p:cNvSpPr/>
          <p:nvPr/>
        </p:nvSpPr>
        <p:spPr>
          <a:xfrm>
            <a:off x="2073225" y="3486601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64B5F066-3BDC-2E47-A2A2-65998B32EDA0}"/>
              </a:ext>
            </a:extLst>
          </p:cNvPr>
          <p:cNvSpPr/>
          <p:nvPr/>
        </p:nvSpPr>
        <p:spPr>
          <a:xfrm>
            <a:off x="1556555" y="4241162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06F0AC4F-8993-1441-9484-031E5E3C4383}"/>
              </a:ext>
            </a:extLst>
          </p:cNvPr>
          <p:cNvSpPr/>
          <p:nvPr/>
        </p:nvSpPr>
        <p:spPr>
          <a:xfrm>
            <a:off x="2675385" y="3408542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284C06F-6037-6F4E-9388-4ED478106D7D}"/>
              </a:ext>
            </a:extLst>
          </p:cNvPr>
          <p:cNvSpPr txBox="1"/>
          <p:nvPr/>
        </p:nvSpPr>
        <p:spPr>
          <a:xfrm>
            <a:off x="2839728" y="3765467"/>
            <a:ext cx="2054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0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DC40580-A139-C249-90A1-1AC648FC3614}"/>
              </a:ext>
            </a:extLst>
          </p:cNvPr>
          <p:cNvSpPr txBox="1"/>
          <p:nvPr/>
        </p:nvSpPr>
        <p:spPr>
          <a:xfrm>
            <a:off x="2197241" y="3759315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-4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DD1F80B-070E-5045-9A7B-C782D99A825D}"/>
              </a:ext>
            </a:extLst>
          </p:cNvPr>
          <p:cNvSpPr txBox="1"/>
          <p:nvPr/>
        </p:nvSpPr>
        <p:spPr>
          <a:xfrm>
            <a:off x="3501723" y="3759315"/>
            <a:ext cx="2054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4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383F2446-45E7-AA4E-B621-DE69374595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2812" y="3168792"/>
            <a:ext cx="215900" cy="228600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8017408E-686D-CF48-9D4A-F5D3498FBDA5}"/>
              </a:ext>
            </a:extLst>
          </p:cNvPr>
          <p:cNvSpPr txBox="1"/>
          <p:nvPr/>
        </p:nvSpPr>
        <p:spPr>
          <a:xfrm>
            <a:off x="1592398" y="3768840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-8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89434D0-EFD9-E948-AF48-D52018F7B778}"/>
              </a:ext>
            </a:extLst>
          </p:cNvPr>
          <p:cNvSpPr txBox="1"/>
          <p:nvPr/>
        </p:nvSpPr>
        <p:spPr>
          <a:xfrm>
            <a:off x="4081483" y="3779567"/>
            <a:ext cx="2054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8</a:t>
            </a: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13446AA9-C995-F048-A218-A84FE9DC843B}"/>
              </a:ext>
            </a:extLst>
          </p:cNvPr>
          <p:cNvCxnSpPr>
            <a:cxnSpLocks/>
          </p:cNvCxnSpPr>
          <p:nvPr/>
        </p:nvCxnSpPr>
        <p:spPr>
          <a:xfrm flipH="1">
            <a:off x="1620284" y="3457748"/>
            <a:ext cx="7231" cy="308205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6E462DB3-49F7-4A47-922A-63AADC96AE78}"/>
              </a:ext>
            </a:extLst>
          </p:cNvPr>
          <p:cNvCxnSpPr>
            <a:cxnSpLocks/>
          </p:cNvCxnSpPr>
          <p:nvPr/>
        </p:nvCxnSpPr>
        <p:spPr>
          <a:xfrm>
            <a:off x="1688655" y="3389482"/>
            <a:ext cx="1331256" cy="3823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24CB42CA-8EAE-CE4D-82D9-095DFE4458C3}"/>
              </a:ext>
            </a:extLst>
          </p:cNvPr>
          <p:cNvSpPr txBox="1"/>
          <p:nvPr/>
        </p:nvSpPr>
        <p:spPr>
          <a:xfrm>
            <a:off x="1444753" y="3764077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00B0F0"/>
                </a:solidFill>
              </a:rPr>
              <a:t>-9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BCC205CA-23A5-1641-A112-80D91CF958DF}"/>
              </a:ext>
            </a:extLst>
          </p:cNvPr>
          <p:cNvSpPr txBox="1"/>
          <p:nvPr/>
        </p:nvSpPr>
        <p:spPr>
          <a:xfrm>
            <a:off x="3025913" y="3287814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00B0F0"/>
                </a:solidFill>
              </a:rPr>
              <a:t>3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359B3557-F84D-874D-BC31-BDABDB1128EF}"/>
              </a:ext>
            </a:extLst>
          </p:cNvPr>
          <p:cNvSpPr txBox="1"/>
          <p:nvPr/>
        </p:nvSpPr>
        <p:spPr>
          <a:xfrm>
            <a:off x="2778255" y="4183182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-4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B980752-22D2-A34A-A952-DA61554DFFDF}"/>
              </a:ext>
            </a:extLst>
          </p:cNvPr>
          <p:cNvSpPr txBox="1"/>
          <p:nvPr/>
        </p:nvSpPr>
        <p:spPr>
          <a:xfrm>
            <a:off x="2802066" y="4664199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-8</a:t>
            </a: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8C929720-BA9D-3C46-BCF3-253BA94B95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87662" y="2614607"/>
            <a:ext cx="215900" cy="228600"/>
          </a:xfrm>
          <a:prstGeom prst="rect">
            <a:avLst/>
          </a:prstGeom>
        </p:spPr>
      </p:pic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E99C64F5-A836-4247-AEB1-5CCE9DDB9EAF}"/>
              </a:ext>
            </a:extLst>
          </p:cNvPr>
          <p:cNvCxnSpPr>
            <a:cxnSpLocks/>
          </p:cNvCxnSpPr>
          <p:nvPr/>
        </p:nvCxnSpPr>
        <p:spPr>
          <a:xfrm>
            <a:off x="1607804" y="3422830"/>
            <a:ext cx="1203348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Oval 74">
            <a:extLst>
              <a:ext uri="{FF2B5EF4-FFF2-40B4-BE49-F238E27FC236}">
                <a16:creationId xmlns:a16="http://schemas.microsoft.com/office/drawing/2014/main" id="{47CCA042-4D34-1543-97CB-B2810DB98106}"/>
              </a:ext>
            </a:extLst>
          </p:cNvPr>
          <p:cNvSpPr/>
          <p:nvPr/>
        </p:nvSpPr>
        <p:spPr>
          <a:xfrm>
            <a:off x="714103" y="2512737"/>
            <a:ext cx="2015380" cy="2011680"/>
          </a:xfrm>
          <a:prstGeom prst="ellipse">
            <a:avLst/>
          </a:prstGeom>
          <a:solidFill>
            <a:schemeClr val="accent2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1437A734-5F5E-1F4E-AFCE-0B91124B4081}"/>
                  </a:ext>
                </a:extLst>
              </p:cNvPr>
              <p:cNvSpPr txBox="1"/>
              <p:nvPr/>
            </p:nvSpPr>
            <p:spPr>
              <a:xfrm>
                <a:off x="731650" y="2105956"/>
                <a:ext cx="27584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1437A734-5F5E-1F4E-AFCE-0B91124B40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650" y="2105956"/>
                <a:ext cx="275845" cy="276999"/>
              </a:xfrm>
              <a:prstGeom prst="rect">
                <a:avLst/>
              </a:prstGeom>
              <a:blipFill>
                <a:blip r:embed="rId6"/>
                <a:stretch>
                  <a:fillRect l="-22727" r="-4545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87D865D-922E-7D46-B0B6-3DC6B703FAF7}"/>
                  </a:ext>
                </a:extLst>
              </p:cNvPr>
              <p:cNvSpPr txBox="1"/>
              <p:nvPr/>
            </p:nvSpPr>
            <p:spPr>
              <a:xfrm>
                <a:off x="1255534" y="1629692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87D865D-922E-7D46-B0B6-3DC6B703FA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5534" y="1629692"/>
                <a:ext cx="281167" cy="276999"/>
              </a:xfrm>
              <a:prstGeom prst="rect">
                <a:avLst/>
              </a:prstGeom>
              <a:blipFill>
                <a:blip r:embed="rId7"/>
                <a:stretch>
                  <a:fillRect l="-17391" r="-4348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BB3CD07-D837-F44C-A472-66C908F6DB16}"/>
                  </a:ext>
                </a:extLst>
              </p:cNvPr>
              <p:cNvSpPr txBox="1"/>
              <p:nvPr/>
            </p:nvSpPr>
            <p:spPr>
              <a:xfrm>
                <a:off x="1898473" y="1958313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BB3CD07-D837-F44C-A472-66C908F6DB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8473" y="1958313"/>
                <a:ext cx="281167" cy="276999"/>
              </a:xfrm>
              <a:prstGeom prst="rect">
                <a:avLst/>
              </a:prstGeom>
              <a:blipFill>
                <a:blip r:embed="rId8"/>
                <a:stretch>
                  <a:fillRect l="-16667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4A56388C-2791-C543-86A1-29F83A27FAD6}"/>
                  </a:ext>
                </a:extLst>
              </p:cNvPr>
              <p:cNvSpPr txBox="1"/>
              <p:nvPr/>
            </p:nvSpPr>
            <p:spPr>
              <a:xfrm>
                <a:off x="2379493" y="2110708"/>
                <a:ext cx="27943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4A56388C-2791-C543-86A1-29F83A27FA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9493" y="2110708"/>
                <a:ext cx="279435" cy="276999"/>
              </a:xfrm>
              <a:prstGeom prst="rect">
                <a:avLst/>
              </a:prstGeom>
              <a:blipFill>
                <a:blip r:embed="rId9"/>
                <a:stretch>
                  <a:fillRect l="-17391" r="-4348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23C3719B-A6AF-164F-90D4-CEF73935F3C9}"/>
                  </a:ext>
                </a:extLst>
              </p:cNvPr>
              <p:cNvSpPr txBox="1"/>
              <p:nvPr/>
            </p:nvSpPr>
            <p:spPr>
              <a:xfrm>
                <a:off x="3236751" y="2467902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23C3719B-A6AF-164F-90D4-CEF73935F3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6751" y="2467902"/>
                <a:ext cx="281167" cy="276999"/>
              </a:xfrm>
              <a:prstGeom prst="rect">
                <a:avLst/>
              </a:prstGeom>
              <a:blipFill>
                <a:blip r:embed="rId10"/>
                <a:stretch>
                  <a:fillRect l="-17391" r="-4348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CB576CCD-353B-A64A-A8B6-79C729DF5242}"/>
                  </a:ext>
                </a:extLst>
              </p:cNvPr>
              <p:cNvSpPr txBox="1"/>
              <p:nvPr/>
            </p:nvSpPr>
            <p:spPr>
              <a:xfrm>
                <a:off x="2603329" y="2834619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CB576CCD-353B-A64A-A8B6-79C729DF52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3329" y="2834619"/>
                <a:ext cx="281167" cy="276999"/>
              </a:xfrm>
              <a:prstGeom prst="rect">
                <a:avLst/>
              </a:prstGeom>
              <a:blipFill>
                <a:blip r:embed="rId11"/>
                <a:stretch>
                  <a:fillRect l="-17391" r="-4348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1EE9049A-08B4-3D4B-842B-844CD7B49850}"/>
                  </a:ext>
                </a:extLst>
              </p:cNvPr>
              <p:cNvSpPr txBox="1"/>
              <p:nvPr/>
            </p:nvSpPr>
            <p:spPr>
              <a:xfrm>
                <a:off x="2755729" y="3401371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1EE9049A-08B4-3D4B-842B-844CD7B498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5729" y="3401371"/>
                <a:ext cx="281167" cy="276999"/>
              </a:xfrm>
              <a:prstGeom prst="rect">
                <a:avLst/>
              </a:prstGeom>
              <a:blipFill>
                <a:blip r:embed="rId12"/>
                <a:stretch>
                  <a:fillRect l="-17391" r="-4348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3BC46F4D-80C4-8045-966E-89D8A837A63B}"/>
                  </a:ext>
                </a:extLst>
              </p:cNvPr>
              <p:cNvSpPr txBox="1"/>
              <p:nvPr/>
            </p:nvSpPr>
            <p:spPr>
              <a:xfrm>
                <a:off x="2108022" y="3510907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3BC46F4D-80C4-8045-966E-89D8A837A6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8022" y="3510907"/>
                <a:ext cx="281167" cy="276999"/>
              </a:xfrm>
              <a:prstGeom prst="rect">
                <a:avLst/>
              </a:prstGeom>
              <a:blipFill>
                <a:blip r:embed="rId13"/>
                <a:stretch>
                  <a:fillRect l="-17391" r="-4348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A21FCB75-57F2-6B4B-B6D4-2E51392F06B3}"/>
                  </a:ext>
                </a:extLst>
              </p:cNvPr>
              <p:cNvSpPr txBox="1"/>
              <p:nvPr/>
            </p:nvSpPr>
            <p:spPr>
              <a:xfrm>
                <a:off x="1574613" y="4277677"/>
                <a:ext cx="27584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A21FCB75-57F2-6B4B-B6D4-2E51392F06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4613" y="4277677"/>
                <a:ext cx="275845" cy="276999"/>
              </a:xfrm>
              <a:prstGeom prst="rect">
                <a:avLst/>
              </a:prstGeom>
              <a:blipFill>
                <a:blip r:embed="rId14"/>
                <a:stretch>
                  <a:fillRect l="-17391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111C7B60-146D-7C49-AE2F-67EB5ACFE4E2}"/>
              </a:ext>
            </a:extLst>
          </p:cNvPr>
          <p:cNvCxnSpPr>
            <a:cxnSpLocks/>
          </p:cNvCxnSpPr>
          <p:nvPr/>
        </p:nvCxnSpPr>
        <p:spPr>
          <a:xfrm flipH="1">
            <a:off x="7024504" y="1413529"/>
            <a:ext cx="1142054" cy="614225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B7A097B4-96AB-5B49-B870-C1FACE0D83D2}"/>
              </a:ext>
            </a:extLst>
          </p:cNvPr>
          <p:cNvCxnSpPr>
            <a:cxnSpLocks/>
          </p:cNvCxnSpPr>
          <p:nvPr/>
        </p:nvCxnSpPr>
        <p:spPr>
          <a:xfrm flipH="1">
            <a:off x="8386763" y="1576042"/>
            <a:ext cx="331640" cy="7378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CADC76E4-CC05-974D-9737-328F5B01EFE9}"/>
              </a:ext>
            </a:extLst>
          </p:cNvPr>
          <p:cNvCxnSpPr>
            <a:cxnSpLocks/>
          </p:cNvCxnSpPr>
          <p:nvPr/>
        </p:nvCxnSpPr>
        <p:spPr>
          <a:xfrm>
            <a:off x="9458325" y="1561172"/>
            <a:ext cx="705531" cy="6741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D65B81CE-AB0E-8F4C-9BB4-A473BDD2C31D}"/>
              </a:ext>
            </a:extLst>
          </p:cNvPr>
          <p:cNvCxnSpPr>
            <a:cxnSpLocks/>
          </p:cNvCxnSpPr>
          <p:nvPr/>
        </p:nvCxnSpPr>
        <p:spPr>
          <a:xfrm>
            <a:off x="9797354" y="1413529"/>
            <a:ext cx="1526024" cy="4005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Oval 106">
            <a:extLst>
              <a:ext uri="{FF2B5EF4-FFF2-40B4-BE49-F238E27FC236}">
                <a16:creationId xmlns:a16="http://schemas.microsoft.com/office/drawing/2014/main" id="{E5A97693-7980-8048-90E4-0742CD872138}"/>
              </a:ext>
            </a:extLst>
          </p:cNvPr>
          <p:cNvSpPr/>
          <p:nvPr/>
        </p:nvSpPr>
        <p:spPr>
          <a:xfrm>
            <a:off x="6459979" y="2111847"/>
            <a:ext cx="1076643" cy="542215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983A2BA5-38F6-9B41-9D65-F467C840EA86}"/>
              </a:ext>
            </a:extLst>
          </p:cNvPr>
          <p:cNvSpPr/>
          <p:nvPr/>
        </p:nvSpPr>
        <p:spPr>
          <a:xfrm>
            <a:off x="9625534" y="2400465"/>
            <a:ext cx="1076643" cy="54221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0D11F92F-18CC-5F49-A9E5-F8FEF8B76FC5}"/>
                  </a:ext>
                </a:extLst>
              </p:cNvPr>
              <p:cNvSpPr/>
              <p:nvPr/>
            </p:nvSpPr>
            <p:spPr>
              <a:xfrm>
                <a:off x="7848441" y="2343499"/>
                <a:ext cx="1076643" cy="54221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0D11F92F-18CC-5F49-A9E5-F8FEF8B76F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8441" y="2343499"/>
                <a:ext cx="1076643" cy="542215"/>
              </a:xfrm>
              <a:prstGeom prst="ellipse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0" name="Oval 109">
            <a:extLst>
              <a:ext uri="{FF2B5EF4-FFF2-40B4-BE49-F238E27FC236}">
                <a16:creationId xmlns:a16="http://schemas.microsoft.com/office/drawing/2014/main" id="{3A3D12D0-9524-5244-865E-3FB35B4E64CB}"/>
              </a:ext>
            </a:extLst>
          </p:cNvPr>
          <p:cNvSpPr/>
          <p:nvPr/>
        </p:nvSpPr>
        <p:spPr>
          <a:xfrm>
            <a:off x="10985081" y="1895708"/>
            <a:ext cx="1076643" cy="54221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ADE06B88-5EB9-E941-99AB-D2D46618547D}"/>
              </a:ext>
            </a:extLst>
          </p:cNvPr>
          <p:cNvCxnSpPr>
            <a:cxnSpLocks/>
          </p:cNvCxnSpPr>
          <p:nvPr/>
        </p:nvCxnSpPr>
        <p:spPr>
          <a:xfrm flipH="1">
            <a:off x="5991988" y="2521133"/>
            <a:ext cx="544736" cy="2841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592A0D34-9286-6847-AA3B-8DE51A1D2F2E}"/>
              </a:ext>
            </a:extLst>
          </p:cNvPr>
          <p:cNvCxnSpPr>
            <a:cxnSpLocks/>
          </p:cNvCxnSpPr>
          <p:nvPr/>
        </p:nvCxnSpPr>
        <p:spPr>
          <a:xfrm flipH="1">
            <a:off x="6207366" y="2606401"/>
            <a:ext cx="568662" cy="8009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8D157BAD-C517-2B49-BAD7-377C9F5923FC}"/>
              </a:ext>
            </a:extLst>
          </p:cNvPr>
          <p:cNvCxnSpPr>
            <a:cxnSpLocks/>
          </p:cNvCxnSpPr>
          <p:nvPr/>
        </p:nvCxnSpPr>
        <p:spPr>
          <a:xfrm flipH="1">
            <a:off x="6842129" y="2653318"/>
            <a:ext cx="194544" cy="7320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3F21784C-D3B2-8B4F-B5FC-37D7108EEC12}"/>
              </a:ext>
            </a:extLst>
          </p:cNvPr>
          <p:cNvCxnSpPr>
            <a:cxnSpLocks/>
          </p:cNvCxnSpPr>
          <p:nvPr/>
        </p:nvCxnSpPr>
        <p:spPr>
          <a:xfrm>
            <a:off x="7366031" y="2618573"/>
            <a:ext cx="416309" cy="8923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Oval 116">
            <a:extLst>
              <a:ext uri="{FF2B5EF4-FFF2-40B4-BE49-F238E27FC236}">
                <a16:creationId xmlns:a16="http://schemas.microsoft.com/office/drawing/2014/main" id="{9E2EB0A7-82BE-3A4D-AF4C-1131EE464155}"/>
              </a:ext>
            </a:extLst>
          </p:cNvPr>
          <p:cNvSpPr/>
          <p:nvPr/>
        </p:nvSpPr>
        <p:spPr>
          <a:xfrm>
            <a:off x="7472283" y="3518577"/>
            <a:ext cx="694275" cy="58314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14DFBD9B-49EA-8941-812E-EE9DBCBB212D}"/>
              </a:ext>
            </a:extLst>
          </p:cNvPr>
          <p:cNvSpPr/>
          <p:nvPr/>
        </p:nvSpPr>
        <p:spPr>
          <a:xfrm>
            <a:off x="6531303" y="3485133"/>
            <a:ext cx="694275" cy="58314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Oval 121">
                <a:extLst>
                  <a:ext uri="{FF2B5EF4-FFF2-40B4-BE49-F238E27FC236}">
                    <a16:creationId xmlns:a16="http://schemas.microsoft.com/office/drawing/2014/main" id="{B950B928-B08F-FA4D-8639-878213CF86A3}"/>
                  </a:ext>
                </a:extLst>
              </p:cNvPr>
              <p:cNvSpPr/>
              <p:nvPr/>
            </p:nvSpPr>
            <p:spPr>
              <a:xfrm>
                <a:off x="5755733" y="3495491"/>
                <a:ext cx="694275" cy="58314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3,</m:t>
                      </m:r>
                    </m:oMath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2" name="Oval 121">
                <a:extLst>
                  <a:ext uri="{FF2B5EF4-FFF2-40B4-BE49-F238E27FC236}">
                    <a16:creationId xmlns:a16="http://schemas.microsoft.com/office/drawing/2014/main" id="{B950B928-B08F-FA4D-8639-878213CF86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5733" y="3495491"/>
                <a:ext cx="694275" cy="583149"/>
              </a:xfrm>
              <a:prstGeom prst="ellipse">
                <a:avLst/>
              </a:prstGeom>
              <a:blipFill>
                <a:blip r:embed="rId16"/>
                <a:stretch>
                  <a:fillRect b="-1041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B80EAF62-6A74-BC44-A38D-4789B856867E}"/>
                  </a:ext>
                </a:extLst>
              </p:cNvPr>
              <p:cNvSpPr/>
              <p:nvPr/>
            </p:nvSpPr>
            <p:spPr>
              <a:xfrm>
                <a:off x="5495866" y="2805079"/>
                <a:ext cx="694275" cy="58314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1,</m:t>
                      </m:r>
                    </m:oMath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B80EAF62-6A74-BC44-A38D-4789B85686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5866" y="2805079"/>
                <a:ext cx="694275" cy="583149"/>
              </a:xfrm>
              <a:prstGeom prst="ellipse">
                <a:avLst/>
              </a:prstGeom>
              <a:blipFill>
                <a:blip r:embed="rId17"/>
                <a:stretch>
                  <a:fillRect b="-1250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6AF9F15E-DED0-E949-8CBC-6D664601DCBA}"/>
              </a:ext>
            </a:extLst>
          </p:cNvPr>
          <p:cNvCxnSpPr>
            <a:cxnSpLocks/>
          </p:cNvCxnSpPr>
          <p:nvPr/>
        </p:nvCxnSpPr>
        <p:spPr>
          <a:xfrm flipH="1">
            <a:off x="7065249" y="4017633"/>
            <a:ext cx="471373" cy="7026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Oval 127">
            <a:extLst>
              <a:ext uri="{FF2B5EF4-FFF2-40B4-BE49-F238E27FC236}">
                <a16:creationId xmlns:a16="http://schemas.microsoft.com/office/drawing/2014/main" id="{A0B66E87-88B7-A04F-A32B-5928CE8DFC70}"/>
              </a:ext>
            </a:extLst>
          </p:cNvPr>
          <p:cNvSpPr>
            <a:spLocks noChangeAspect="1"/>
          </p:cNvSpPr>
          <p:nvPr/>
        </p:nvSpPr>
        <p:spPr>
          <a:xfrm>
            <a:off x="6727461" y="4771921"/>
            <a:ext cx="457200" cy="4572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AE3FDE38-857D-5640-84DD-8A9C8980D6D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465656" y="4767156"/>
                <a:ext cx="457200" cy="4572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AE3FDE38-857D-5640-84DD-8A9C8980D6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5656" y="4767156"/>
                <a:ext cx="457200" cy="457200"/>
              </a:xfrm>
              <a:prstGeom prst="ellipse">
                <a:avLst/>
              </a:prstGeom>
              <a:blipFill>
                <a:blip r:embed="rId18"/>
                <a:stretch>
                  <a:fillRect l="-540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5F03693F-5766-F643-906E-483748D372C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185971" y="4809362"/>
                <a:ext cx="457200" cy="4572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5F03693F-5766-F643-906E-483748D372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5971" y="4809362"/>
                <a:ext cx="457200" cy="457200"/>
              </a:xfrm>
              <a:prstGeom prst="ellipse">
                <a:avLst/>
              </a:prstGeom>
              <a:blipFill>
                <a:blip r:embed="rId19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47F7244A-6014-6E41-B954-C65631D8DF2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938454" y="4804597"/>
                <a:ext cx="457200" cy="4572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47F7244A-6014-6E41-B954-C65631D8DF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8454" y="4804597"/>
                <a:ext cx="457200" cy="457200"/>
              </a:xfrm>
              <a:prstGeom prst="ellipse">
                <a:avLst/>
              </a:prstGeom>
              <a:blipFill>
                <a:blip r:embed="rId20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86C3C6BC-7568-E74F-845F-E9A1CC6A12C8}"/>
              </a:ext>
            </a:extLst>
          </p:cNvPr>
          <p:cNvCxnSpPr>
            <a:cxnSpLocks/>
          </p:cNvCxnSpPr>
          <p:nvPr/>
        </p:nvCxnSpPr>
        <p:spPr>
          <a:xfrm flipH="1">
            <a:off x="7718607" y="4143770"/>
            <a:ext cx="53702" cy="5204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F9FD7456-EC2D-874A-825D-C68AAE470598}"/>
              </a:ext>
            </a:extLst>
          </p:cNvPr>
          <p:cNvCxnSpPr>
            <a:cxnSpLocks/>
          </p:cNvCxnSpPr>
          <p:nvPr/>
        </p:nvCxnSpPr>
        <p:spPr>
          <a:xfrm>
            <a:off x="8070568" y="4098965"/>
            <a:ext cx="482015" cy="6213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C331B52D-8C73-2141-9943-8CE625BB0894}"/>
              </a:ext>
            </a:extLst>
          </p:cNvPr>
          <p:cNvCxnSpPr>
            <a:cxnSpLocks/>
          </p:cNvCxnSpPr>
          <p:nvPr/>
        </p:nvCxnSpPr>
        <p:spPr>
          <a:xfrm>
            <a:off x="8200258" y="3867037"/>
            <a:ext cx="966796" cy="7971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60FCD9C5-0658-5C4A-86EE-EDD0578A946C}"/>
              </a:ext>
            </a:extLst>
          </p:cNvPr>
          <p:cNvCxnSpPr>
            <a:cxnSpLocks/>
          </p:cNvCxnSpPr>
          <p:nvPr/>
        </p:nvCxnSpPr>
        <p:spPr>
          <a:xfrm flipH="1">
            <a:off x="9420085" y="2973118"/>
            <a:ext cx="445823" cy="5377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ACC8C392-6B31-1D42-85A5-A362D0CC4440}"/>
              </a:ext>
            </a:extLst>
          </p:cNvPr>
          <p:cNvCxnSpPr>
            <a:cxnSpLocks/>
          </p:cNvCxnSpPr>
          <p:nvPr/>
        </p:nvCxnSpPr>
        <p:spPr>
          <a:xfrm flipH="1">
            <a:off x="10113498" y="2984513"/>
            <a:ext cx="177310" cy="5841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4FDCD2B7-152B-BC4D-BB03-338334E6D6CE}"/>
              </a:ext>
            </a:extLst>
          </p:cNvPr>
          <p:cNvCxnSpPr>
            <a:cxnSpLocks/>
          </p:cNvCxnSpPr>
          <p:nvPr/>
        </p:nvCxnSpPr>
        <p:spPr>
          <a:xfrm>
            <a:off x="10549970" y="3006664"/>
            <a:ext cx="344285" cy="5914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704DD6B7-F153-594D-9753-4ECACF1A8F29}"/>
              </a:ext>
            </a:extLst>
          </p:cNvPr>
          <p:cNvCxnSpPr>
            <a:cxnSpLocks/>
          </p:cNvCxnSpPr>
          <p:nvPr/>
        </p:nvCxnSpPr>
        <p:spPr>
          <a:xfrm>
            <a:off x="10730836" y="2857181"/>
            <a:ext cx="792566" cy="6537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Oval 147">
            <a:extLst>
              <a:ext uri="{FF2B5EF4-FFF2-40B4-BE49-F238E27FC236}">
                <a16:creationId xmlns:a16="http://schemas.microsoft.com/office/drawing/2014/main" id="{827F7AEF-055D-7645-B788-01CE6D6AE33F}"/>
              </a:ext>
            </a:extLst>
          </p:cNvPr>
          <p:cNvSpPr/>
          <p:nvPr/>
        </p:nvSpPr>
        <p:spPr>
          <a:xfrm>
            <a:off x="9797354" y="3649406"/>
            <a:ext cx="694275" cy="58314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Oval 148">
            <a:extLst>
              <a:ext uri="{FF2B5EF4-FFF2-40B4-BE49-F238E27FC236}">
                <a16:creationId xmlns:a16="http://schemas.microsoft.com/office/drawing/2014/main" id="{431BBF08-0D12-184D-A846-741CACC514FB}"/>
              </a:ext>
            </a:extLst>
          </p:cNvPr>
          <p:cNvSpPr/>
          <p:nvPr/>
        </p:nvSpPr>
        <p:spPr>
          <a:xfrm>
            <a:off x="10702177" y="3678540"/>
            <a:ext cx="694275" cy="58314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57210AA5-CE15-6046-AAF8-4BFDDE75CBE4}"/>
              </a:ext>
            </a:extLst>
          </p:cNvPr>
          <p:cNvSpPr/>
          <p:nvPr/>
        </p:nvSpPr>
        <p:spPr>
          <a:xfrm>
            <a:off x="11493405" y="3539870"/>
            <a:ext cx="694275" cy="58314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Oval 153">
                <a:extLst>
                  <a:ext uri="{FF2B5EF4-FFF2-40B4-BE49-F238E27FC236}">
                    <a16:creationId xmlns:a16="http://schemas.microsoft.com/office/drawing/2014/main" id="{271A5EE8-5ED8-3A4E-B8F3-FA3409777DF6}"/>
                  </a:ext>
                </a:extLst>
              </p:cNvPr>
              <p:cNvSpPr/>
              <p:nvPr/>
            </p:nvSpPr>
            <p:spPr>
              <a:xfrm>
                <a:off x="8997364" y="3595714"/>
                <a:ext cx="694275" cy="58314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4" name="Oval 153">
                <a:extLst>
                  <a:ext uri="{FF2B5EF4-FFF2-40B4-BE49-F238E27FC236}">
                    <a16:creationId xmlns:a16="http://schemas.microsoft.com/office/drawing/2014/main" id="{271A5EE8-5ED8-3A4E-B8F3-FA3409777D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7364" y="3595714"/>
                <a:ext cx="694275" cy="583149"/>
              </a:xfrm>
              <a:prstGeom prst="ellipse">
                <a:avLst/>
              </a:prstGeom>
              <a:blipFill>
                <a:blip r:embed="rId21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5" name="Picture 154">
            <a:extLst>
              <a:ext uri="{FF2B5EF4-FFF2-40B4-BE49-F238E27FC236}">
                <a16:creationId xmlns:a16="http://schemas.microsoft.com/office/drawing/2014/main" id="{CB16B6D5-7266-2B49-A61F-FDDD03F808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0944" y="3744073"/>
            <a:ext cx="153965" cy="13716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F09BA1D-0219-0445-A57A-DE5E2DBC5E90}"/>
              </a:ext>
            </a:extLst>
          </p:cNvPr>
          <p:cNvSpPr txBox="1"/>
          <p:nvPr/>
        </p:nvSpPr>
        <p:spPr>
          <a:xfrm>
            <a:off x="5898310" y="5607424"/>
            <a:ext cx="616341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>
                <a:solidFill>
                  <a:srgbClr val="7030A0"/>
                </a:solidFill>
              </a:rPr>
              <a:t>Greedily</a:t>
            </a:r>
            <a:r>
              <a:rPr lang="en-US" sz="2600" dirty="0">
                <a:solidFill>
                  <a:srgbClr val="7030A0"/>
                </a:solidFill>
              </a:rPr>
              <a:t> approach anchor point </a:t>
            </a:r>
            <a:r>
              <a:rPr lang="en-US" sz="2600" dirty="0"/>
              <a:t>to heuristically gather as many points as you can fast. Visit first (NW) subtree.</a:t>
            </a:r>
            <a:endParaRPr lang="en-US" sz="2600" b="1" dirty="0">
              <a:solidFill>
                <a:srgbClr val="FF00FB"/>
              </a:solidFill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4757E717-C836-924D-9E2C-789B83D68308}"/>
              </a:ext>
            </a:extLst>
          </p:cNvPr>
          <p:cNvSpPr>
            <a:spLocks/>
          </p:cNvSpPr>
          <p:nvPr/>
        </p:nvSpPr>
        <p:spPr>
          <a:xfrm>
            <a:off x="572735" y="1557615"/>
            <a:ext cx="2470757" cy="2230291"/>
          </a:xfrm>
          <a:prstGeom prst="rect">
            <a:avLst/>
          </a:prstGeom>
          <a:solidFill>
            <a:schemeClr val="accent6">
              <a:lumMod val="60000"/>
              <a:lumOff val="40000"/>
              <a:alpha val="26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522EF411-0F40-474B-ADAF-9FF15A94DD52}"/>
              </a:ext>
            </a:extLst>
          </p:cNvPr>
          <p:cNvSpPr/>
          <p:nvPr/>
        </p:nvSpPr>
        <p:spPr>
          <a:xfrm>
            <a:off x="8072437" y="1039170"/>
            <a:ext cx="1728788" cy="482972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54547F65-F9FA-3649-96B2-B75D8E2AC29F}"/>
              </a:ext>
            </a:extLst>
          </p:cNvPr>
          <p:cNvSpPr/>
          <p:nvPr/>
        </p:nvSpPr>
        <p:spPr>
          <a:xfrm>
            <a:off x="922853" y="4539096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E7744166-9015-DB49-8D45-F27797A55DE1}"/>
                  </a:ext>
                </a:extLst>
              </p:cNvPr>
              <p:cNvSpPr txBox="1"/>
              <p:nvPr/>
            </p:nvSpPr>
            <p:spPr>
              <a:xfrm>
                <a:off x="711271" y="4243827"/>
                <a:ext cx="3736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E7744166-9015-DB49-8D45-F27797A55D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271" y="4243827"/>
                <a:ext cx="373628" cy="276999"/>
              </a:xfrm>
              <a:prstGeom prst="rect">
                <a:avLst/>
              </a:prstGeom>
              <a:blipFill>
                <a:blip r:embed="rId22"/>
                <a:stretch>
                  <a:fillRect l="-13333" r="-3333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5" name="Oval 94">
            <a:extLst>
              <a:ext uri="{FF2B5EF4-FFF2-40B4-BE49-F238E27FC236}">
                <a16:creationId xmlns:a16="http://schemas.microsoft.com/office/drawing/2014/main" id="{3DA78E3E-76C9-A34A-9F72-2079254C1D56}"/>
              </a:ext>
            </a:extLst>
          </p:cNvPr>
          <p:cNvSpPr/>
          <p:nvPr/>
        </p:nvSpPr>
        <p:spPr>
          <a:xfrm>
            <a:off x="2375425" y="5591614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97A8C8F8-A572-6A4C-94F0-DB6B9344CF92}"/>
                  </a:ext>
                </a:extLst>
              </p:cNvPr>
              <p:cNvSpPr txBox="1"/>
              <p:nvPr/>
            </p:nvSpPr>
            <p:spPr>
              <a:xfrm>
                <a:off x="2163843" y="5296345"/>
                <a:ext cx="3736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97A8C8F8-A572-6A4C-94F0-DB6B9344CF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3843" y="5296345"/>
                <a:ext cx="373628" cy="276999"/>
              </a:xfrm>
              <a:prstGeom prst="rect">
                <a:avLst/>
              </a:prstGeom>
              <a:blipFill>
                <a:blip r:embed="rId23"/>
                <a:stretch>
                  <a:fillRect l="-12903" r="-3226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Oval 96">
                <a:extLst>
                  <a:ext uri="{FF2B5EF4-FFF2-40B4-BE49-F238E27FC236}">
                    <a16:creationId xmlns:a16="http://schemas.microsoft.com/office/drawing/2014/main" id="{D0810B3C-D87B-2C49-BC00-EEC7CA1CDA59}"/>
                  </a:ext>
                </a:extLst>
              </p:cNvPr>
              <p:cNvSpPr/>
              <p:nvPr/>
            </p:nvSpPr>
            <p:spPr>
              <a:xfrm>
                <a:off x="11493405" y="3539870"/>
                <a:ext cx="694275" cy="58314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7" name="Oval 96">
                <a:extLst>
                  <a:ext uri="{FF2B5EF4-FFF2-40B4-BE49-F238E27FC236}">
                    <a16:creationId xmlns:a16="http://schemas.microsoft.com/office/drawing/2014/main" id="{D0810B3C-D87B-2C49-BC00-EEC7CA1CDA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93405" y="3539870"/>
                <a:ext cx="694275" cy="583149"/>
              </a:xfrm>
              <a:prstGeom prst="ellipse">
                <a:avLst/>
              </a:prstGeom>
              <a:blipFill>
                <a:blip r:embed="rId2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7623B154-CC45-D546-A7E5-1331E6EB9208}"/>
                  </a:ext>
                </a:extLst>
              </p:cNvPr>
              <p:cNvSpPr/>
              <p:nvPr/>
            </p:nvSpPr>
            <p:spPr>
              <a:xfrm>
                <a:off x="8997364" y="3595714"/>
                <a:ext cx="703037" cy="634594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7623B154-CC45-D546-A7E5-1331E6EB92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7364" y="3595714"/>
                <a:ext cx="703037" cy="634594"/>
              </a:xfrm>
              <a:prstGeom prst="ellipse">
                <a:avLst/>
              </a:prstGeom>
              <a:blipFill>
                <a:blip r:embed="rId25"/>
                <a:stretch>
                  <a:fillRect b="-384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5525278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4F378-CD67-8A4D-8ECD-19659C8AE3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1687" y="-80924"/>
            <a:ext cx="9094807" cy="1028777"/>
          </a:xfrm>
        </p:spPr>
        <p:txBody>
          <a:bodyPr/>
          <a:lstStyle/>
          <a:p>
            <a:pPr algn="ctr"/>
            <a:r>
              <a:rPr lang="en-US" dirty="0"/>
              <a:t>Example of range query in PR-</a:t>
            </a:r>
            <a:r>
              <a:rPr lang="en-US" dirty="0" err="1"/>
              <a:t>QuadTree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F1C8300-1158-AF44-8587-F337DADDBF57}"/>
              </a:ext>
            </a:extLst>
          </p:cNvPr>
          <p:cNvSpPr>
            <a:spLocks/>
          </p:cNvSpPr>
          <p:nvPr/>
        </p:nvSpPr>
        <p:spPr>
          <a:xfrm>
            <a:off x="577892" y="1561172"/>
            <a:ext cx="4919659" cy="44381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D4EBE64-0189-9448-AD5F-4A307EE4A47B}"/>
              </a:ext>
            </a:extLst>
          </p:cNvPr>
          <p:cNvSpPr txBox="1"/>
          <p:nvPr/>
        </p:nvSpPr>
        <p:spPr>
          <a:xfrm>
            <a:off x="122102" y="6077415"/>
            <a:ext cx="993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(-16, -16)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3367344-D2C2-644E-AF60-07580BC0BED4}"/>
              </a:ext>
            </a:extLst>
          </p:cNvPr>
          <p:cNvSpPr txBox="1"/>
          <p:nvPr/>
        </p:nvSpPr>
        <p:spPr>
          <a:xfrm>
            <a:off x="5205516" y="6077414"/>
            <a:ext cx="993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(16, -16)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4DEBC0-56B6-454A-91F8-B1862EE00F41}"/>
              </a:ext>
            </a:extLst>
          </p:cNvPr>
          <p:cNvSpPr txBox="1"/>
          <p:nvPr/>
        </p:nvSpPr>
        <p:spPr>
          <a:xfrm>
            <a:off x="5291008" y="1245144"/>
            <a:ext cx="993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(16, 16)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ED43F1C-2803-F74C-9651-112D2BD647D0}"/>
              </a:ext>
            </a:extLst>
          </p:cNvPr>
          <p:cNvSpPr txBox="1"/>
          <p:nvPr/>
        </p:nvSpPr>
        <p:spPr>
          <a:xfrm>
            <a:off x="133565" y="1245143"/>
            <a:ext cx="993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(-16, 16)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0765131-9447-4C44-931A-43E1B93BBEEB}"/>
              </a:ext>
            </a:extLst>
          </p:cNvPr>
          <p:cNvCxnSpPr>
            <a:stCxn id="4" idx="0"/>
            <a:endCxn id="4" idx="2"/>
          </p:cNvCxnSpPr>
          <p:nvPr/>
        </p:nvCxnSpPr>
        <p:spPr>
          <a:xfrm>
            <a:off x="3037722" y="1561172"/>
            <a:ext cx="0" cy="4438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D3FBAC7-85B5-3C47-B35C-27A955D16F67}"/>
              </a:ext>
            </a:extLst>
          </p:cNvPr>
          <p:cNvCxnSpPr>
            <a:cxnSpLocks/>
          </p:cNvCxnSpPr>
          <p:nvPr/>
        </p:nvCxnSpPr>
        <p:spPr>
          <a:xfrm>
            <a:off x="577892" y="3769113"/>
            <a:ext cx="491965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8A41387-28C5-DE48-841A-2335B26C1D70}"/>
              </a:ext>
            </a:extLst>
          </p:cNvPr>
          <p:cNvCxnSpPr>
            <a:cxnSpLocks/>
          </p:cNvCxnSpPr>
          <p:nvPr/>
        </p:nvCxnSpPr>
        <p:spPr>
          <a:xfrm>
            <a:off x="577891" y="2772938"/>
            <a:ext cx="24598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9BEDA4F-10D7-7C49-9BFB-35FB3C88EF64}"/>
              </a:ext>
            </a:extLst>
          </p:cNvPr>
          <p:cNvCxnSpPr>
            <a:cxnSpLocks/>
          </p:cNvCxnSpPr>
          <p:nvPr/>
        </p:nvCxnSpPr>
        <p:spPr>
          <a:xfrm>
            <a:off x="1807802" y="1576042"/>
            <a:ext cx="0" cy="22042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89CC8C9-62FD-CE44-A725-64BA847FCAAD}"/>
              </a:ext>
            </a:extLst>
          </p:cNvPr>
          <p:cNvCxnSpPr>
            <a:cxnSpLocks/>
          </p:cNvCxnSpPr>
          <p:nvPr/>
        </p:nvCxnSpPr>
        <p:spPr>
          <a:xfrm>
            <a:off x="1807802" y="3713356"/>
            <a:ext cx="0" cy="228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FADBD58-BAB1-D649-B8BE-8DED6819B1CF}"/>
              </a:ext>
            </a:extLst>
          </p:cNvPr>
          <p:cNvCxnSpPr>
            <a:cxnSpLocks/>
          </p:cNvCxnSpPr>
          <p:nvPr/>
        </p:nvCxnSpPr>
        <p:spPr>
          <a:xfrm>
            <a:off x="585326" y="4832193"/>
            <a:ext cx="24598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13D531F-986D-BE47-A6B8-ABF050F2A526}"/>
              </a:ext>
            </a:extLst>
          </p:cNvPr>
          <p:cNvCxnSpPr>
            <a:cxnSpLocks/>
          </p:cNvCxnSpPr>
          <p:nvPr/>
        </p:nvCxnSpPr>
        <p:spPr>
          <a:xfrm>
            <a:off x="1807802" y="3289607"/>
            <a:ext cx="123735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FC8060C-B4EF-EC44-8115-288D4A8E64D4}"/>
              </a:ext>
            </a:extLst>
          </p:cNvPr>
          <p:cNvCxnSpPr>
            <a:cxnSpLocks/>
          </p:cNvCxnSpPr>
          <p:nvPr/>
        </p:nvCxnSpPr>
        <p:spPr>
          <a:xfrm>
            <a:off x="2395969" y="2772938"/>
            <a:ext cx="0" cy="10073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>
            <a:extLst>
              <a:ext uri="{FF2B5EF4-FFF2-40B4-BE49-F238E27FC236}">
                <a16:creationId xmlns:a16="http://schemas.microsoft.com/office/drawing/2014/main" id="{E435A33E-DF17-AA4F-ACF3-51283F51EF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4776" y="3385394"/>
            <a:ext cx="323208" cy="2879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C84DB4F-3C32-9E4B-9CBC-D82CA6D7D3EE}"/>
                  </a:ext>
                </a:extLst>
              </p:cNvPr>
              <p:cNvSpPr txBox="1"/>
              <p:nvPr/>
            </p:nvSpPr>
            <p:spPr>
              <a:xfrm>
                <a:off x="421311" y="777388"/>
                <a:ext cx="58632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accent5"/>
                    </a:solidFill>
                  </a:rPr>
                  <a:t>anchor = (-9, 3), </a:t>
                </a:r>
                <a:r>
                  <a:rPr lang="en-US" dirty="0">
                    <a:solidFill>
                      <a:schemeClr val="accent2"/>
                    </a:solidFill>
                  </a:rPr>
                  <a:t>range </a:t>
                </a:r>
                <a:r>
                  <a:rPr lang="en-US" dirty="0">
                    <a:solidFill>
                      <a:schemeClr val="accent5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=7</m:t>
                    </m:r>
                  </m:oMath>
                </a14:m>
                <a:r>
                  <a:rPr lang="en-US" dirty="0">
                    <a:solidFill>
                      <a:schemeClr val="accent2"/>
                    </a:solidFill>
                  </a:rPr>
                  <a:t>,  </a:t>
                </a:r>
                <a:r>
                  <a:rPr lang="en-US" dirty="0">
                    <a:solidFill>
                      <a:srgbClr val="7030A0"/>
                    </a:solidFill>
                  </a:rPr>
                  <a:t>Bucket size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endParaRPr lang="en-US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C84DB4F-3C32-9E4B-9CBC-D82CA6D7D3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311" y="777388"/>
                <a:ext cx="5863271" cy="369332"/>
              </a:xfrm>
              <a:prstGeom prst="rect">
                <a:avLst/>
              </a:prstGeom>
              <a:blipFill>
                <a:blip r:embed="rId3"/>
                <a:stretch>
                  <a:fillRect l="-648" t="-3333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Oval 36">
            <a:extLst>
              <a:ext uri="{FF2B5EF4-FFF2-40B4-BE49-F238E27FC236}">
                <a16:creationId xmlns:a16="http://schemas.microsoft.com/office/drawing/2014/main" id="{C40E7FAC-2BA5-204B-AF7C-B13A89D2BA1C}"/>
              </a:ext>
            </a:extLst>
          </p:cNvPr>
          <p:cNvSpPr/>
          <p:nvPr/>
        </p:nvSpPr>
        <p:spPr>
          <a:xfrm>
            <a:off x="1474775" y="1839952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9BC64F6B-B4FF-CC46-9D08-E3240F04BCC4}"/>
              </a:ext>
            </a:extLst>
          </p:cNvPr>
          <p:cNvSpPr/>
          <p:nvPr/>
        </p:nvSpPr>
        <p:spPr>
          <a:xfrm>
            <a:off x="1760377" y="2258122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030A4FD8-FDCA-1240-A03A-50E44C956454}"/>
              </a:ext>
            </a:extLst>
          </p:cNvPr>
          <p:cNvSpPr/>
          <p:nvPr/>
        </p:nvSpPr>
        <p:spPr>
          <a:xfrm>
            <a:off x="943232" y="2401225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858369C6-A3CE-A549-B7E8-894D1B0E3C4F}"/>
              </a:ext>
            </a:extLst>
          </p:cNvPr>
          <p:cNvSpPr/>
          <p:nvPr/>
        </p:nvSpPr>
        <p:spPr>
          <a:xfrm>
            <a:off x="2470945" y="2401225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A8DFBF64-6A63-4941-B76D-0711BFF9E589}"/>
              </a:ext>
            </a:extLst>
          </p:cNvPr>
          <p:cNvSpPr/>
          <p:nvPr/>
        </p:nvSpPr>
        <p:spPr>
          <a:xfrm>
            <a:off x="3258965" y="2810100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3F572112-0688-6D4E-9954-5C92A9766196}"/>
              </a:ext>
            </a:extLst>
          </p:cNvPr>
          <p:cNvSpPr/>
          <p:nvPr/>
        </p:nvSpPr>
        <p:spPr>
          <a:xfrm>
            <a:off x="2489532" y="3066575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29CE63BF-5CF8-D842-864E-357C56C2EF7F}"/>
              </a:ext>
            </a:extLst>
          </p:cNvPr>
          <p:cNvSpPr/>
          <p:nvPr/>
        </p:nvSpPr>
        <p:spPr>
          <a:xfrm>
            <a:off x="2073225" y="3486601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64B5F066-3BDC-2E47-A2A2-65998B32EDA0}"/>
              </a:ext>
            </a:extLst>
          </p:cNvPr>
          <p:cNvSpPr/>
          <p:nvPr/>
        </p:nvSpPr>
        <p:spPr>
          <a:xfrm>
            <a:off x="1556555" y="4241162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06F0AC4F-8993-1441-9484-031E5E3C4383}"/>
              </a:ext>
            </a:extLst>
          </p:cNvPr>
          <p:cNvSpPr/>
          <p:nvPr/>
        </p:nvSpPr>
        <p:spPr>
          <a:xfrm>
            <a:off x="2675385" y="3408542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284C06F-6037-6F4E-9388-4ED478106D7D}"/>
              </a:ext>
            </a:extLst>
          </p:cNvPr>
          <p:cNvSpPr txBox="1"/>
          <p:nvPr/>
        </p:nvSpPr>
        <p:spPr>
          <a:xfrm>
            <a:off x="2839728" y="3765467"/>
            <a:ext cx="2054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0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DC40580-A139-C249-90A1-1AC648FC3614}"/>
              </a:ext>
            </a:extLst>
          </p:cNvPr>
          <p:cNvSpPr txBox="1"/>
          <p:nvPr/>
        </p:nvSpPr>
        <p:spPr>
          <a:xfrm>
            <a:off x="2197241" y="3759315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-4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DD1F80B-070E-5045-9A7B-C782D99A825D}"/>
              </a:ext>
            </a:extLst>
          </p:cNvPr>
          <p:cNvSpPr txBox="1"/>
          <p:nvPr/>
        </p:nvSpPr>
        <p:spPr>
          <a:xfrm>
            <a:off x="3501723" y="3759315"/>
            <a:ext cx="2054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4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383F2446-45E7-AA4E-B621-DE69374595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2812" y="3168792"/>
            <a:ext cx="215900" cy="228600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8017408E-686D-CF48-9D4A-F5D3498FBDA5}"/>
              </a:ext>
            </a:extLst>
          </p:cNvPr>
          <p:cNvSpPr txBox="1"/>
          <p:nvPr/>
        </p:nvSpPr>
        <p:spPr>
          <a:xfrm>
            <a:off x="1592398" y="3768840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-8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89434D0-EFD9-E948-AF48-D52018F7B778}"/>
              </a:ext>
            </a:extLst>
          </p:cNvPr>
          <p:cNvSpPr txBox="1"/>
          <p:nvPr/>
        </p:nvSpPr>
        <p:spPr>
          <a:xfrm>
            <a:off x="4081483" y="3779567"/>
            <a:ext cx="2054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8</a:t>
            </a: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13446AA9-C995-F048-A218-A84FE9DC843B}"/>
              </a:ext>
            </a:extLst>
          </p:cNvPr>
          <p:cNvCxnSpPr>
            <a:cxnSpLocks/>
          </p:cNvCxnSpPr>
          <p:nvPr/>
        </p:nvCxnSpPr>
        <p:spPr>
          <a:xfrm flipH="1">
            <a:off x="1620284" y="3457748"/>
            <a:ext cx="7231" cy="308205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6E462DB3-49F7-4A47-922A-63AADC96AE78}"/>
              </a:ext>
            </a:extLst>
          </p:cNvPr>
          <p:cNvCxnSpPr>
            <a:cxnSpLocks/>
          </p:cNvCxnSpPr>
          <p:nvPr/>
        </p:nvCxnSpPr>
        <p:spPr>
          <a:xfrm>
            <a:off x="1688655" y="3389482"/>
            <a:ext cx="1331256" cy="3823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24CB42CA-8EAE-CE4D-82D9-095DFE4458C3}"/>
              </a:ext>
            </a:extLst>
          </p:cNvPr>
          <p:cNvSpPr txBox="1"/>
          <p:nvPr/>
        </p:nvSpPr>
        <p:spPr>
          <a:xfrm>
            <a:off x="1444753" y="3764077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00B0F0"/>
                </a:solidFill>
              </a:rPr>
              <a:t>-9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BCC205CA-23A5-1641-A112-80D91CF958DF}"/>
              </a:ext>
            </a:extLst>
          </p:cNvPr>
          <p:cNvSpPr txBox="1"/>
          <p:nvPr/>
        </p:nvSpPr>
        <p:spPr>
          <a:xfrm>
            <a:off x="3025913" y="3287814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00B0F0"/>
                </a:solidFill>
              </a:rPr>
              <a:t>3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359B3557-F84D-874D-BC31-BDABDB1128EF}"/>
              </a:ext>
            </a:extLst>
          </p:cNvPr>
          <p:cNvSpPr txBox="1"/>
          <p:nvPr/>
        </p:nvSpPr>
        <p:spPr>
          <a:xfrm>
            <a:off x="2778255" y="4183182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-4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B980752-22D2-A34A-A952-DA61554DFFDF}"/>
              </a:ext>
            </a:extLst>
          </p:cNvPr>
          <p:cNvSpPr txBox="1"/>
          <p:nvPr/>
        </p:nvSpPr>
        <p:spPr>
          <a:xfrm>
            <a:off x="2802066" y="4664199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-8</a:t>
            </a: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8C929720-BA9D-3C46-BCF3-253BA94B95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87662" y="2614607"/>
            <a:ext cx="215900" cy="228600"/>
          </a:xfrm>
          <a:prstGeom prst="rect">
            <a:avLst/>
          </a:prstGeom>
        </p:spPr>
      </p:pic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E99C64F5-A836-4247-AEB1-5CCE9DDB9EAF}"/>
              </a:ext>
            </a:extLst>
          </p:cNvPr>
          <p:cNvCxnSpPr>
            <a:cxnSpLocks/>
          </p:cNvCxnSpPr>
          <p:nvPr/>
        </p:nvCxnSpPr>
        <p:spPr>
          <a:xfrm>
            <a:off x="1607804" y="3422830"/>
            <a:ext cx="1203348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Oval 74">
            <a:extLst>
              <a:ext uri="{FF2B5EF4-FFF2-40B4-BE49-F238E27FC236}">
                <a16:creationId xmlns:a16="http://schemas.microsoft.com/office/drawing/2014/main" id="{47CCA042-4D34-1543-97CB-B2810DB98106}"/>
              </a:ext>
            </a:extLst>
          </p:cNvPr>
          <p:cNvSpPr/>
          <p:nvPr/>
        </p:nvSpPr>
        <p:spPr>
          <a:xfrm>
            <a:off x="714103" y="2512737"/>
            <a:ext cx="2015380" cy="2011680"/>
          </a:xfrm>
          <a:prstGeom prst="ellipse">
            <a:avLst/>
          </a:prstGeom>
          <a:solidFill>
            <a:schemeClr val="accent2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1437A734-5F5E-1F4E-AFCE-0B91124B4081}"/>
                  </a:ext>
                </a:extLst>
              </p:cNvPr>
              <p:cNvSpPr txBox="1"/>
              <p:nvPr/>
            </p:nvSpPr>
            <p:spPr>
              <a:xfrm>
                <a:off x="731650" y="2105956"/>
                <a:ext cx="27584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1437A734-5F5E-1F4E-AFCE-0B91124B40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650" y="2105956"/>
                <a:ext cx="275845" cy="276999"/>
              </a:xfrm>
              <a:prstGeom prst="rect">
                <a:avLst/>
              </a:prstGeom>
              <a:blipFill>
                <a:blip r:embed="rId6"/>
                <a:stretch>
                  <a:fillRect l="-22727" r="-4545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87D865D-922E-7D46-B0B6-3DC6B703FAF7}"/>
                  </a:ext>
                </a:extLst>
              </p:cNvPr>
              <p:cNvSpPr txBox="1"/>
              <p:nvPr/>
            </p:nvSpPr>
            <p:spPr>
              <a:xfrm>
                <a:off x="1255534" y="1629692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87D865D-922E-7D46-B0B6-3DC6B703FA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5534" y="1629692"/>
                <a:ext cx="281167" cy="276999"/>
              </a:xfrm>
              <a:prstGeom prst="rect">
                <a:avLst/>
              </a:prstGeom>
              <a:blipFill>
                <a:blip r:embed="rId7"/>
                <a:stretch>
                  <a:fillRect l="-17391" r="-4348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BB3CD07-D837-F44C-A472-66C908F6DB16}"/>
                  </a:ext>
                </a:extLst>
              </p:cNvPr>
              <p:cNvSpPr txBox="1"/>
              <p:nvPr/>
            </p:nvSpPr>
            <p:spPr>
              <a:xfrm>
                <a:off x="1898473" y="1958313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BB3CD07-D837-F44C-A472-66C908F6DB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8473" y="1958313"/>
                <a:ext cx="281167" cy="276999"/>
              </a:xfrm>
              <a:prstGeom prst="rect">
                <a:avLst/>
              </a:prstGeom>
              <a:blipFill>
                <a:blip r:embed="rId8"/>
                <a:stretch>
                  <a:fillRect l="-16667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4A56388C-2791-C543-86A1-29F83A27FAD6}"/>
                  </a:ext>
                </a:extLst>
              </p:cNvPr>
              <p:cNvSpPr txBox="1"/>
              <p:nvPr/>
            </p:nvSpPr>
            <p:spPr>
              <a:xfrm>
                <a:off x="2379493" y="2110708"/>
                <a:ext cx="27943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4A56388C-2791-C543-86A1-29F83A27FA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9493" y="2110708"/>
                <a:ext cx="279435" cy="276999"/>
              </a:xfrm>
              <a:prstGeom prst="rect">
                <a:avLst/>
              </a:prstGeom>
              <a:blipFill>
                <a:blip r:embed="rId9"/>
                <a:stretch>
                  <a:fillRect l="-17391" r="-4348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23C3719B-A6AF-164F-90D4-CEF73935F3C9}"/>
                  </a:ext>
                </a:extLst>
              </p:cNvPr>
              <p:cNvSpPr txBox="1"/>
              <p:nvPr/>
            </p:nvSpPr>
            <p:spPr>
              <a:xfrm>
                <a:off x="3236751" y="2467902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23C3719B-A6AF-164F-90D4-CEF73935F3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6751" y="2467902"/>
                <a:ext cx="281167" cy="276999"/>
              </a:xfrm>
              <a:prstGeom prst="rect">
                <a:avLst/>
              </a:prstGeom>
              <a:blipFill>
                <a:blip r:embed="rId10"/>
                <a:stretch>
                  <a:fillRect l="-17391" r="-4348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CB576CCD-353B-A64A-A8B6-79C729DF5242}"/>
                  </a:ext>
                </a:extLst>
              </p:cNvPr>
              <p:cNvSpPr txBox="1"/>
              <p:nvPr/>
            </p:nvSpPr>
            <p:spPr>
              <a:xfrm>
                <a:off x="2603329" y="2834619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CB576CCD-353B-A64A-A8B6-79C729DF52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3329" y="2834619"/>
                <a:ext cx="281167" cy="276999"/>
              </a:xfrm>
              <a:prstGeom prst="rect">
                <a:avLst/>
              </a:prstGeom>
              <a:blipFill>
                <a:blip r:embed="rId11"/>
                <a:stretch>
                  <a:fillRect l="-17391" r="-4348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1EE9049A-08B4-3D4B-842B-844CD7B49850}"/>
                  </a:ext>
                </a:extLst>
              </p:cNvPr>
              <p:cNvSpPr txBox="1"/>
              <p:nvPr/>
            </p:nvSpPr>
            <p:spPr>
              <a:xfrm>
                <a:off x="2755729" y="3401371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1EE9049A-08B4-3D4B-842B-844CD7B498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5729" y="3401371"/>
                <a:ext cx="281167" cy="276999"/>
              </a:xfrm>
              <a:prstGeom prst="rect">
                <a:avLst/>
              </a:prstGeom>
              <a:blipFill>
                <a:blip r:embed="rId12"/>
                <a:stretch>
                  <a:fillRect l="-17391" r="-4348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3BC46F4D-80C4-8045-966E-89D8A837A63B}"/>
                  </a:ext>
                </a:extLst>
              </p:cNvPr>
              <p:cNvSpPr txBox="1"/>
              <p:nvPr/>
            </p:nvSpPr>
            <p:spPr>
              <a:xfrm>
                <a:off x="2108022" y="3510907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3BC46F4D-80C4-8045-966E-89D8A837A6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8022" y="3510907"/>
                <a:ext cx="281167" cy="276999"/>
              </a:xfrm>
              <a:prstGeom prst="rect">
                <a:avLst/>
              </a:prstGeom>
              <a:blipFill>
                <a:blip r:embed="rId13"/>
                <a:stretch>
                  <a:fillRect l="-17391" r="-4348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A21FCB75-57F2-6B4B-B6D4-2E51392F06B3}"/>
                  </a:ext>
                </a:extLst>
              </p:cNvPr>
              <p:cNvSpPr txBox="1"/>
              <p:nvPr/>
            </p:nvSpPr>
            <p:spPr>
              <a:xfrm>
                <a:off x="1574613" y="4277677"/>
                <a:ext cx="27584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A21FCB75-57F2-6B4B-B6D4-2E51392F06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4613" y="4277677"/>
                <a:ext cx="275845" cy="276999"/>
              </a:xfrm>
              <a:prstGeom prst="rect">
                <a:avLst/>
              </a:prstGeom>
              <a:blipFill>
                <a:blip r:embed="rId14"/>
                <a:stretch>
                  <a:fillRect l="-17391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111C7B60-146D-7C49-AE2F-67EB5ACFE4E2}"/>
              </a:ext>
            </a:extLst>
          </p:cNvPr>
          <p:cNvCxnSpPr>
            <a:cxnSpLocks/>
          </p:cNvCxnSpPr>
          <p:nvPr/>
        </p:nvCxnSpPr>
        <p:spPr>
          <a:xfrm flipH="1">
            <a:off x="7024504" y="1413529"/>
            <a:ext cx="1142054" cy="614225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B7A097B4-96AB-5B49-B870-C1FACE0D83D2}"/>
              </a:ext>
            </a:extLst>
          </p:cNvPr>
          <p:cNvCxnSpPr>
            <a:cxnSpLocks/>
          </p:cNvCxnSpPr>
          <p:nvPr/>
        </p:nvCxnSpPr>
        <p:spPr>
          <a:xfrm flipH="1">
            <a:off x="8386763" y="1576042"/>
            <a:ext cx="331640" cy="7378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CADC76E4-CC05-974D-9737-328F5B01EFE9}"/>
              </a:ext>
            </a:extLst>
          </p:cNvPr>
          <p:cNvCxnSpPr>
            <a:cxnSpLocks/>
          </p:cNvCxnSpPr>
          <p:nvPr/>
        </p:nvCxnSpPr>
        <p:spPr>
          <a:xfrm>
            <a:off x="9458325" y="1561172"/>
            <a:ext cx="705531" cy="6741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D65B81CE-AB0E-8F4C-9BB4-A473BDD2C31D}"/>
              </a:ext>
            </a:extLst>
          </p:cNvPr>
          <p:cNvCxnSpPr>
            <a:cxnSpLocks/>
          </p:cNvCxnSpPr>
          <p:nvPr/>
        </p:nvCxnSpPr>
        <p:spPr>
          <a:xfrm>
            <a:off x="9797354" y="1413529"/>
            <a:ext cx="1526024" cy="4005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Oval 106">
            <a:extLst>
              <a:ext uri="{FF2B5EF4-FFF2-40B4-BE49-F238E27FC236}">
                <a16:creationId xmlns:a16="http://schemas.microsoft.com/office/drawing/2014/main" id="{E5A97693-7980-8048-90E4-0742CD872138}"/>
              </a:ext>
            </a:extLst>
          </p:cNvPr>
          <p:cNvSpPr/>
          <p:nvPr/>
        </p:nvSpPr>
        <p:spPr>
          <a:xfrm>
            <a:off x="6459979" y="2111847"/>
            <a:ext cx="1076643" cy="542215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983A2BA5-38F6-9B41-9D65-F467C840EA86}"/>
              </a:ext>
            </a:extLst>
          </p:cNvPr>
          <p:cNvSpPr/>
          <p:nvPr/>
        </p:nvSpPr>
        <p:spPr>
          <a:xfrm>
            <a:off x="9625534" y="2400465"/>
            <a:ext cx="1076643" cy="54221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0D11F92F-18CC-5F49-A9E5-F8FEF8B76FC5}"/>
                  </a:ext>
                </a:extLst>
              </p:cNvPr>
              <p:cNvSpPr/>
              <p:nvPr/>
            </p:nvSpPr>
            <p:spPr>
              <a:xfrm>
                <a:off x="7848441" y="2343499"/>
                <a:ext cx="1076643" cy="54221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0D11F92F-18CC-5F49-A9E5-F8FEF8B76F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8441" y="2343499"/>
                <a:ext cx="1076643" cy="542215"/>
              </a:xfrm>
              <a:prstGeom prst="ellipse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0" name="Oval 109">
            <a:extLst>
              <a:ext uri="{FF2B5EF4-FFF2-40B4-BE49-F238E27FC236}">
                <a16:creationId xmlns:a16="http://schemas.microsoft.com/office/drawing/2014/main" id="{3A3D12D0-9524-5244-865E-3FB35B4E64CB}"/>
              </a:ext>
            </a:extLst>
          </p:cNvPr>
          <p:cNvSpPr/>
          <p:nvPr/>
        </p:nvSpPr>
        <p:spPr>
          <a:xfrm>
            <a:off x="10985081" y="1895708"/>
            <a:ext cx="1076643" cy="54221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ADE06B88-5EB9-E941-99AB-D2D46618547D}"/>
              </a:ext>
            </a:extLst>
          </p:cNvPr>
          <p:cNvCxnSpPr>
            <a:cxnSpLocks/>
          </p:cNvCxnSpPr>
          <p:nvPr/>
        </p:nvCxnSpPr>
        <p:spPr>
          <a:xfrm flipH="1">
            <a:off x="5991988" y="2521133"/>
            <a:ext cx="544736" cy="2841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592A0D34-9286-6847-AA3B-8DE51A1D2F2E}"/>
              </a:ext>
            </a:extLst>
          </p:cNvPr>
          <p:cNvCxnSpPr>
            <a:cxnSpLocks/>
          </p:cNvCxnSpPr>
          <p:nvPr/>
        </p:nvCxnSpPr>
        <p:spPr>
          <a:xfrm flipH="1">
            <a:off x="6207366" y="2606401"/>
            <a:ext cx="568662" cy="8009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8D157BAD-C517-2B49-BAD7-377C9F5923FC}"/>
              </a:ext>
            </a:extLst>
          </p:cNvPr>
          <p:cNvCxnSpPr>
            <a:cxnSpLocks/>
          </p:cNvCxnSpPr>
          <p:nvPr/>
        </p:nvCxnSpPr>
        <p:spPr>
          <a:xfrm flipH="1">
            <a:off x="6842129" y="2653318"/>
            <a:ext cx="194544" cy="7320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3F21784C-D3B2-8B4F-B5FC-37D7108EEC12}"/>
              </a:ext>
            </a:extLst>
          </p:cNvPr>
          <p:cNvCxnSpPr>
            <a:cxnSpLocks/>
          </p:cNvCxnSpPr>
          <p:nvPr/>
        </p:nvCxnSpPr>
        <p:spPr>
          <a:xfrm>
            <a:off x="7366031" y="2618573"/>
            <a:ext cx="416309" cy="8923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Oval 116">
            <a:extLst>
              <a:ext uri="{FF2B5EF4-FFF2-40B4-BE49-F238E27FC236}">
                <a16:creationId xmlns:a16="http://schemas.microsoft.com/office/drawing/2014/main" id="{9E2EB0A7-82BE-3A4D-AF4C-1131EE464155}"/>
              </a:ext>
            </a:extLst>
          </p:cNvPr>
          <p:cNvSpPr/>
          <p:nvPr/>
        </p:nvSpPr>
        <p:spPr>
          <a:xfrm>
            <a:off x="7472283" y="3518577"/>
            <a:ext cx="694275" cy="58314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14DFBD9B-49EA-8941-812E-EE9DBCBB212D}"/>
              </a:ext>
            </a:extLst>
          </p:cNvPr>
          <p:cNvSpPr/>
          <p:nvPr/>
        </p:nvSpPr>
        <p:spPr>
          <a:xfrm>
            <a:off x="6531303" y="3485133"/>
            <a:ext cx="694275" cy="58314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Oval 121">
                <a:extLst>
                  <a:ext uri="{FF2B5EF4-FFF2-40B4-BE49-F238E27FC236}">
                    <a16:creationId xmlns:a16="http://schemas.microsoft.com/office/drawing/2014/main" id="{B950B928-B08F-FA4D-8639-878213CF86A3}"/>
                  </a:ext>
                </a:extLst>
              </p:cNvPr>
              <p:cNvSpPr/>
              <p:nvPr/>
            </p:nvSpPr>
            <p:spPr>
              <a:xfrm>
                <a:off x="5755733" y="3495491"/>
                <a:ext cx="694275" cy="58314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3,</m:t>
                      </m:r>
                    </m:oMath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2" name="Oval 121">
                <a:extLst>
                  <a:ext uri="{FF2B5EF4-FFF2-40B4-BE49-F238E27FC236}">
                    <a16:creationId xmlns:a16="http://schemas.microsoft.com/office/drawing/2014/main" id="{B950B928-B08F-FA4D-8639-878213CF86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5733" y="3495491"/>
                <a:ext cx="694275" cy="583149"/>
              </a:xfrm>
              <a:prstGeom prst="ellipse">
                <a:avLst/>
              </a:prstGeom>
              <a:blipFill>
                <a:blip r:embed="rId16"/>
                <a:stretch>
                  <a:fillRect b="-1041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B80EAF62-6A74-BC44-A38D-4789B856867E}"/>
                  </a:ext>
                </a:extLst>
              </p:cNvPr>
              <p:cNvSpPr/>
              <p:nvPr/>
            </p:nvSpPr>
            <p:spPr>
              <a:xfrm>
                <a:off x="5495866" y="2805079"/>
                <a:ext cx="694275" cy="58314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1,</m:t>
                      </m:r>
                    </m:oMath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B80EAF62-6A74-BC44-A38D-4789B85686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5866" y="2805079"/>
                <a:ext cx="694275" cy="583149"/>
              </a:xfrm>
              <a:prstGeom prst="ellipse">
                <a:avLst/>
              </a:prstGeom>
              <a:blipFill>
                <a:blip r:embed="rId17"/>
                <a:stretch>
                  <a:fillRect b="-1250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6AF9F15E-DED0-E949-8CBC-6D664601DCBA}"/>
              </a:ext>
            </a:extLst>
          </p:cNvPr>
          <p:cNvCxnSpPr>
            <a:cxnSpLocks/>
          </p:cNvCxnSpPr>
          <p:nvPr/>
        </p:nvCxnSpPr>
        <p:spPr>
          <a:xfrm flipH="1">
            <a:off x="7065249" y="4017633"/>
            <a:ext cx="471373" cy="7026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Oval 127">
            <a:extLst>
              <a:ext uri="{FF2B5EF4-FFF2-40B4-BE49-F238E27FC236}">
                <a16:creationId xmlns:a16="http://schemas.microsoft.com/office/drawing/2014/main" id="{A0B66E87-88B7-A04F-A32B-5928CE8DFC70}"/>
              </a:ext>
            </a:extLst>
          </p:cNvPr>
          <p:cNvSpPr>
            <a:spLocks noChangeAspect="1"/>
          </p:cNvSpPr>
          <p:nvPr/>
        </p:nvSpPr>
        <p:spPr>
          <a:xfrm>
            <a:off x="6727461" y="4771921"/>
            <a:ext cx="457200" cy="4572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AE3FDE38-857D-5640-84DD-8A9C8980D6D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465656" y="4767156"/>
                <a:ext cx="457200" cy="4572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AE3FDE38-857D-5640-84DD-8A9C8980D6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5656" y="4767156"/>
                <a:ext cx="457200" cy="457200"/>
              </a:xfrm>
              <a:prstGeom prst="ellipse">
                <a:avLst/>
              </a:prstGeom>
              <a:blipFill>
                <a:blip r:embed="rId18"/>
                <a:stretch>
                  <a:fillRect l="-540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5F03693F-5766-F643-906E-483748D372C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185971" y="4809362"/>
                <a:ext cx="457200" cy="4572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5F03693F-5766-F643-906E-483748D372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5971" y="4809362"/>
                <a:ext cx="457200" cy="457200"/>
              </a:xfrm>
              <a:prstGeom prst="ellipse">
                <a:avLst/>
              </a:prstGeom>
              <a:blipFill>
                <a:blip r:embed="rId19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47F7244A-6014-6E41-B954-C65631D8DF2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938454" y="4804597"/>
                <a:ext cx="457200" cy="4572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47F7244A-6014-6E41-B954-C65631D8DF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8454" y="4804597"/>
                <a:ext cx="457200" cy="457200"/>
              </a:xfrm>
              <a:prstGeom prst="ellipse">
                <a:avLst/>
              </a:prstGeom>
              <a:blipFill>
                <a:blip r:embed="rId20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86C3C6BC-7568-E74F-845F-E9A1CC6A12C8}"/>
              </a:ext>
            </a:extLst>
          </p:cNvPr>
          <p:cNvCxnSpPr>
            <a:cxnSpLocks/>
          </p:cNvCxnSpPr>
          <p:nvPr/>
        </p:nvCxnSpPr>
        <p:spPr>
          <a:xfrm flipH="1">
            <a:off x="7718607" y="4143770"/>
            <a:ext cx="53702" cy="5204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F9FD7456-EC2D-874A-825D-C68AAE470598}"/>
              </a:ext>
            </a:extLst>
          </p:cNvPr>
          <p:cNvCxnSpPr>
            <a:cxnSpLocks/>
          </p:cNvCxnSpPr>
          <p:nvPr/>
        </p:nvCxnSpPr>
        <p:spPr>
          <a:xfrm>
            <a:off x="8070568" y="4098965"/>
            <a:ext cx="482015" cy="6213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C331B52D-8C73-2141-9943-8CE625BB0894}"/>
              </a:ext>
            </a:extLst>
          </p:cNvPr>
          <p:cNvCxnSpPr>
            <a:cxnSpLocks/>
          </p:cNvCxnSpPr>
          <p:nvPr/>
        </p:nvCxnSpPr>
        <p:spPr>
          <a:xfrm>
            <a:off x="8200258" y="3867037"/>
            <a:ext cx="966796" cy="7971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60FCD9C5-0658-5C4A-86EE-EDD0578A946C}"/>
              </a:ext>
            </a:extLst>
          </p:cNvPr>
          <p:cNvCxnSpPr>
            <a:cxnSpLocks/>
          </p:cNvCxnSpPr>
          <p:nvPr/>
        </p:nvCxnSpPr>
        <p:spPr>
          <a:xfrm flipH="1">
            <a:off x="9420085" y="2973118"/>
            <a:ext cx="445823" cy="5377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ACC8C392-6B31-1D42-85A5-A362D0CC4440}"/>
              </a:ext>
            </a:extLst>
          </p:cNvPr>
          <p:cNvCxnSpPr>
            <a:cxnSpLocks/>
          </p:cNvCxnSpPr>
          <p:nvPr/>
        </p:nvCxnSpPr>
        <p:spPr>
          <a:xfrm flipH="1">
            <a:off x="10113498" y="2984513"/>
            <a:ext cx="177310" cy="5841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4FDCD2B7-152B-BC4D-BB03-338334E6D6CE}"/>
              </a:ext>
            </a:extLst>
          </p:cNvPr>
          <p:cNvCxnSpPr>
            <a:cxnSpLocks/>
          </p:cNvCxnSpPr>
          <p:nvPr/>
        </p:nvCxnSpPr>
        <p:spPr>
          <a:xfrm>
            <a:off x="10549970" y="3006664"/>
            <a:ext cx="344285" cy="5914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704DD6B7-F153-594D-9753-4ECACF1A8F29}"/>
              </a:ext>
            </a:extLst>
          </p:cNvPr>
          <p:cNvCxnSpPr>
            <a:cxnSpLocks/>
          </p:cNvCxnSpPr>
          <p:nvPr/>
        </p:nvCxnSpPr>
        <p:spPr>
          <a:xfrm>
            <a:off x="10730836" y="2857181"/>
            <a:ext cx="792566" cy="6537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Oval 147">
            <a:extLst>
              <a:ext uri="{FF2B5EF4-FFF2-40B4-BE49-F238E27FC236}">
                <a16:creationId xmlns:a16="http://schemas.microsoft.com/office/drawing/2014/main" id="{827F7AEF-055D-7645-B788-01CE6D6AE33F}"/>
              </a:ext>
            </a:extLst>
          </p:cNvPr>
          <p:cNvSpPr/>
          <p:nvPr/>
        </p:nvSpPr>
        <p:spPr>
          <a:xfrm>
            <a:off x="9797354" y="3649406"/>
            <a:ext cx="694275" cy="58314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Oval 148">
            <a:extLst>
              <a:ext uri="{FF2B5EF4-FFF2-40B4-BE49-F238E27FC236}">
                <a16:creationId xmlns:a16="http://schemas.microsoft.com/office/drawing/2014/main" id="{431BBF08-0D12-184D-A846-741CACC514FB}"/>
              </a:ext>
            </a:extLst>
          </p:cNvPr>
          <p:cNvSpPr/>
          <p:nvPr/>
        </p:nvSpPr>
        <p:spPr>
          <a:xfrm>
            <a:off x="10702177" y="3678540"/>
            <a:ext cx="694275" cy="58314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57210AA5-CE15-6046-AAF8-4BFDDE75CBE4}"/>
              </a:ext>
            </a:extLst>
          </p:cNvPr>
          <p:cNvSpPr/>
          <p:nvPr/>
        </p:nvSpPr>
        <p:spPr>
          <a:xfrm>
            <a:off x="11493405" y="3539870"/>
            <a:ext cx="694275" cy="58314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Oval 153">
                <a:extLst>
                  <a:ext uri="{FF2B5EF4-FFF2-40B4-BE49-F238E27FC236}">
                    <a16:creationId xmlns:a16="http://schemas.microsoft.com/office/drawing/2014/main" id="{271A5EE8-5ED8-3A4E-B8F3-FA3409777DF6}"/>
                  </a:ext>
                </a:extLst>
              </p:cNvPr>
              <p:cNvSpPr/>
              <p:nvPr/>
            </p:nvSpPr>
            <p:spPr>
              <a:xfrm>
                <a:off x="8997364" y="3595714"/>
                <a:ext cx="694275" cy="58314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4" name="Oval 153">
                <a:extLst>
                  <a:ext uri="{FF2B5EF4-FFF2-40B4-BE49-F238E27FC236}">
                    <a16:creationId xmlns:a16="http://schemas.microsoft.com/office/drawing/2014/main" id="{271A5EE8-5ED8-3A4E-B8F3-FA3409777D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7364" y="3595714"/>
                <a:ext cx="694275" cy="583149"/>
              </a:xfrm>
              <a:prstGeom prst="ellipse">
                <a:avLst/>
              </a:prstGeom>
              <a:blipFill>
                <a:blip r:embed="rId21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5" name="Picture 154">
            <a:extLst>
              <a:ext uri="{FF2B5EF4-FFF2-40B4-BE49-F238E27FC236}">
                <a16:creationId xmlns:a16="http://schemas.microsoft.com/office/drawing/2014/main" id="{CB16B6D5-7266-2B49-A61F-FDDD03F808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0944" y="3744073"/>
            <a:ext cx="153965" cy="13716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F09BA1D-0219-0445-A57A-DE5E2DBC5E90}"/>
              </a:ext>
            </a:extLst>
          </p:cNvPr>
          <p:cNvSpPr txBox="1"/>
          <p:nvPr/>
        </p:nvSpPr>
        <p:spPr>
          <a:xfrm>
            <a:off x="5898310" y="5607424"/>
            <a:ext cx="616341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/>
              <a:t>Is there a </a:t>
            </a:r>
            <a:r>
              <a:rPr lang="en-US" sz="2600" b="1" dirty="0">
                <a:solidFill>
                  <a:srgbClr val="FF00FB"/>
                </a:solidFill>
              </a:rPr>
              <a:t>non-zero intersection</a:t>
            </a:r>
            <a:r>
              <a:rPr lang="en-US" sz="2600" dirty="0"/>
              <a:t> between range and subtree? 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4757E717-C836-924D-9E2C-789B83D68308}"/>
              </a:ext>
            </a:extLst>
          </p:cNvPr>
          <p:cNvSpPr>
            <a:spLocks/>
          </p:cNvSpPr>
          <p:nvPr/>
        </p:nvSpPr>
        <p:spPr>
          <a:xfrm>
            <a:off x="572735" y="1557615"/>
            <a:ext cx="2470757" cy="2230291"/>
          </a:xfrm>
          <a:prstGeom prst="rect">
            <a:avLst/>
          </a:prstGeom>
          <a:solidFill>
            <a:schemeClr val="accent6">
              <a:lumMod val="60000"/>
              <a:lumOff val="40000"/>
              <a:alpha val="26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D1D32637-EC86-4545-945F-D0452371C564}"/>
              </a:ext>
            </a:extLst>
          </p:cNvPr>
          <p:cNvSpPr/>
          <p:nvPr/>
        </p:nvSpPr>
        <p:spPr>
          <a:xfrm>
            <a:off x="8072437" y="1039170"/>
            <a:ext cx="1728788" cy="482972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D01D9924-9FE6-D24A-8983-D4561DB3F93A}"/>
              </a:ext>
            </a:extLst>
          </p:cNvPr>
          <p:cNvSpPr/>
          <p:nvPr/>
        </p:nvSpPr>
        <p:spPr>
          <a:xfrm>
            <a:off x="922853" y="4539096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6890E566-1A05-0640-8626-310EC9C6CB19}"/>
                  </a:ext>
                </a:extLst>
              </p:cNvPr>
              <p:cNvSpPr txBox="1"/>
              <p:nvPr/>
            </p:nvSpPr>
            <p:spPr>
              <a:xfrm>
                <a:off x="711271" y="4243827"/>
                <a:ext cx="3736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6890E566-1A05-0640-8626-310EC9C6CB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271" y="4243827"/>
                <a:ext cx="373628" cy="276999"/>
              </a:xfrm>
              <a:prstGeom prst="rect">
                <a:avLst/>
              </a:prstGeom>
              <a:blipFill>
                <a:blip r:embed="rId22"/>
                <a:stretch>
                  <a:fillRect l="-13333" r="-3333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5" name="Oval 94">
            <a:extLst>
              <a:ext uri="{FF2B5EF4-FFF2-40B4-BE49-F238E27FC236}">
                <a16:creationId xmlns:a16="http://schemas.microsoft.com/office/drawing/2014/main" id="{204D6339-8CB8-E242-A086-6BFB7192D2A2}"/>
              </a:ext>
            </a:extLst>
          </p:cNvPr>
          <p:cNvSpPr/>
          <p:nvPr/>
        </p:nvSpPr>
        <p:spPr>
          <a:xfrm>
            <a:off x="2375425" y="5591614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CF6EEE90-D97F-AA49-BA29-531964C5449E}"/>
                  </a:ext>
                </a:extLst>
              </p:cNvPr>
              <p:cNvSpPr txBox="1"/>
              <p:nvPr/>
            </p:nvSpPr>
            <p:spPr>
              <a:xfrm>
                <a:off x="2163843" y="5296345"/>
                <a:ext cx="3736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CF6EEE90-D97F-AA49-BA29-531964C544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3843" y="5296345"/>
                <a:ext cx="373628" cy="276999"/>
              </a:xfrm>
              <a:prstGeom prst="rect">
                <a:avLst/>
              </a:prstGeom>
              <a:blipFill>
                <a:blip r:embed="rId23"/>
                <a:stretch>
                  <a:fillRect l="-12903" r="-3226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Oval 96">
                <a:extLst>
                  <a:ext uri="{FF2B5EF4-FFF2-40B4-BE49-F238E27FC236}">
                    <a16:creationId xmlns:a16="http://schemas.microsoft.com/office/drawing/2014/main" id="{5F55819C-94ED-1948-A863-97DFB6A48284}"/>
                  </a:ext>
                </a:extLst>
              </p:cNvPr>
              <p:cNvSpPr/>
              <p:nvPr/>
            </p:nvSpPr>
            <p:spPr>
              <a:xfrm>
                <a:off x="11493405" y="3539870"/>
                <a:ext cx="694275" cy="58314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7" name="Oval 96">
                <a:extLst>
                  <a:ext uri="{FF2B5EF4-FFF2-40B4-BE49-F238E27FC236}">
                    <a16:creationId xmlns:a16="http://schemas.microsoft.com/office/drawing/2014/main" id="{5F55819C-94ED-1948-A863-97DFB6A482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93405" y="3539870"/>
                <a:ext cx="694275" cy="583149"/>
              </a:xfrm>
              <a:prstGeom prst="ellipse">
                <a:avLst/>
              </a:prstGeom>
              <a:blipFill>
                <a:blip r:embed="rId2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C831E015-2605-5249-80EF-300703E3775C}"/>
                  </a:ext>
                </a:extLst>
              </p:cNvPr>
              <p:cNvSpPr/>
              <p:nvPr/>
            </p:nvSpPr>
            <p:spPr>
              <a:xfrm>
                <a:off x="8997364" y="3595714"/>
                <a:ext cx="703037" cy="634594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C831E015-2605-5249-80EF-300703E377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7364" y="3595714"/>
                <a:ext cx="703037" cy="634594"/>
              </a:xfrm>
              <a:prstGeom prst="ellipse">
                <a:avLst/>
              </a:prstGeom>
              <a:blipFill>
                <a:blip r:embed="rId25"/>
                <a:stretch>
                  <a:fillRect b="-384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9973729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4F378-CD67-8A4D-8ECD-19659C8AE3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1687" y="-80924"/>
            <a:ext cx="9094807" cy="1028777"/>
          </a:xfrm>
        </p:spPr>
        <p:txBody>
          <a:bodyPr/>
          <a:lstStyle/>
          <a:p>
            <a:pPr algn="ctr"/>
            <a:r>
              <a:rPr lang="en-US" dirty="0"/>
              <a:t>Example of range query in PR-</a:t>
            </a:r>
            <a:r>
              <a:rPr lang="en-US" dirty="0" err="1"/>
              <a:t>QuadTree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F1C8300-1158-AF44-8587-F337DADDBF57}"/>
              </a:ext>
            </a:extLst>
          </p:cNvPr>
          <p:cNvSpPr>
            <a:spLocks/>
          </p:cNvSpPr>
          <p:nvPr/>
        </p:nvSpPr>
        <p:spPr>
          <a:xfrm>
            <a:off x="577892" y="1561172"/>
            <a:ext cx="4919659" cy="44381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D4EBE64-0189-9448-AD5F-4A307EE4A47B}"/>
              </a:ext>
            </a:extLst>
          </p:cNvPr>
          <p:cNvSpPr txBox="1"/>
          <p:nvPr/>
        </p:nvSpPr>
        <p:spPr>
          <a:xfrm>
            <a:off x="122102" y="6077415"/>
            <a:ext cx="993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(-16, -16)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3367344-D2C2-644E-AF60-07580BC0BED4}"/>
              </a:ext>
            </a:extLst>
          </p:cNvPr>
          <p:cNvSpPr txBox="1"/>
          <p:nvPr/>
        </p:nvSpPr>
        <p:spPr>
          <a:xfrm>
            <a:off x="5205516" y="6077414"/>
            <a:ext cx="993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(16, -16)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4DEBC0-56B6-454A-91F8-B1862EE00F41}"/>
              </a:ext>
            </a:extLst>
          </p:cNvPr>
          <p:cNvSpPr txBox="1"/>
          <p:nvPr/>
        </p:nvSpPr>
        <p:spPr>
          <a:xfrm>
            <a:off x="5291008" y="1245144"/>
            <a:ext cx="993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(16, 16)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ED43F1C-2803-F74C-9651-112D2BD647D0}"/>
              </a:ext>
            </a:extLst>
          </p:cNvPr>
          <p:cNvSpPr txBox="1"/>
          <p:nvPr/>
        </p:nvSpPr>
        <p:spPr>
          <a:xfrm>
            <a:off x="133565" y="1245143"/>
            <a:ext cx="993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(-16, 16)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0765131-9447-4C44-931A-43E1B93BBEEB}"/>
              </a:ext>
            </a:extLst>
          </p:cNvPr>
          <p:cNvCxnSpPr>
            <a:stCxn id="4" idx="0"/>
            <a:endCxn id="4" idx="2"/>
          </p:cNvCxnSpPr>
          <p:nvPr/>
        </p:nvCxnSpPr>
        <p:spPr>
          <a:xfrm>
            <a:off x="3037722" y="1561172"/>
            <a:ext cx="0" cy="4438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D3FBAC7-85B5-3C47-B35C-27A955D16F67}"/>
              </a:ext>
            </a:extLst>
          </p:cNvPr>
          <p:cNvCxnSpPr>
            <a:cxnSpLocks/>
          </p:cNvCxnSpPr>
          <p:nvPr/>
        </p:nvCxnSpPr>
        <p:spPr>
          <a:xfrm>
            <a:off x="577892" y="3769113"/>
            <a:ext cx="491965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8A41387-28C5-DE48-841A-2335B26C1D70}"/>
              </a:ext>
            </a:extLst>
          </p:cNvPr>
          <p:cNvCxnSpPr>
            <a:cxnSpLocks/>
          </p:cNvCxnSpPr>
          <p:nvPr/>
        </p:nvCxnSpPr>
        <p:spPr>
          <a:xfrm>
            <a:off x="577891" y="2772938"/>
            <a:ext cx="24598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9BEDA4F-10D7-7C49-9BFB-35FB3C88EF64}"/>
              </a:ext>
            </a:extLst>
          </p:cNvPr>
          <p:cNvCxnSpPr>
            <a:cxnSpLocks/>
          </p:cNvCxnSpPr>
          <p:nvPr/>
        </p:nvCxnSpPr>
        <p:spPr>
          <a:xfrm>
            <a:off x="1807802" y="1576042"/>
            <a:ext cx="0" cy="22042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89CC8C9-62FD-CE44-A725-64BA847FCAAD}"/>
              </a:ext>
            </a:extLst>
          </p:cNvPr>
          <p:cNvCxnSpPr>
            <a:cxnSpLocks/>
          </p:cNvCxnSpPr>
          <p:nvPr/>
        </p:nvCxnSpPr>
        <p:spPr>
          <a:xfrm>
            <a:off x="1807802" y="3713356"/>
            <a:ext cx="0" cy="228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FADBD58-BAB1-D649-B8BE-8DED6819B1CF}"/>
              </a:ext>
            </a:extLst>
          </p:cNvPr>
          <p:cNvCxnSpPr>
            <a:cxnSpLocks/>
          </p:cNvCxnSpPr>
          <p:nvPr/>
        </p:nvCxnSpPr>
        <p:spPr>
          <a:xfrm>
            <a:off x="585326" y="4832193"/>
            <a:ext cx="24598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13D531F-986D-BE47-A6B8-ABF050F2A526}"/>
              </a:ext>
            </a:extLst>
          </p:cNvPr>
          <p:cNvCxnSpPr>
            <a:cxnSpLocks/>
          </p:cNvCxnSpPr>
          <p:nvPr/>
        </p:nvCxnSpPr>
        <p:spPr>
          <a:xfrm>
            <a:off x="1807802" y="3289607"/>
            <a:ext cx="123735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FC8060C-B4EF-EC44-8115-288D4A8E64D4}"/>
              </a:ext>
            </a:extLst>
          </p:cNvPr>
          <p:cNvCxnSpPr>
            <a:cxnSpLocks/>
          </p:cNvCxnSpPr>
          <p:nvPr/>
        </p:nvCxnSpPr>
        <p:spPr>
          <a:xfrm>
            <a:off x="2395969" y="2772938"/>
            <a:ext cx="0" cy="10073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>
            <a:extLst>
              <a:ext uri="{FF2B5EF4-FFF2-40B4-BE49-F238E27FC236}">
                <a16:creationId xmlns:a16="http://schemas.microsoft.com/office/drawing/2014/main" id="{E435A33E-DF17-AA4F-ACF3-51283F51EF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4776" y="3385394"/>
            <a:ext cx="323208" cy="2879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C84DB4F-3C32-9E4B-9CBC-D82CA6D7D3EE}"/>
                  </a:ext>
                </a:extLst>
              </p:cNvPr>
              <p:cNvSpPr txBox="1"/>
              <p:nvPr/>
            </p:nvSpPr>
            <p:spPr>
              <a:xfrm>
                <a:off x="421311" y="777388"/>
                <a:ext cx="58632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accent5"/>
                    </a:solidFill>
                  </a:rPr>
                  <a:t>anchor = (-9, 3), </a:t>
                </a:r>
                <a:r>
                  <a:rPr lang="en-US" dirty="0">
                    <a:solidFill>
                      <a:schemeClr val="accent2"/>
                    </a:solidFill>
                  </a:rPr>
                  <a:t>range </a:t>
                </a:r>
                <a:r>
                  <a:rPr lang="en-US" dirty="0">
                    <a:solidFill>
                      <a:schemeClr val="accent5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=7</m:t>
                    </m:r>
                  </m:oMath>
                </a14:m>
                <a:r>
                  <a:rPr lang="en-US" dirty="0">
                    <a:solidFill>
                      <a:schemeClr val="accent2"/>
                    </a:solidFill>
                  </a:rPr>
                  <a:t>,  </a:t>
                </a:r>
                <a:r>
                  <a:rPr lang="en-US" dirty="0">
                    <a:solidFill>
                      <a:srgbClr val="7030A0"/>
                    </a:solidFill>
                  </a:rPr>
                  <a:t>Bucket size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endParaRPr lang="en-US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C84DB4F-3C32-9E4B-9CBC-D82CA6D7D3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311" y="777388"/>
                <a:ext cx="5863271" cy="369332"/>
              </a:xfrm>
              <a:prstGeom prst="rect">
                <a:avLst/>
              </a:prstGeom>
              <a:blipFill>
                <a:blip r:embed="rId3"/>
                <a:stretch>
                  <a:fillRect l="-648" t="-3333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Oval 36">
            <a:extLst>
              <a:ext uri="{FF2B5EF4-FFF2-40B4-BE49-F238E27FC236}">
                <a16:creationId xmlns:a16="http://schemas.microsoft.com/office/drawing/2014/main" id="{C40E7FAC-2BA5-204B-AF7C-B13A89D2BA1C}"/>
              </a:ext>
            </a:extLst>
          </p:cNvPr>
          <p:cNvSpPr/>
          <p:nvPr/>
        </p:nvSpPr>
        <p:spPr>
          <a:xfrm>
            <a:off x="1474775" y="1839952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9BC64F6B-B4FF-CC46-9D08-E3240F04BCC4}"/>
              </a:ext>
            </a:extLst>
          </p:cNvPr>
          <p:cNvSpPr/>
          <p:nvPr/>
        </p:nvSpPr>
        <p:spPr>
          <a:xfrm>
            <a:off x="1760377" y="2258122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030A4FD8-FDCA-1240-A03A-50E44C956454}"/>
              </a:ext>
            </a:extLst>
          </p:cNvPr>
          <p:cNvSpPr/>
          <p:nvPr/>
        </p:nvSpPr>
        <p:spPr>
          <a:xfrm>
            <a:off x="943232" y="2401225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858369C6-A3CE-A549-B7E8-894D1B0E3C4F}"/>
              </a:ext>
            </a:extLst>
          </p:cNvPr>
          <p:cNvSpPr/>
          <p:nvPr/>
        </p:nvSpPr>
        <p:spPr>
          <a:xfrm>
            <a:off x="2470945" y="2401225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A8DFBF64-6A63-4941-B76D-0711BFF9E589}"/>
              </a:ext>
            </a:extLst>
          </p:cNvPr>
          <p:cNvSpPr/>
          <p:nvPr/>
        </p:nvSpPr>
        <p:spPr>
          <a:xfrm>
            <a:off x="3258965" y="2810100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3F572112-0688-6D4E-9954-5C92A9766196}"/>
              </a:ext>
            </a:extLst>
          </p:cNvPr>
          <p:cNvSpPr/>
          <p:nvPr/>
        </p:nvSpPr>
        <p:spPr>
          <a:xfrm>
            <a:off x="2489532" y="3066575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29CE63BF-5CF8-D842-864E-357C56C2EF7F}"/>
              </a:ext>
            </a:extLst>
          </p:cNvPr>
          <p:cNvSpPr/>
          <p:nvPr/>
        </p:nvSpPr>
        <p:spPr>
          <a:xfrm>
            <a:off x="2073225" y="3486601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64B5F066-3BDC-2E47-A2A2-65998B32EDA0}"/>
              </a:ext>
            </a:extLst>
          </p:cNvPr>
          <p:cNvSpPr/>
          <p:nvPr/>
        </p:nvSpPr>
        <p:spPr>
          <a:xfrm>
            <a:off x="1556555" y="4241162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06F0AC4F-8993-1441-9484-031E5E3C4383}"/>
              </a:ext>
            </a:extLst>
          </p:cNvPr>
          <p:cNvSpPr/>
          <p:nvPr/>
        </p:nvSpPr>
        <p:spPr>
          <a:xfrm>
            <a:off x="2675385" y="3408542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284C06F-6037-6F4E-9388-4ED478106D7D}"/>
              </a:ext>
            </a:extLst>
          </p:cNvPr>
          <p:cNvSpPr txBox="1"/>
          <p:nvPr/>
        </p:nvSpPr>
        <p:spPr>
          <a:xfrm>
            <a:off x="2839728" y="3765467"/>
            <a:ext cx="2054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0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DC40580-A139-C249-90A1-1AC648FC3614}"/>
              </a:ext>
            </a:extLst>
          </p:cNvPr>
          <p:cNvSpPr txBox="1"/>
          <p:nvPr/>
        </p:nvSpPr>
        <p:spPr>
          <a:xfrm>
            <a:off x="2197241" y="3759315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-4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DD1F80B-070E-5045-9A7B-C782D99A825D}"/>
              </a:ext>
            </a:extLst>
          </p:cNvPr>
          <p:cNvSpPr txBox="1"/>
          <p:nvPr/>
        </p:nvSpPr>
        <p:spPr>
          <a:xfrm>
            <a:off x="3501723" y="3759315"/>
            <a:ext cx="2054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4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383F2446-45E7-AA4E-B621-DE69374595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2812" y="3168792"/>
            <a:ext cx="215900" cy="228600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8017408E-686D-CF48-9D4A-F5D3498FBDA5}"/>
              </a:ext>
            </a:extLst>
          </p:cNvPr>
          <p:cNvSpPr txBox="1"/>
          <p:nvPr/>
        </p:nvSpPr>
        <p:spPr>
          <a:xfrm>
            <a:off x="1592398" y="3768840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-8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89434D0-EFD9-E948-AF48-D52018F7B778}"/>
              </a:ext>
            </a:extLst>
          </p:cNvPr>
          <p:cNvSpPr txBox="1"/>
          <p:nvPr/>
        </p:nvSpPr>
        <p:spPr>
          <a:xfrm>
            <a:off x="4081483" y="3779567"/>
            <a:ext cx="2054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8</a:t>
            </a: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13446AA9-C995-F048-A218-A84FE9DC843B}"/>
              </a:ext>
            </a:extLst>
          </p:cNvPr>
          <p:cNvCxnSpPr>
            <a:cxnSpLocks/>
          </p:cNvCxnSpPr>
          <p:nvPr/>
        </p:nvCxnSpPr>
        <p:spPr>
          <a:xfrm flipH="1">
            <a:off x="1620284" y="3457748"/>
            <a:ext cx="7231" cy="308205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6E462DB3-49F7-4A47-922A-63AADC96AE78}"/>
              </a:ext>
            </a:extLst>
          </p:cNvPr>
          <p:cNvCxnSpPr>
            <a:cxnSpLocks/>
          </p:cNvCxnSpPr>
          <p:nvPr/>
        </p:nvCxnSpPr>
        <p:spPr>
          <a:xfrm>
            <a:off x="1688655" y="3389482"/>
            <a:ext cx="1331256" cy="3823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24CB42CA-8EAE-CE4D-82D9-095DFE4458C3}"/>
              </a:ext>
            </a:extLst>
          </p:cNvPr>
          <p:cNvSpPr txBox="1"/>
          <p:nvPr/>
        </p:nvSpPr>
        <p:spPr>
          <a:xfrm>
            <a:off x="1444753" y="3764077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00B0F0"/>
                </a:solidFill>
              </a:rPr>
              <a:t>-9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BCC205CA-23A5-1641-A112-80D91CF958DF}"/>
              </a:ext>
            </a:extLst>
          </p:cNvPr>
          <p:cNvSpPr txBox="1"/>
          <p:nvPr/>
        </p:nvSpPr>
        <p:spPr>
          <a:xfrm>
            <a:off x="3025913" y="3287814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00B0F0"/>
                </a:solidFill>
              </a:rPr>
              <a:t>3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359B3557-F84D-874D-BC31-BDABDB1128EF}"/>
              </a:ext>
            </a:extLst>
          </p:cNvPr>
          <p:cNvSpPr txBox="1"/>
          <p:nvPr/>
        </p:nvSpPr>
        <p:spPr>
          <a:xfrm>
            <a:off x="2778255" y="4183182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-4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B980752-22D2-A34A-A952-DA61554DFFDF}"/>
              </a:ext>
            </a:extLst>
          </p:cNvPr>
          <p:cNvSpPr txBox="1"/>
          <p:nvPr/>
        </p:nvSpPr>
        <p:spPr>
          <a:xfrm>
            <a:off x="2802066" y="4664199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-8</a:t>
            </a: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8C929720-BA9D-3C46-BCF3-253BA94B95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87662" y="2614607"/>
            <a:ext cx="215900" cy="228600"/>
          </a:xfrm>
          <a:prstGeom prst="rect">
            <a:avLst/>
          </a:prstGeom>
        </p:spPr>
      </p:pic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E99C64F5-A836-4247-AEB1-5CCE9DDB9EAF}"/>
              </a:ext>
            </a:extLst>
          </p:cNvPr>
          <p:cNvCxnSpPr>
            <a:cxnSpLocks/>
          </p:cNvCxnSpPr>
          <p:nvPr/>
        </p:nvCxnSpPr>
        <p:spPr>
          <a:xfrm>
            <a:off x="1607804" y="3422830"/>
            <a:ext cx="1203348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Oval 74">
            <a:extLst>
              <a:ext uri="{FF2B5EF4-FFF2-40B4-BE49-F238E27FC236}">
                <a16:creationId xmlns:a16="http://schemas.microsoft.com/office/drawing/2014/main" id="{47CCA042-4D34-1543-97CB-B2810DB98106}"/>
              </a:ext>
            </a:extLst>
          </p:cNvPr>
          <p:cNvSpPr/>
          <p:nvPr/>
        </p:nvSpPr>
        <p:spPr>
          <a:xfrm>
            <a:off x="714103" y="2512737"/>
            <a:ext cx="2015380" cy="2011680"/>
          </a:xfrm>
          <a:prstGeom prst="ellipse">
            <a:avLst/>
          </a:prstGeom>
          <a:solidFill>
            <a:schemeClr val="accent2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1437A734-5F5E-1F4E-AFCE-0B91124B4081}"/>
                  </a:ext>
                </a:extLst>
              </p:cNvPr>
              <p:cNvSpPr txBox="1"/>
              <p:nvPr/>
            </p:nvSpPr>
            <p:spPr>
              <a:xfrm>
                <a:off x="731650" y="2105956"/>
                <a:ext cx="27584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1437A734-5F5E-1F4E-AFCE-0B91124B40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650" y="2105956"/>
                <a:ext cx="275845" cy="276999"/>
              </a:xfrm>
              <a:prstGeom prst="rect">
                <a:avLst/>
              </a:prstGeom>
              <a:blipFill>
                <a:blip r:embed="rId6"/>
                <a:stretch>
                  <a:fillRect l="-22727" r="-4545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87D865D-922E-7D46-B0B6-3DC6B703FAF7}"/>
                  </a:ext>
                </a:extLst>
              </p:cNvPr>
              <p:cNvSpPr txBox="1"/>
              <p:nvPr/>
            </p:nvSpPr>
            <p:spPr>
              <a:xfrm>
                <a:off x="1255534" y="1629692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87D865D-922E-7D46-B0B6-3DC6B703FA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5534" y="1629692"/>
                <a:ext cx="281167" cy="276999"/>
              </a:xfrm>
              <a:prstGeom prst="rect">
                <a:avLst/>
              </a:prstGeom>
              <a:blipFill>
                <a:blip r:embed="rId7"/>
                <a:stretch>
                  <a:fillRect l="-17391" r="-4348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BB3CD07-D837-F44C-A472-66C908F6DB16}"/>
                  </a:ext>
                </a:extLst>
              </p:cNvPr>
              <p:cNvSpPr txBox="1"/>
              <p:nvPr/>
            </p:nvSpPr>
            <p:spPr>
              <a:xfrm>
                <a:off x="1898473" y="1958313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BB3CD07-D837-F44C-A472-66C908F6DB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8473" y="1958313"/>
                <a:ext cx="281167" cy="276999"/>
              </a:xfrm>
              <a:prstGeom prst="rect">
                <a:avLst/>
              </a:prstGeom>
              <a:blipFill>
                <a:blip r:embed="rId8"/>
                <a:stretch>
                  <a:fillRect l="-16667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4A56388C-2791-C543-86A1-29F83A27FAD6}"/>
                  </a:ext>
                </a:extLst>
              </p:cNvPr>
              <p:cNvSpPr txBox="1"/>
              <p:nvPr/>
            </p:nvSpPr>
            <p:spPr>
              <a:xfrm>
                <a:off x="2379493" y="2110708"/>
                <a:ext cx="27943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4A56388C-2791-C543-86A1-29F83A27FA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9493" y="2110708"/>
                <a:ext cx="279435" cy="276999"/>
              </a:xfrm>
              <a:prstGeom prst="rect">
                <a:avLst/>
              </a:prstGeom>
              <a:blipFill>
                <a:blip r:embed="rId9"/>
                <a:stretch>
                  <a:fillRect l="-17391" r="-4348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23C3719B-A6AF-164F-90D4-CEF73935F3C9}"/>
                  </a:ext>
                </a:extLst>
              </p:cNvPr>
              <p:cNvSpPr txBox="1"/>
              <p:nvPr/>
            </p:nvSpPr>
            <p:spPr>
              <a:xfrm>
                <a:off x="3236751" y="2467902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23C3719B-A6AF-164F-90D4-CEF73935F3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6751" y="2467902"/>
                <a:ext cx="281167" cy="276999"/>
              </a:xfrm>
              <a:prstGeom prst="rect">
                <a:avLst/>
              </a:prstGeom>
              <a:blipFill>
                <a:blip r:embed="rId10"/>
                <a:stretch>
                  <a:fillRect l="-17391" r="-4348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CB576CCD-353B-A64A-A8B6-79C729DF5242}"/>
                  </a:ext>
                </a:extLst>
              </p:cNvPr>
              <p:cNvSpPr txBox="1"/>
              <p:nvPr/>
            </p:nvSpPr>
            <p:spPr>
              <a:xfrm>
                <a:off x="2603329" y="2834619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CB576CCD-353B-A64A-A8B6-79C729DF52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3329" y="2834619"/>
                <a:ext cx="281167" cy="276999"/>
              </a:xfrm>
              <a:prstGeom prst="rect">
                <a:avLst/>
              </a:prstGeom>
              <a:blipFill>
                <a:blip r:embed="rId11"/>
                <a:stretch>
                  <a:fillRect l="-17391" r="-4348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1EE9049A-08B4-3D4B-842B-844CD7B49850}"/>
                  </a:ext>
                </a:extLst>
              </p:cNvPr>
              <p:cNvSpPr txBox="1"/>
              <p:nvPr/>
            </p:nvSpPr>
            <p:spPr>
              <a:xfrm>
                <a:off x="2755729" y="3401371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1EE9049A-08B4-3D4B-842B-844CD7B498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5729" y="3401371"/>
                <a:ext cx="281167" cy="276999"/>
              </a:xfrm>
              <a:prstGeom prst="rect">
                <a:avLst/>
              </a:prstGeom>
              <a:blipFill>
                <a:blip r:embed="rId12"/>
                <a:stretch>
                  <a:fillRect l="-17391" r="-4348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3BC46F4D-80C4-8045-966E-89D8A837A63B}"/>
                  </a:ext>
                </a:extLst>
              </p:cNvPr>
              <p:cNvSpPr txBox="1"/>
              <p:nvPr/>
            </p:nvSpPr>
            <p:spPr>
              <a:xfrm>
                <a:off x="2108022" y="3510907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3BC46F4D-80C4-8045-966E-89D8A837A6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8022" y="3510907"/>
                <a:ext cx="281167" cy="276999"/>
              </a:xfrm>
              <a:prstGeom prst="rect">
                <a:avLst/>
              </a:prstGeom>
              <a:blipFill>
                <a:blip r:embed="rId13"/>
                <a:stretch>
                  <a:fillRect l="-17391" r="-4348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A21FCB75-57F2-6B4B-B6D4-2E51392F06B3}"/>
                  </a:ext>
                </a:extLst>
              </p:cNvPr>
              <p:cNvSpPr txBox="1"/>
              <p:nvPr/>
            </p:nvSpPr>
            <p:spPr>
              <a:xfrm>
                <a:off x="1574613" y="4277677"/>
                <a:ext cx="27584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A21FCB75-57F2-6B4B-B6D4-2E51392F06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4613" y="4277677"/>
                <a:ext cx="275845" cy="276999"/>
              </a:xfrm>
              <a:prstGeom prst="rect">
                <a:avLst/>
              </a:prstGeom>
              <a:blipFill>
                <a:blip r:embed="rId14"/>
                <a:stretch>
                  <a:fillRect l="-17391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111C7B60-146D-7C49-AE2F-67EB5ACFE4E2}"/>
              </a:ext>
            </a:extLst>
          </p:cNvPr>
          <p:cNvCxnSpPr>
            <a:cxnSpLocks/>
          </p:cNvCxnSpPr>
          <p:nvPr/>
        </p:nvCxnSpPr>
        <p:spPr>
          <a:xfrm flipH="1">
            <a:off x="7024504" y="1413529"/>
            <a:ext cx="1142054" cy="614225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B7A097B4-96AB-5B49-B870-C1FACE0D83D2}"/>
              </a:ext>
            </a:extLst>
          </p:cNvPr>
          <p:cNvCxnSpPr>
            <a:cxnSpLocks/>
          </p:cNvCxnSpPr>
          <p:nvPr/>
        </p:nvCxnSpPr>
        <p:spPr>
          <a:xfrm flipH="1">
            <a:off x="8386763" y="1576042"/>
            <a:ext cx="331640" cy="7378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CADC76E4-CC05-974D-9737-328F5B01EFE9}"/>
              </a:ext>
            </a:extLst>
          </p:cNvPr>
          <p:cNvCxnSpPr>
            <a:cxnSpLocks/>
          </p:cNvCxnSpPr>
          <p:nvPr/>
        </p:nvCxnSpPr>
        <p:spPr>
          <a:xfrm>
            <a:off x="9458325" y="1561172"/>
            <a:ext cx="705531" cy="6741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D65B81CE-AB0E-8F4C-9BB4-A473BDD2C31D}"/>
              </a:ext>
            </a:extLst>
          </p:cNvPr>
          <p:cNvCxnSpPr>
            <a:cxnSpLocks/>
          </p:cNvCxnSpPr>
          <p:nvPr/>
        </p:nvCxnSpPr>
        <p:spPr>
          <a:xfrm>
            <a:off x="9797354" y="1413529"/>
            <a:ext cx="1526024" cy="4005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Oval 106">
            <a:extLst>
              <a:ext uri="{FF2B5EF4-FFF2-40B4-BE49-F238E27FC236}">
                <a16:creationId xmlns:a16="http://schemas.microsoft.com/office/drawing/2014/main" id="{E5A97693-7980-8048-90E4-0742CD872138}"/>
              </a:ext>
            </a:extLst>
          </p:cNvPr>
          <p:cNvSpPr/>
          <p:nvPr/>
        </p:nvSpPr>
        <p:spPr>
          <a:xfrm>
            <a:off x="6459979" y="2111847"/>
            <a:ext cx="1076643" cy="542215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983A2BA5-38F6-9B41-9D65-F467C840EA86}"/>
              </a:ext>
            </a:extLst>
          </p:cNvPr>
          <p:cNvSpPr/>
          <p:nvPr/>
        </p:nvSpPr>
        <p:spPr>
          <a:xfrm>
            <a:off x="9625534" y="2400465"/>
            <a:ext cx="1076643" cy="54221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0D11F92F-18CC-5F49-A9E5-F8FEF8B76FC5}"/>
                  </a:ext>
                </a:extLst>
              </p:cNvPr>
              <p:cNvSpPr/>
              <p:nvPr/>
            </p:nvSpPr>
            <p:spPr>
              <a:xfrm>
                <a:off x="7848441" y="2343499"/>
                <a:ext cx="1076643" cy="54221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0D11F92F-18CC-5F49-A9E5-F8FEF8B76F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8441" y="2343499"/>
                <a:ext cx="1076643" cy="542215"/>
              </a:xfrm>
              <a:prstGeom prst="ellipse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0" name="Oval 109">
            <a:extLst>
              <a:ext uri="{FF2B5EF4-FFF2-40B4-BE49-F238E27FC236}">
                <a16:creationId xmlns:a16="http://schemas.microsoft.com/office/drawing/2014/main" id="{3A3D12D0-9524-5244-865E-3FB35B4E64CB}"/>
              </a:ext>
            </a:extLst>
          </p:cNvPr>
          <p:cNvSpPr/>
          <p:nvPr/>
        </p:nvSpPr>
        <p:spPr>
          <a:xfrm>
            <a:off x="10985081" y="1895708"/>
            <a:ext cx="1076643" cy="54221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ADE06B88-5EB9-E941-99AB-D2D46618547D}"/>
              </a:ext>
            </a:extLst>
          </p:cNvPr>
          <p:cNvCxnSpPr>
            <a:cxnSpLocks/>
          </p:cNvCxnSpPr>
          <p:nvPr/>
        </p:nvCxnSpPr>
        <p:spPr>
          <a:xfrm flipH="1">
            <a:off x="5991988" y="2521133"/>
            <a:ext cx="544736" cy="2841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592A0D34-9286-6847-AA3B-8DE51A1D2F2E}"/>
              </a:ext>
            </a:extLst>
          </p:cNvPr>
          <p:cNvCxnSpPr>
            <a:cxnSpLocks/>
          </p:cNvCxnSpPr>
          <p:nvPr/>
        </p:nvCxnSpPr>
        <p:spPr>
          <a:xfrm flipH="1">
            <a:off x="6207366" y="2606401"/>
            <a:ext cx="568662" cy="8009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8D157BAD-C517-2B49-BAD7-377C9F5923FC}"/>
              </a:ext>
            </a:extLst>
          </p:cNvPr>
          <p:cNvCxnSpPr>
            <a:cxnSpLocks/>
          </p:cNvCxnSpPr>
          <p:nvPr/>
        </p:nvCxnSpPr>
        <p:spPr>
          <a:xfrm flipH="1">
            <a:off x="6842129" y="2653318"/>
            <a:ext cx="194544" cy="7320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3F21784C-D3B2-8B4F-B5FC-37D7108EEC12}"/>
              </a:ext>
            </a:extLst>
          </p:cNvPr>
          <p:cNvCxnSpPr>
            <a:cxnSpLocks/>
          </p:cNvCxnSpPr>
          <p:nvPr/>
        </p:nvCxnSpPr>
        <p:spPr>
          <a:xfrm>
            <a:off x="7366031" y="2618573"/>
            <a:ext cx="416309" cy="8923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Oval 116">
            <a:extLst>
              <a:ext uri="{FF2B5EF4-FFF2-40B4-BE49-F238E27FC236}">
                <a16:creationId xmlns:a16="http://schemas.microsoft.com/office/drawing/2014/main" id="{9E2EB0A7-82BE-3A4D-AF4C-1131EE464155}"/>
              </a:ext>
            </a:extLst>
          </p:cNvPr>
          <p:cNvSpPr/>
          <p:nvPr/>
        </p:nvSpPr>
        <p:spPr>
          <a:xfrm>
            <a:off x="7472283" y="3518577"/>
            <a:ext cx="694275" cy="58314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14DFBD9B-49EA-8941-812E-EE9DBCBB212D}"/>
              </a:ext>
            </a:extLst>
          </p:cNvPr>
          <p:cNvSpPr/>
          <p:nvPr/>
        </p:nvSpPr>
        <p:spPr>
          <a:xfrm>
            <a:off x="6531303" y="3485133"/>
            <a:ext cx="694275" cy="58314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Oval 121">
                <a:extLst>
                  <a:ext uri="{FF2B5EF4-FFF2-40B4-BE49-F238E27FC236}">
                    <a16:creationId xmlns:a16="http://schemas.microsoft.com/office/drawing/2014/main" id="{B950B928-B08F-FA4D-8639-878213CF86A3}"/>
                  </a:ext>
                </a:extLst>
              </p:cNvPr>
              <p:cNvSpPr/>
              <p:nvPr/>
            </p:nvSpPr>
            <p:spPr>
              <a:xfrm>
                <a:off x="5755733" y="3495491"/>
                <a:ext cx="694275" cy="58314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3,</m:t>
                      </m:r>
                    </m:oMath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2" name="Oval 121">
                <a:extLst>
                  <a:ext uri="{FF2B5EF4-FFF2-40B4-BE49-F238E27FC236}">
                    <a16:creationId xmlns:a16="http://schemas.microsoft.com/office/drawing/2014/main" id="{B950B928-B08F-FA4D-8639-878213CF86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5733" y="3495491"/>
                <a:ext cx="694275" cy="583149"/>
              </a:xfrm>
              <a:prstGeom prst="ellipse">
                <a:avLst/>
              </a:prstGeom>
              <a:blipFill>
                <a:blip r:embed="rId16"/>
                <a:stretch>
                  <a:fillRect b="-1041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B80EAF62-6A74-BC44-A38D-4789B856867E}"/>
                  </a:ext>
                </a:extLst>
              </p:cNvPr>
              <p:cNvSpPr/>
              <p:nvPr/>
            </p:nvSpPr>
            <p:spPr>
              <a:xfrm>
                <a:off x="5495866" y="2805079"/>
                <a:ext cx="694275" cy="58314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1,</m:t>
                      </m:r>
                    </m:oMath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B80EAF62-6A74-BC44-A38D-4789B85686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5866" y="2805079"/>
                <a:ext cx="694275" cy="583149"/>
              </a:xfrm>
              <a:prstGeom prst="ellipse">
                <a:avLst/>
              </a:prstGeom>
              <a:blipFill>
                <a:blip r:embed="rId17"/>
                <a:stretch>
                  <a:fillRect b="-1250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6AF9F15E-DED0-E949-8CBC-6D664601DCBA}"/>
              </a:ext>
            </a:extLst>
          </p:cNvPr>
          <p:cNvCxnSpPr>
            <a:cxnSpLocks/>
          </p:cNvCxnSpPr>
          <p:nvPr/>
        </p:nvCxnSpPr>
        <p:spPr>
          <a:xfrm flipH="1">
            <a:off x="7065249" y="4017633"/>
            <a:ext cx="471373" cy="7026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Oval 127">
            <a:extLst>
              <a:ext uri="{FF2B5EF4-FFF2-40B4-BE49-F238E27FC236}">
                <a16:creationId xmlns:a16="http://schemas.microsoft.com/office/drawing/2014/main" id="{A0B66E87-88B7-A04F-A32B-5928CE8DFC70}"/>
              </a:ext>
            </a:extLst>
          </p:cNvPr>
          <p:cNvSpPr>
            <a:spLocks noChangeAspect="1"/>
          </p:cNvSpPr>
          <p:nvPr/>
        </p:nvSpPr>
        <p:spPr>
          <a:xfrm>
            <a:off x="6727461" y="4771921"/>
            <a:ext cx="457200" cy="4572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AE3FDE38-857D-5640-84DD-8A9C8980D6D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465656" y="4767156"/>
                <a:ext cx="457200" cy="4572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AE3FDE38-857D-5640-84DD-8A9C8980D6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5656" y="4767156"/>
                <a:ext cx="457200" cy="457200"/>
              </a:xfrm>
              <a:prstGeom prst="ellipse">
                <a:avLst/>
              </a:prstGeom>
              <a:blipFill>
                <a:blip r:embed="rId18"/>
                <a:stretch>
                  <a:fillRect l="-540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5F03693F-5766-F643-906E-483748D372C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185971" y="4809362"/>
                <a:ext cx="457200" cy="4572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5F03693F-5766-F643-906E-483748D372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5971" y="4809362"/>
                <a:ext cx="457200" cy="457200"/>
              </a:xfrm>
              <a:prstGeom prst="ellipse">
                <a:avLst/>
              </a:prstGeom>
              <a:blipFill>
                <a:blip r:embed="rId19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47F7244A-6014-6E41-B954-C65631D8DF2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938454" y="4804597"/>
                <a:ext cx="457200" cy="4572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47F7244A-6014-6E41-B954-C65631D8DF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8454" y="4804597"/>
                <a:ext cx="457200" cy="457200"/>
              </a:xfrm>
              <a:prstGeom prst="ellipse">
                <a:avLst/>
              </a:prstGeom>
              <a:blipFill>
                <a:blip r:embed="rId20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86C3C6BC-7568-E74F-845F-E9A1CC6A12C8}"/>
              </a:ext>
            </a:extLst>
          </p:cNvPr>
          <p:cNvCxnSpPr>
            <a:cxnSpLocks/>
          </p:cNvCxnSpPr>
          <p:nvPr/>
        </p:nvCxnSpPr>
        <p:spPr>
          <a:xfrm flipH="1">
            <a:off x="7718607" y="4143770"/>
            <a:ext cx="53702" cy="5204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F9FD7456-EC2D-874A-825D-C68AAE470598}"/>
              </a:ext>
            </a:extLst>
          </p:cNvPr>
          <p:cNvCxnSpPr>
            <a:cxnSpLocks/>
          </p:cNvCxnSpPr>
          <p:nvPr/>
        </p:nvCxnSpPr>
        <p:spPr>
          <a:xfrm>
            <a:off x="8070568" y="4098965"/>
            <a:ext cx="482015" cy="6213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C331B52D-8C73-2141-9943-8CE625BB0894}"/>
              </a:ext>
            </a:extLst>
          </p:cNvPr>
          <p:cNvCxnSpPr>
            <a:cxnSpLocks/>
          </p:cNvCxnSpPr>
          <p:nvPr/>
        </p:nvCxnSpPr>
        <p:spPr>
          <a:xfrm>
            <a:off x="8200258" y="3867037"/>
            <a:ext cx="966796" cy="7971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60FCD9C5-0658-5C4A-86EE-EDD0578A946C}"/>
              </a:ext>
            </a:extLst>
          </p:cNvPr>
          <p:cNvCxnSpPr>
            <a:cxnSpLocks/>
          </p:cNvCxnSpPr>
          <p:nvPr/>
        </p:nvCxnSpPr>
        <p:spPr>
          <a:xfrm flipH="1">
            <a:off x="9420085" y="2973118"/>
            <a:ext cx="445823" cy="5377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ACC8C392-6B31-1D42-85A5-A362D0CC4440}"/>
              </a:ext>
            </a:extLst>
          </p:cNvPr>
          <p:cNvCxnSpPr>
            <a:cxnSpLocks/>
          </p:cNvCxnSpPr>
          <p:nvPr/>
        </p:nvCxnSpPr>
        <p:spPr>
          <a:xfrm flipH="1">
            <a:off x="10113498" y="2984513"/>
            <a:ext cx="177310" cy="5841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4FDCD2B7-152B-BC4D-BB03-338334E6D6CE}"/>
              </a:ext>
            </a:extLst>
          </p:cNvPr>
          <p:cNvCxnSpPr>
            <a:cxnSpLocks/>
          </p:cNvCxnSpPr>
          <p:nvPr/>
        </p:nvCxnSpPr>
        <p:spPr>
          <a:xfrm>
            <a:off x="10549970" y="3006664"/>
            <a:ext cx="344285" cy="5914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704DD6B7-F153-594D-9753-4ECACF1A8F29}"/>
              </a:ext>
            </a:extLst>
          </p:cNvPr>
          <p:cNvCxnSpPr>
            <a:cxnSpLocks/>
          </p:cNvCxnSpPr>
          <p:nvPr/>
        </p:nvCxnSpPr>
        <p:spPr>
          <a:xfrm>
            <a:off x="10730836" y="2857181"/>
            <a:ext cx="792566" cy="6537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Oval 147">
            <a:extLst>
              <a:ext uri="{FF2B5EF4-FFF2-40B4-BE49-F238E27FC236}">
                <a16:creationId xmlns:a16="http://schemas.microsoft.com/office/drawing/2014/main" id="{827F7AEF-055D-7645-B788-01CE6D6AE33F}"/>
              </a:ext>
            </a:extLst>
          </p:cNvPr>
          <p:cNvSpPr/>
          <p:nvPr/>
        </p:nvSpPr>
        <p:spPr>
          <a:xfrm>
            <a:off x="9797354" y="3649406"/>
            <a:ext cx="694275" cy="58314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Oval 148">
            <a:extLst>
              <a:ext uri="{FF2B5EF4-FFF2-40B4-BE49-F238E27FC236}">
                <a16:creationId xmlns:a16="http://schemas.microsoft.com/office/drawing/2014/main" id="{431BBF08-0D12-184D-A846-741CACC514FB}"/>
              </a:ext>
            </a:extLst>
          </p:cNvPr>
          <p:cNvSpPr/>
          <p:nvPr/>
        </p:nvSpPr>
        <p:spPr>
          <a:xfrm>
            <a:off x="10702177" y="3678540"/>
            <a:ext cx="694275" cy="58314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57210AA5-CE15-6046-AAF8-4BFDDE75CBE4}"/>
              </a:ext>
            </a:extLst>
          </p:cNvPr>
          <p:cNvSpPr/>
          <p:nvPr/>
        </p:nvSpPr>
        <p:spPr>
          <a:xfrm>
            <a:off x="11493405" y="3539870"/>
            <a:ext cx="694275" cy="58314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Oval 153">
                <a:extLst>
                  <a:ext uri="{FF2B5EF4-FFF2-40B4-BE49-F238E27FC236}">
                    <a16:creationId xmlns:a16="http://schemas.microsoft.com/office/drawing/2014/main" id="{271A5EE8-5ED8-3A4E-B8F3-FA3409777DF6}"/>
                  </a:ext>
                </a:extLst>
              </p:cNvPr>
              <p:cNvSpPr/>
              <p:nvPr/>
            </p:nvSpPr>
            <p:spPr>
              <a:xfrm>
                <a:off x="8997364" y="3595714"/>
                <a:ext cx="694275" cy="58314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4" name="Oval 153">
                <a:extLst>
                  <a:ext uri="{FF2B5EF4-FFF2-40B4-BE49-F238E27FC236}">
                    <a16:creationId xmlns:a16="http://schemas.microsoft.com/office/drawing/2014/main" id="{271A5EE8-5ED8-3A4E-B8F3-FA3409777D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7364" y="3595714"/>
                <a:ext cx="694275" cy="583149"/>
              </a:xfrm>
              <a:prstGeom prst="ellipse">
                <a:avLst/>
              </a:prstGeom>
              <a:blipFill>
                <a:blip r:embed="rId21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5" name="Picture 154">
            <a:extLst>
              <a:ext uri="{FF2B5EF4-FFF2-40B4-BE49-F238E27FC236}">
                <a16:creationId xmlns:a16="http://schemas.microsoft.com/office/drawing/2014/main" id="{CB16B6D5-7266-2B49-A61F-FDDD03F808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0944" y="3744073"/>
            <a:ext cx="153965" cy="13716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F09BA1D-0219-0445-A57A-DE5E2DBC5E90}"/>
              </a:ext>
            </a:extLst>
          </p:cNvPr>
          <p:cNvSpPr txBox="1"/>
          <p:nvPr/>
        </p:nvSpPr>
        <p:spPr>
          <a:xfrm>
            <a:off x="5898310" y="5607424"/>
            <a:ext cx="616341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/>
              <a:t>Is there a </a:t>
            </a:r>
            <a:r>
              <a:rPr lang="en-US" sz="2600" b="1" dirty="0">
                <a:solidFill>
                  <a:srgbClr val="FF00FB"/>
                </a:solidFill>
              </a:rPr>
              <a:t>non-zero intersection</a:t>
            </a:r>
            <a:r>
              <a:rPr lang="en-US" sz="2600" dirty="0"/>
              <a:t> between range and subtree? 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4757E717-C836-924D-9E2C-789B83D68308}"/>
              </a:ext>
            </a:extLst>
          </p:cNvPr>
          <p:cNvSpPr>
            <a:spLocks/>
          </p:cNvSpPr>
          <p:nvPr/>
        </p:nvSpPr>
        <p:spPr>
          <a:xfrm>
            <a:off x="572735" y="1557615"/>
            <a:ext cx="2470757" cy="2230291"/>
          </a:xfrm>
          <a:prstGeom prst="rect">
            <a:avLst/>
          </a:prstGeom>
          <a:solidFill>
            <a:schemeClr val="accent6">
              <a:lumMod val="60000"/>
              <a:lumOff val="40000"/>
              <a:alpha val="26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hord 5">
            <a:extLst>
              <a:ext uri="{FF2B5EF4-FFF2-40B4-BE49-F238E27FC236}">
                <a16:creationId xmlns:a16="http://schemas.microsoft.com/office/drawing/2014/main" id="{680FC40E-385A-D942-8552-D8839B9CE837}"/>
              </a:ext>
            </a:extLst>
          </p:cNvPr>
          <p:cNvSpPr/>
          <p:nvPr/>
        </p:nvSpPr>
        <p:spPr>
          <a:xfrm rot="6793196">
            <a:off x="804391" y="2437766"/>
            <a:ext cx="1889997" cy="2030034"/>
          </a:xfrm>
          <a:prstGeom prst="chord">
            <a:avLst>
              <a:gd name="adj1" fmla="val 2700000"/>
              <a:gd name="adj2" fmla="val 16028834"/>
            </a:avLst>
          </a:prstGeom>
          <a:solidFill>
            <a:srgbClr val="FF00FB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1CBFEE3-C69D-F941-B5E0-F013C7EB893B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9865908" y="4463881"/>
            <a:ext cx="2032000" cy="1066800"/>
          </a:xfrm>
          <a:prstGeom prst="rect">
            <a:avLst/>
          </a:prstGeom>
        </p:spPr>
      </p:pic>
      <p:sp>
        <p:nvSpPr>
          <p:cNvPr id="93" name="Oval 92">
            <a:extLst>
              <a:ext uri="{FF2B5EF4-FFF2-40B4-BE49-F238E27FC236}">
                <a16:creationId xmlns:a16="http://schemas.microsoft.com/office/drawing/2014/main" id="{7D4316DF-6CB3-514E-986F-813AAEA3D30D}"/>
              </a:ext>
            </a:extLst>
          </p:cNvPr>
          <p:cNvSpPr/>
          <p:nvPr/>
        </p:nvSpPr>
        <p:spPr>
          <a:xfrm>
            <a:off x="8072437" y="1039170"/>
            <a:ext cx="1728788" cy="482972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B1EEB58D-5570-BF4A-8157-F23D61051603}"/>
              </a:ext>
            </a:extLst>
          </p:cNvPr>
          <p:cNvSpPr/>
          <p:nvPr/>
        </p:nvSpPr>
        <p:spPr>
          <a:xfrm>
            <a:off x="922853" y="4539096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70766530-8615-8D47-B130-B3DFE8A71D23}"/>
                  </a:ext>
                </a:extLst>
              </p:cNvPr>
              <p:cNvSpPr txBox="1"/>
              <p:nvPr/>
            </p:nvSpPr>
            <p:spPr>
              <a:xfrm>
                <a:off x="711271" y="4243827"/>
                <a:ext cx="3736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70766530-8615-8D47-B130-B3DFE8A71D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271" y="4243827"/>
                <a:ext cx="373628" cy="276999"/>
              </a:xfrm>
              <a:prstGeom prst="rect">
                <a:avLst/>
              </a:prstGeom>
              <a:blipFill>
                <a:blip r:embed="rId23"/>
                <a:stretch>
                  <a:fillRect l="-13333" r="-3333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7" name="Oval 96">
            <a:extLst>
              <a:ext uri="{FF2B5EF4-FFF2-40B4-BE49-F238E27FC236}">
                <a16:creationId xmlns:a16="http://schemas.microsoft.com/office/drawing/2014/main" id="{2F8E0E39-F0F5-4445-AABA-3E94EA16179F}"/>
              </a:ext>
            </a:extLst>
          </p:cNvPr>
          <p:cNvSpPr/>
          <p:nvPr/>
        </p:nvSpPr>
        <p:spPr>
          <a:xfrm>
            <a:off x="2375425" y="5591614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73A74394-8FF2-494D-A0C4-F7C927A363A9}"/>
                  </a:ext>
                </a:extLst>
              </p:cNvPr>
              <p:cNvSpPr txBox="1"/>
              <p:nvPr/>
            </p:nvSpPr>
            <p:spPr>
              <a:xfrm>
                <a:off x="2163843" y="5296345"/>
                <a:ext cx="3736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73A74394-8FF2-494D-A0C4-F7C927A363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3843" y="5296345"/>
                <a:ext cx="373628" cy="276999"/>
              </a:xfrm>
              <a:prstGeom prst="rect">
                <a:avLst/>
              </a:prstGeom>
              <a:blipFill>
                <a:blip r:embed="rId24"/>
                <a:stretch>
                  <a:fillRect l="-12903" r="-3226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BA13E264-F27B-0444-9960-CEF7D4613573}"/>
                  </a:ext>
                </a:extLst>
              </p:cNvPr>
              <p:cNvSpPr/>
              <p:nvPr/>
            </p:nvSpPr>
            <p:spPr>
              <a:xfrm>
                <a:off x="11493405" y="3539870"/>
                <a:ext cx="694275" cy="58314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BA13E264-F27B-0444-9960-CEF7D46135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93405" y="3539870"/>
                <a:ext cx="694275" cy="583149"/>
              </a:xfrm>
              <a:prstGeom prst="ellipse">
                <a:avLst/>
              </a:prstGeom>
              <a:blipFill>
                <a:blip r:embed="rId2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82A02937-ADB5-0940-BCE9-14102AA3FDD9}"/>
                  </a:ext>
                </a:extLst>
              </p:cNvPr>
              <p:cNvSpPr/>
              <p:nvPr/>
            </p:nvSpPr>
            <p:spPr>
              <a:xfrm>
                <a:off x="8997364" y="3595714"/>
                <a:ext cx="703037" cy="634594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82A02937-ADB5-0940-BCE9-14102AA3FD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7364" y="3595714"/>
                <a:ext cx="703037" cy="634594"/>
              </a:xfrm>
              <a:prstGeom prst="ellipse">
                <a:avLst/>
              </a:prstGeom>
              <a:blipFill>
                <a:blip r:embed="rId26"/>
                <a:stretch>
                  <a:fillRect b="-384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8343443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4F378-CD67-8A4D-8ECD-19659C8AE3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1687" y="-80924"/>
            <a:ext cx="9094807" cy="1028777"/>
          </a:xfrm>
        </p:spPr>
        <p:txBody>
          <a:bodyPr/>
          <a:lstStyle/>
          <a:p>
            <a:pPr algn="ctr"/>
            <a:r>
              <a:rPr lang="en-US" dirty="0"/>
              <a:t>Example of range query in PR-</a:t>
            </a:r>
            <a:r>
              <a:rPr lang="en-US" dirty="0" err="1"/>
              <a:t>QuadTree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F1C8300-1158-AF44-8587-F337DADDBF57}"/>
              </a:ext>
            </a:extLst>
          </p:cNvPr>
          <p:cNvSpPr>
            <a:spLocks/>
          </p:cNvSpPr>
          <p:nvPr/>
        </p:nvSpPr>
        <p:spPr>
          <a:xfrm>
            <a:off x="577892" y="1561172"/>
            <a:ext cx="4919659" cy="44381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D4EBE64-0189-9448-AD5F-4A307EE4A47B}"/>
              </a:ext>
            </a:extLst>
          </p:cNvPr>
          <p:cNvSpPr txBox="1"/>
          <p:nvPr/>
        </p:nvSpPr>
        <p:spPr>
          <a:xfrm>
            <a:off x="122102" y="6077415"/>
            <a:ext cx="993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(-16, -16)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3367344-D2C2-644E-AF60-07580BC0BED4}"/>
              </a:ext>
            </a:extLst>
          </p:cNvPr>
          <p:cNvSpPr txBox="1"/>
          <p:nvPr/>
        </p:nvSpPr>
        <p:spPr>
          <a:xfrm>
            <a:off x="5205516" y="6077414"/>
            <a:ext cx="993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(16, -16)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4DEBC0-56B6-454A-91F8-B1862EE00F41}"/>
              </a:ext>
            </a:extLst>
          </p:cNvPr>
          <p:cNvSpPr txBox="1"/>
          <p:nvPr/>
        </p:nvSpPr>
        <p:spPr>
          <a:xfrm>
            <a:off x="5291008" y="1245144"/>
            <a:ext cx="993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(16, 16)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ED43F1C-2803-F74C-9651-112D2BD647D0}"/>
              </a:ext>
            </a:extLst>
          </p:cNvPr>
          <p:cNvSpPr txBox="1"/>
          <p:nvPr/>
        </p:nvSpPr>
        <p:spPr>
          <a:xfrm>
            <a:off x="133565" y="1245143"/>
            <a:ext cx="993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(-16, 16)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0765131-9447-4C44-931A-43E1B93BBEEB}"/>
              </a:ext>
            </a:extLst>
          </p:cNvPr>
          <p:cNvCxnSpPr>
            <a:stCxn id="4" idx="0"/>
            <a:endCxn id="4" idx="2"/>
          </p:cNvCxnSpPr>
          <p:nvPr/>
        </p:nvCxnSpPr>
        <p:spPr>
          <a:xfrm>
            <a:off x="3037722" y="1561172"/>
            <a:ext cx="0" cy="4438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D3FBAC7-85B5-3C47-B35C-27A955D16F67}"/>
              </a:ext>
            </a:extLst>
          </p:cNvPr>
          <p:cNvCxnSpPr>
            <a:cxnSpLocks/>
          </p:cNvCxnSpPr>
          <p:nvPr/>
        </p:nvCxnSpPr>
        <p:spPr>
          <a:xfrm>
            <a:off x="577892" y="3769113"/>
            <a:ext cx="491965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8A41387-28C5-DE48-841A-2335B26C1D70}"/>
              </a:ext>
            </a:extLst>
          </p:cNvPr>
          <p:cNvCxnSpPr>
            <a:cxnSpLocks/>
          </p:cNvCxnSpPr>
          <p:nvPr/>
        </p:nvCxnSpPr>
        <p:spPr>
          <a:xfrm>
            <a:off x="577891" y="2772938"/>
            <a:ext cx="24598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9BEDA4F-10D7-7C49-9BFB-35FB3C88EF64}"/>
              </a:ext>
            </a:extLst>
          </p:cNvPr>
          <p:cNvCxnSpPr>
            <a:cxnSpLocks/>
          </p:cNvCxnSpPr>
          <p:nvPr/>
        </p:nvCxnSpPr>
        <p:spPr>
          <a:xfrm>
            <a:off x="1807802" y="1576042"/>
            <a:ext cx="0" cy="22042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89CC8C9-62FD-CE44-A725-64BA847FCAAD}"/>
              </a:ext>
            </a:extLst>
          </p:cNvPr>
          <p:cNvCxnSpPr>
            <a:cxnSpLocks/>
          </p:cNvCxnSpPr>
          <p:nvPr/>
        </p:nvCxnSpPr>
        <p:spPr>
          <a:xfrm>
            <a:off x="1807802" y="3713356"/>
            <a:ext cx="0" cy="228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FADBD58-BAB1-D649-B8BE-8DED6819B1CF}"/>
              </a:ext>
            </a:extLst>
          </p:cNvPr>
          <p:cNvCxnSpPr>
            <a:cxnSpLocks/>
          </p:cNvCxnSpPr>
          <p:nvPr/>
        </p:nvCxnSpPr>
        <p:spPr>
          <a:xfrm>
            <a:off x="585326" y="4832193"/>
            <a:ext cx="24598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13D531F-986D-BE47-A6B8-ABF050F2A526}"/>
              </a:ext>
            </a:extLst>
          </p:cNvPr>
          <p:cNvCxnSpPr>
            <a:cxnSpLocks/>
          </p:cNvCxnSpPr>
          <p:nvPr/>
        </p:nvCxnSpPr>
        <p:spPr>
          <a:xfrm>
            <a:off x="1807802" y="3289607"/>
            <a:ext cx="123735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FC8060C-B4EF-EC44-8115-288D4A8E64D4}"/>
              </a:ext>
            </a:extLst>
          </p:cNvPr>
          <p:cNvCxnSpPr>
            <a:cxnSpLocks/>
          </p:cNvCxnSpPr>
          <p:nvPr/>
        </p:nvCxnSpPr>
        <p:spPr>
          <a:xfrm>
            <a:off x="2395969" y="2772938"/>
            <a:ext cx="0" cy="10073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>
            <a:extLst>
              <a:ext uri="{FF2B5EF4-FFF2-40B4-BE49-F238E27FC236}">
                <a16:creationId xmlns:a16="http://schemas.microsoft.com/office/drawing/2014/main" id="{E435A33E-DF17-AA4F-ACF3-51283F51EF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4776" y="3385394"/>
            <a:ext cx="323208" cy="2879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C84DB4F-3C32-9E4B-9CBC-D82CA6D7D3EE}"/>
                  </a:ext>
                </a:extLst>
              </p:cNvPr>
              <p:cNvSpPr txBox="1"/>
              <p:nvPr/>
            </p:nvSpPr>
            <p:spPr>
              <a:xfrm>
                <a:off x="421311" y="777388"/>
                <a:ext cx="58632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accent5"/>
                    </a:solidFill>
                  </a:rPr>
                  <a:t>anchor = (-9, 3), </a:t>
                </a:r>
                <a:r>
                  <a:rPr lang="en-US" dirty="0">
                    <a:solidFill>
                      <a:schemeClr val="accent2"/>
                    </a:solidFill>
                  </a:rPr>
                  <a:t>range </a:t>
                </a:r>
                <a:r>
                  <a:rPr lang="en-US" dirty="0">
                    <a:solidFill>
                      <a:schemeClr val="accent5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=7</m:t>
                    </m:r>
                  </m:oMath>
                </a14:m>
                <a:r>
                  <a:rPr lang="en-US" dirty="0">
                    <a:solidFill>
                      <a:schemeClr val="accent2"/>
                    </a:solidFill>
                  </a:rPr>
                  <a:t>,  </a:t>
                </a:r>
                <a:r>
                  <a:rPr lang="en-US" dirty="0">
                    <a:solidFill>
                      <a:srgbClr val="7030A0"/>
                    </a:solidFill>
                  </a:rPr>
                  <a:t>Bucket size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endParaRPr lang="en-US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C84DB4F-3C32-9E4B-9CBC-D82CA6D7D3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311" y="777388"/>
                <a:ext cx="5863271" cy="369332"/>
              </a:xfrm>
              <a:prstGeom prst="rect">
                <a:avLst/>
              </a:prstGeom>
              <a:blipFill>
                <a:blip r:embed="rId3"/>
                <a:stretch>
                  <a:fillRect l="-648" t="-3333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Oval 36">
            <a:extLst>
              <a:ext uri="{FF2B5EF4-FFF2-40B4-BE49-F238E27FC236}">
                <a16:creationId xmlns:a16="http://schemas.microsoft.com/office/drawing/2014/main" id="{C40E7FAC-2BA5-204B-AF7C-B13A89D2BA1C}"/>
              </a:ext>
            </a:extLst>
          </p:cNvPr>
          <p:cNvSpPr/>
          <p:nvPr/>
        </p:nvSpPr>
        <p:spPr>
          <a:xfrm>
            <a:off x="1474775" y="1839952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9BC64F6B-B4FF-CC46-9D08-E3240F04BCC4}"/>
              </a:ext>
            </a:extLst>
          </p:cNvPr>
          <p:cNvSpPr/>
          <p:nvPr/>
        </p:nvSpPr>
        <p:spPr>
          <a:xfrm>
            <a:off x="1760377" y="2258122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030A4FD8-FDCA-1240-A03A-50E44C956454}"/>
              </a:ext>
            </a:extLst>
          </p:cNvPr>
          <p:cNvSpPr/>
          <p:nvPr/>
        </p:nvSpPr>
        <p:spPr>
          <a:xfrm>
            <a:off x="943232" y="2401225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858369C6-A3CE-A549-B7E8-894D1B0E3C4F}"/>
              </a:ext>
            </a:extLst>
          </p:cNvPr>
          <p:cNvSpPr/>
          <p:nvPr/>
        </p:nvSpPr>
        <p:spPr>
          <a:xfrm>
            <a:off x="2470945" y="2401225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A8DFBF64-6A63-4941-B76D-0711BFF9E589}"/>
              </a:ext>
            </a:extLst>
          </p:cNvPr>
          <p:cNvSpPr/>
          <p:nvPr/>
        </p:nvSpPr>
        <p:spPr>
          <a:xfrm>
            <a:off x="3258965" y="2810100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3F572112-0688-6D4E-9954-5C92A9766196}"/>
              </a:ext>
            </a:extLst>
          </p:cNvPr>
          <p:cNvSpPr/>
          <p:nvPr/>
        </p:nvSpPr>
        <p:spPr>
          <a:xfrm>
            <a:off x="2489532" y="3066575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29CE63BF-5CF8-D842-864E-357C56C2EF7F}"/>
              </a:ext>
            </a:extLst>
          </p:cNvPr>
          <p:cNvSpPr/>
          <p:nvPr/>
        </p:nvSpPr>
        <p:spPr>
          <a:xfrm>
            <a:off x="2073225" y="3486601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64B5F066-3BDC-2E47-A2A2-65998B32EDA0}"/>
              </a:ext>
            </a:extLst>
          </p:cNvPr>
          <p:cNvSpPr/>
          <p:nvPr/>
        </p:nvSpPr>
        <p:spPr>
          <a:xfrm>
            <a:off x="1556555" y="4241162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06F0AC4F-8993-1441-9484-031E5E3C4383}"/>
              </a:ext>
            </a:extLst>
          </p:cNvPr>
          <p:cNvSpPr/>
          <p:nvPr/>
        </p:nvSpPr>
        <p:spPr>
          <a:xfrm>
            <a:off x="2675385" y="3408542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284C06F-6037-6F4E-9388-4ED478106D7D}"/>
              </a:ext>
            </a:extLst>
          </p:cNvPr>
          <p:cNvSpPr txBox="1"/>
          <p:nvPr/>
        </p:nvSpPr>
        <p:spPr>
          <a:xfrm>
            <a:off x="2839728" y="3765467"/>
            <a:ext cx="2054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0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DC40580-A139-C249-90A1-1AC648FC3614}"/>
              </a:ext>
            </a:extLst>
          </p:cNvPr>
          <p:cNvSpPr txBox="1"/>
          <p:nvPr/>
        </p:nvSpPr>
        <p:spPr>
          <a:xfrm>
            <a:off x="2197241" y="3759315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-4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DD1F80B-070E-5045-9A7B-C782D99A825D}"/>
              </a:ext>
            </a:extLst>
          </p:cNvPr>
          <p:cNvSpPr txBox="1"/>
          <p:nvPr/>
        </p:nvSpPr>
        <p:spPr>
          <a:xfrm>
            <a:off x="3501723" y="3759315"/>
            <a:ext cx="2054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4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383F2446-45E7-AA4E-B621-DE69374595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2812" y="3168792"/>
            <a:ext cx="215900" cy="228600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8017408E-686D-CF48-9D4A-F5D3498FBDA5}"/>
              </a:ext>
            </a:extLst>
          </p:cNvPr>
          <p:cNvSpPr txBox="1"/>
          <p:nvPr/>
        </p:nvSpPr>
        <p:spPr>
          <a:xfrm>
            <a:off x="1592398" y="3768840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-8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89434D0-EFD9-E948-AF48-D52018F7B778}"/>
              </a:ext>
            </a:extLst>
          </p:cNvPr>
          <p:cNvSpPr txBox="1"/>
          <p:nvPr/>
        </p:nvSpPr>
        <p:spPr>
          <a:xfrm>
            <a:off x="4081483" y="3779567"/>
            <a:ext cx="2054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8</a:t>
            </a: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13446AA9-C995-F048-A218-A84FE9DC843B}"/>
              </a:ext>
            </a:extLst>
          </p:cNvPr>
          <p:cNvCxnSpPr>
            <a:cxnSpLocks/>
          </p:cNvCxnSpPr>
          <p:nvPr/>
        </p:nvCxnSpPr>
        <p:spPr>
          <a:xfrm flipH="1">
            <a:off x="1620284" y="3457748"/>
            <a:ext cx="7231" cy="308205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6E462DB3-49F7-4A47-922A-63AADC96AE78}"/>
              </a:ext>
            </a:extLst>
          </p:cNvPr>
          <p:cNvCxnSpPr>
            <a:cxnSpLocks/>
          </p:cNvCxnSpPr>
          <p:nvPr/>
        </p:nvCxnSpPr>
        <p:spPr>
          <a:xfrm>
            <a:off x="1688655" y="3389482"/>
            <a:ext cx="1331256" cy="3823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24CB42CA-8EAE-CE4D-82D9-095DFE4458C3}"/>
              </a:ext>
            </a:extLst>
          </p:cNvPr>
          <p:cNvSpPr txBox="1"/>
          <p:nvPr/>
        </p:nvSpPr>
        <p:spPr>
          <a:xfrm>
            <a:off x="1444753" y="3764077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00B0F0"/>
                </a:solidFill>
              </a:rPr>
              <a:t>-9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BCC205CA-23A5-1641-A112-80D91CF958DF}"/>
              </a:ext>
            </a:extLst>
          </p:cNvPr>
          <p:cNvSpPr txBox="1"/>
          <p:nvPr/>
        </p:nvSpPr>
        <p:spPr>
          <a:xfrm>
            <a:off x="3025913" y="3287814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00B0F0"/>
                </a:solidFill>
              </a:rPr>
              <a:t>3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359B3557-F84D-874D-BC31-BDABDB1128EF}"/>
              </a:ext>
            </a:extLst>
          </p:cNvPr>
          <p:cNvSpPr txBox="1"/>
          <p:nvPr/>
        </p:nvSpPr>
        <p:spPr>
          <a:xfrm>
            <a:off x="2778255" y="4183182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-4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B980752-22D2-A34A-A952-DA61554DFFDF}"/>
              </a:ext>
            </a:extLst>
          </p:cNvPr>
          <p:cNvSpPr txBox="1"/>
          <p:nvPr/>
        </p:nvSpPr>
        <p:spPr>
          <a:xfrm>
            <a:off x="2802066" y="4664199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-8</a:t>
            </a: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8C929720-BA9D-3C46-BCF3-253BA94B95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87662" y="2614607"/>
            <a:ext cx="215900" cy="228600"/>
          </a:xfrm>
          <a:prstGeom prst="rect">
            <a:avLst/>
          </a:prstGeom>
        </p:spPr>
      </p:pic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E99C64F5-A836-4247-AEB1-5CCE9DDB9EAF}"/>
              </a:ext>
            </a:extLst>
          </p:cNvPr>
          <p:cNvCxnSpPr>
            <a:cxnSpLocks/>
          </p:cNvCxnSpPr>
          <p:nvPr/>
        </p:nvCxnSpPr>
        <p:spPr>
          <a:xfrm>
            <a:off x="1607804" y="3422830"/>
            <a:ext cx="1203348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Oval 74">
            <a:extLst>
              <a:ext uri="{FF2B5EF4-FFF2-40B4-BE49-F238E27FC236}">
                <a16:creationId xmlns:a16="http://schemas.microsoft.com/office/drawing/2014/main" id="{47CCA042-4D34-1543-97CB-B2810DB98106}"/>
              </a:ext>
            </a:extLst>
          </p:cNvPr>
          <p:cNvSpPr/>
          <p:nvPr/>
        </p:nvSpPr>
        <p:spPr>
          <a:xfrm>
            <a:off x="714103" y="2512737"/>
            <a:ext cx="2015380" cy="2011680"/>
          </a:xfrm>
          <a:prstGeom prst="ellipse">
            <a:avLst/>
          </a:prstGeom>
          <a:solidFill>
            <a:schemeClr val="accent2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1437A734-5F5E-1F4E-AFCE-0B91124B4081}"/>
                  </a:ext>
                </a:extLst>
              </p:cNvPr>
              <p:cNvSpPr txBox="1"/>
              <p:nvPr/>
            </p:nvSpPr>
            <p:spPr>
              <a:xfrm>
                <a:off x="731650" y="2105956"/>
                <a:ext cx="27584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1437A734-5F5E-1F4E-AFCE-0B91124B40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650" y="2105956"/>
                <a:ext cx="275845" cy="276999"/>
              </a:xfrm>
              <a:prstGeom prst="rect">
                <a:avLst/>
              </a:prstGeom>
              <a:blipFill>
                <a:blip r:embed="rId6"/>
                <a:stretch>
                  <a:fillRect l="-22727" r="-4545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87D865D-922E-7D46-B0B6-3DC6B703FAF7}"/>
                  </a:ext>
                </a:extLst>
              </p:cNvPr>
              <p:cNvSpPr txBox="1"/>
              <p:nvPr/>
            </p:nvSpPr>
            <p:spPr>
              <a:xfrm>
                <a:off x="1255534" y="1629692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87D865D-922E-7D46-B0B6-3DC6B703FA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5534" y="1629692"/>
                <a:ext cx="281167" cy="276999"/>
              </a:xfrm>
              <a:prstGeom prst="rect">
                <a:avLst/>
              </a:prstGeom>
              <a:blipFill>
                <a:blip r:embed="rId7"/>
                <a:stretch>
                  <a:fillRect l="-17391" r="-4348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BB3CD07-D837-F44C-A472-66C908F6DB16}"/>
                  </a:ext>
                </a:extLst>
              </p:cNvPr>
              <p:cNvSpPr txBox="1"/>
              <p:nvPr/>
            </p:nvSpPr>
            <p:spPr>
              <a:xfrm>
                <a:off x="1898473" y="1958313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BB3CD07-D837-F44C-A472-66C908F6DB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8473" y="1958313"/>
                <a:ext cx="281167" cy="276999"/>
              </a:xfrm>
              <a:prstGeom prst="rect">
                <a:avLst/>
              </a:prstGeom>
              <a:blipFill>
                <a:blip r:embed="rId8"/>
                <a:stretch>
                  <a:fillRect l="-16667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4A56388C-2791-C543-86A1-29F83A27FAD6}"/>
                  </a:ext>
                </a:extLst>
              </p:cNvPr>
              <p:cNvSpPr txBox="1"/>
              <p:nvPr/>
            </p:nvSpPr>
            <p:spPr>
              <a:xfrm>
                <a:off x="2379493" y="2110708"/>
                <a:ext cx="27943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4A56388C-2791-C543-86A1-29F83A27FA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9493" y="2110708"/>
                <a:ext cx="279435" cy="276999"/>
              </a:xfrm>
              <a:prstGeom prst="rect">
                <a:avLst/>
              </a:prstGeom>
              <a:blipFill>
                <a:blip r:embed="rId9"/>
                <a:stretch>
                  <a:fillRect l="-17391" r="-4348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23C3719B-A6AF-164F-90D4-CEF73935F3C9}"/>
                  </a:ext>
                </a:extLst>
              </p:cNvPr>
              <p:cNvSpPr txBox="1"/>
              <p:nvPr/>
            </p:nvSpPr>
            <p:spPr>
              <a:xfrm>
                <a:off x="3236751" y="2467902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23C3719B-A6AF-164F-90D4-CEF73935F3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6751" y="2467902"/>
                <a:ext cx="281167" cy="276999"/>
              </a:xfrm>
              <a:prstGeom prst="rect">
                <a:avLst/>
              </a:prstGeom>
              <a:blipFill>
                <a:blip r:embed="rId10"/>
                <a:stretch>
                  <a:fillRect l="-17391" r="-4348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CB576CCD-353B-A64A-A8B6-79C729DF5242}"/>
                  </a:ext>
                </a:extLst>
              </p:cNvPr>
              <p:cNvSpPr txBox="1"/>
              <p:nvPr/>
            </p:nvSpPr>
            <p:spPr>
              <a:xfrm>
                <a:off x="2603329" y="2834619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CB576CCD-353B-A64A-A8B6-79C729DF52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3329" y="2834619"/>
                <a:ext cx="281167" cy="276999"/>
              </a:xfrm>
              <a:prstGeom prst="rect">
                <a:avLst/>
              </a:prstGeom>
              <a:blipFill>
                <a:blip r:embed="rId11"/>
                <a:stretch>
                  <a:fillRect l="-17391" r="-4348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1EE9049A-08B4-3D4B-842B-844CD7B49850}"/>
                  </a:ext>
                </a:extLst>
              </p:cNvPr>
              <p:cNvSpPr txBox="1"/>
              <p:nvPr/>
            </p:nvSpPr>
            <p:spPr>
              <a:xfrm>
                <a:off x="2755729" y="3401371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1EE9049A-08B4-3D4B-842B-844CD7B498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5729" y="3401371"/>
                <a:ext cx="281167" cy="276999"/>
              </a:xfrm>
              <a:prstGeom prst="rect">
                <a:avLst/>
              </a:prstGeom>
              <a:blipFill>
                <a:blip r:embed="rId12"/>
                <a:stretch>
                  <a:fillRect l="-17391" r="-4348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3BC46F4D-80C4-8045-966E-89D8A837A63B}"/>
                  </a:ext>
                </a:extLst>
              </p:cNvPr>
              <p:cNvSpPr txBox="1"/>
              <p:nvPr/>
            </p:nvSpPr>
            <p:spPr>
              <a:xfrm>
                <a:off x="2108022" y="3510907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3BC46F4D-80C4-8045-966E-89D8A837A6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8022" y="3510907"/>
                <a:ext cx="281167" cy="276999"/>
              </a:xfrm>
              <a:prstGeom prst="rect">
                <a:avLst/>
              </a:prstGeom>
              <a:blipFill>
                <a:blip r:embed="rId13"/>
                <a:stretch>
                  <a:fillRect l="-17391" r="-4348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A21FCB75-57F2-6B4B-B6D4-2E51392F06B3}"/>
                  </a:ext>
                </a:extLst>
              </p:cNvPr>
              <p:cNvSpPr txBox="1"/>
              <p:nvPr/>
            </p:nvSpPr>
            <p:spPr>
              <a:xfrm>
                <a:off x="1574613" y="4277677"/>
                <a:ext cx="27584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A21FCB75-57F2-6B4B-B6D4-2E51392F06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4613" y="4277677"/>
                <a:ext cx="275845" cy="276999"/>
              </a:xfrm>
              <a:prstGeom prst="rect">
                <a:avLst/>
              </a:prstGeom>
              <a:blipFill>
                <a:blip r:embed="rId14"/>
                <a:stretch>
                  <a:fillRect l="-17391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Oval 85">
            <a:extLst>
              <a:ext uri="{FF2B5EF4-FFF2-40B4-BE49-F238E27FC236}">
                <a16:creationId xmlns:a16="http://schemas.microsoft.com/office/drawing/2014/main" id="{C7225347-B004-2F47-8149-F9A678833807}"/>
              </a:ext>
            </a:extLst>
          </p:cNvPr>
          <p:cNvSpPr/>
          <p:nvPr/>
        </p:nvSpPr>
        <p:spPr>
          <a:xfrm>
            <a:off x="8072437" y="1039170"/>
            <a:ext cx="1728788" cy="482972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111C7B60-146D-7C49-AE2F-67EB5ACFE4E2}"/>
              </a:ext>
            </a:extLst>
          </p:cNvPr>
          <p:cNvCxnSpPr>
            <a:cxnSpLocks/>
          </p:cNvCxnSpPr>
          <p:nvPr/>
        </p:nvCxnSpPr>
        <p:spPr>
          <a:xfrm flipH="1">
            <a:off x="7024504" y="1413529"/>
            <a:ext cx="1142054" cy="614225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B7A097B4-96AB-5B49-B870-C1FACE0D83D2}"/>
              </a:ext>
            </a:extLst>
          </p:cNvPr>
          <p:cNvCxnSpPr>
            <a:cxnSpLocks/>
          </p:cNvCxnSpPr>
          <p:nvPr/>
        </p:nvCxnSpPr>
        <p:spPr>
          <a:xfrm flipH="1">
            <a:off x="8386763" y="1576042"/>
            <a:ext cx="331640" cy="7378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CADC76E4-CC05-974D-9737-328F5B01EFE9}"/>
              </a:ext>
            </a:extLst>
          </p:cNvPr>
          <p:cNvCxnSpPr>
            <a:cxnSpLocks/>
          </p:cNvCxnSpPr>
          <p:nvPr/>
        </p:nvCxnSpPr>
        <p:spPr>
          <a:xfrm>
            <a:off x="9458325" y="1561172"/>
            <a:ext cx="705531" cy="6741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D65B81CE-AB0E-8F4C-9BB4-A473BDD2C31D}"/>
              </a:ext>
            </a:extLst>
          </p:cNvPr>
          <p:cNvCxnSpPr>
            <a:cxnSpLocks/>
          </p:cNvCxnSpPr>
          <p:nvPr/>
        </p:nvCxnSpPr>
        <p:spPr>
          <a:xfrm>
            <a:off x="9797354" y="1413529"/>
            <a:ext cx="1526024" cy="4005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Oval 106">
            <a:extLst>
              <a:ext uri="{FF2B5EF4-FFF2-40B4-BE49-F238E27FC236}">
                <a16:creationId xmlns:a16="http://schemas.microsoft.com/office/drawing/2014/main" id="{E5A97693-7980-8048-90E4-0742CD872138}"/>
              </a:ext>
            </a:extLst>
          </p:cNvPr>
          <p:cNvSpPr/>
          <p:nvPr/>
        </p:nvSpPr>
        <p:spPr>
          <a:xfrm>
            <a:off x="6459979" y="2111847"/>
            <a:ext cx="1076643" cy="542215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983A2BA5-38F6-9B41-9D65-F467C840EA86}"/>
              </a:ext>
            </a:extLst>
          </p:cNvPr>
          <p:cNvSpPr/>
          <p:nvPr/>
        </p:nvSpPr>
        <p:spPr>
          <a:xfrm>
            <a:off x="9625534" y="2400465"/>
            <a:ext cx="1076643" cy="54221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0D11F92F-18CC-5F49-A9E5-F8FEF8B76FC5}"/>
                  </a:ext>
                </a:extLst>
              </p:cNvPr>
              <p:cNvSpPr/>
              <p:nvPr/>
            </p:nvSpPr>
            <p:spPr>
              <a:xfrm>
                <a:off x="7848441" y="2343499"/>
                <a:ext cx="1076643" cy="54221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0D11F92F-18CC-5F49-A9E5-F8FEF8B76F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8441" y="2343499"/>
                <a:ext cx="1076643" cy="542215"/>
              </a:xfrm>
              <a:prstGeom prst="ellipse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0" name="Oval 109">
            <a:extLst>
              <a:ext uri="{FF2B5EF4-FFF2-40B4-BE49-F238E27FC236}">
                <a16:creationId xmlns:a16="http://schemas.microsoft.com/office/drawing/2014/main" id="{3A3D12D0-9524-5244-865E-3FB35B4E64CB}"/>
              </a:ext>
            </a:extLst>
          </p:cNvPr>
          <p:cNvSpPr/>
          <p:nvPr/>
        </p:nvSpPr>
        <p:spPr>
          <a:xfrm>
            <a:off x="10985081" y="1895708"/>
            <a:ext cx="1076643" cy="54221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ADE06B88-5EB9-E941-99AB-D2D46618547D}"/>
              </a:ext>
            </a:extLst>
          </p:cNvPr>
          <p:cNvCxnSpPr>
            <a:cxnSpLocks/>
          </p:cNvCxnSpPr>
          <p:nvPr/>
        </p:nvCxnSpPr>
        <p:spPr>
          <a:xfrm flipH="1">
            <a:off x="5991988" y="2521133"/>
            <a:ext cx="544736" cy="2841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592A0D34-9286-6847-AA3B-8DE51A1D2F2E}"/>
              </a:ext>
            </a:extLst>
          </p:cNvPr>
          <p:cNvCxnSpPr>
            <a:cxnSpLocks/>
          </p:cNvCxnSpPr>
          <p:nvPr/>
        </p:nvCxnSpPr>
        <p:spPr>
          <a:xfrm flipH="1">
            <a:off x="6207366" y="2606401"/>
            <a:ext cx="568662" cy="8009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8D157BAD-C517-2B49-BAD7-377C9F5923FC}"/>
              </a:ext>
            </a:extLst>
          </p:cNvPr>
          <p:cNvCxnSpPr>
            <a:cxnSpLocks/>
          </p:cNvCxnSpPr>
          <p:nvPr/>
        </p:nvCxnSpPr>
        <p:spPr>
          <a:xfrm flipH="1">
            <a:off x="6842129" y="2653318"/>
            <a:ext cx="194544" cy="732076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3F21784C-D3B2-8B4F-B5FC-37D7108EEC12}"/>
              </a:ext>
            </a:extLst>
          </p:cNvPr>
          <p:cNvCxnSpPr>
            <a:cxnSpLocks/>
          </p:cNvCxnSpPr>
          <p:nvPr/>
        </p:nvCxnSpPr>
        <p:spPr>
          <a:xfrm>
            <a:off x="7366031" y="2618573"/>
            <a:ext cx="416309" cy="8923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Oval 116">
            <a:extLst>
              <a:ext uri="{FF2B5EF4-FFF2-40B4-BE49-F238E27FC236}">
                <a16:creationId xmlns:a16="http://schemas.microsoft.com/office/drawing/2014/main" id="{9E2EB0A7-82BE-3A4D-AF4C-1131EE464155}"/>
              </a:ext>
            </a:extLst>
          </p:cNvPr>
          <p:cNvSpPr/>
          <p:nvPr/>
        </p:nvSpPr>
        <p:spPr>
          <a:xfrm>
            <a:off x="7472283" y="3518577"/>
            <a:ext cx="694275" cy="58314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14DFBD9B-49EA-8941-812E-EE9DBCBB212D}"/>
              </a:ext>
            </a:extLst>
          </p:cNvPr>
          <p:cNvSpPr/>
          <p:nvPr/>
        </p:nvSpPr>
        <p:spPr>
          <a:xfrm>
            <a:off x="6531303" y="3485133"/>
            <a:ext cx="694275" cy="58314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Oval 121">
                <a:extLst>
                  <a:ext uri="{FF2B5EF4-FFF2-40B4-BE49-F238E27FC236}">
                    <a16:creationId xmlns:a16="http://schemas.microsoft.com/office/drawing/2014/main" id="{B950B928-B08F-FA4D-8639-878213CF86A3}"/>
                  </a:ext>
                </a:extLst>
              </p:cNvPr>
              <p:cNvSpPr/>
              <p:nvPr/>
            </p:nvSpPr>
            <p:spPr>
              <a:xfrm>
                <a:off x="5755733" y="3495491"/>
                <a:ext cx="694275" cy="58314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3,</m:t>
                      </m:r>
                    </m:oMath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2" name="Oval 121">
                <a:extLst>
                  <a:ext uri="{FF2B5EF4-FFF2-40B4-BE49-F238E27FC236}">
                    <a16:creationId xmlns:a16="http://schemas.microsoft.com/office/drawing/2014/main" id="{B950B928-B08F-FA4D-8639-878213CF86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5733" y="3495491"/>
                <a:ext cx="694275" cy="583149"/>
              </a:xfrm>
              <a:prstGeom prst="ellipse">
                <a:avLst/>
              </a:prstGeom>
              <a:blipFill>
                <a:blip r:embed="rId16"/>
                <a:stretch>
                  <a:fillRect b="-1041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B80EAF62-6A74-BC44-A38D-4789B856867E}"/>
                  </a:ext>
                </a:extLst>
              </p:cNvPr>
              <p:cNvSpPr/>
              <p:nvPr/>
            </p:nvSpPr>
            <p:spPr>
              <a:xfrm>
                <a:off x="5495866" y="2805079"/>
                <a:ext cx="694275" cy="58314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1,</m:t>
                      </m:r>
                    </m:oMath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B80EAF62-6A74-BC44-A38D-4789B85686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5866" y="2805079"/>
                <a:ext cx="694275" cy="583149"/>
              </a:xfrm>
              <a:prstGeom prst="ellipse">
                <a:avLst/>
              </a:prstGeom>
              <a:blipFill>
                <a:blip r:embed="rId17"/>
                <a:stretch>
                  <a:fillRect b="-1250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6AF9F15E-DED0-E949-8CBC-6D664601DCBA}"/>
              </a:ext>
            </a:extLst>
          </p:cNvPr>
          <p:cNvCxnSpPr>
            <a:cxnSpLocks/>
          </p:cNvCxnSpPr>
          <p:nvPr/>
        </p:nvCxnSpPr>
        <p:spPr>
          <a:xfrm flipH="1">
            <a:off x="7065249" y="4017633"/>
            <a:ext cx="471373" cy="7026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Oval 127">
            <a:extLst>
              <a:ext uri="{FF2B5EF4-FFF2-40B4-BE49-F238E27FC236}">
                <a16:creationId xmlns:a16="http://schemas.microsoft.com/office/drawing/2014/main" id="{A0B66E87-88B7-A04F-A32B-5928CE8DFC70}"/>
              </a:ext>
            </a:extLst>
          </p:cNvPr>
          <p:cNvSpPr>
            <a:spLocks noChangeAspect="1"/>
          </p:cNvSpPr>
          <p:nvPr/>
        </p:nvSpPr>
        <p:spPr>
          <a:xfrm>
            <a:off x="6727461" y="4771921"/>
            <a:ext cx="457200" cy="4572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AE3FDE38-857D-5640-84DD-8A9C8980D6D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465656" y="4767156"/>
                <a:ext cx="457200" cy="4572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AE3FDE38-857D-5640-84DD-8A9C8980D6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5656" y="4767156"/>
                <a:ext cx="457200" cy="457200"/>
              </a:xfrm>
              <a:prstGeom prst="ellipse">
                <a:avLst/>
              </a:prstGeom>
              <a:blipFill>
                <a:blip r:embed="rId18"/>
                <a:stretch>
                  <a:fillRect l="-540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5F03693F-5766-F643-906E-483748D372C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185971" y="4809362"/>
                <a:ext cx="457200" cy="4572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5F03693F-5766-F643-906E-483748D372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5971" y="4809362"/>
                <a:ext cx="457200" cy="457200"/>
              </a:xfrm>
              <a:prstGeom prst="ellipse">
                <a:avLst/>
              </a:prstGeom>
              <a:blipFill>
                <a:blip r:embed="rId19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47F7244A-6014-6E41-B954-C65631D8DF2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938454" y="4804597"/>
                <a:ext cx="457200" cy="4572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47F7244A-6014-6E41-B954-C65631D8DF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8454" y="4804597"/>
                <a:ext cx="457200" cy="457200"/>
              </a:xfrm>
              <a:prstGeom prst="ellipse">
                <a:avLst/>
              </a:prstGeom>
              <a:blipFill>
                <a:blip r:embed="rId20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86C3C6BC-7568-E74F-845F-E9A1CC6A12C8}"/>
              </a:ext>
            </a:extLst>
          </p:cNvPr>
          <p:cNvCxnSpPr>
            <a:cxnSpLocks/>
          </p:cNvCxnSpPr>
          <p:nvPr/>
        </p:nvCxnSpPr>
        <p:spPr>
          <a:xfrm flipH="1">
            <a:off x="7718607" y="4143770"/>
            <a:ext cx="53702" cy="5204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F9FD7456-EC2D-874A-825D-C68AAE470598}"/>
              </a:ext>
            </a:extLst>
          </p:cNvPr>
          <p:cNvCxnSpPr>
            <a:cxnSpLocks/>
          </p:cNvCxnSpPr>
          <p:nvPr/>
        </p:nvCxnSpPr>
        <p:spPr>
          <a:xfrm>
            <a:off x="8070568" y="4098965"/>
            <a:ext cx="482015" cy="6213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C331B52D-8C73-2141-9943-8CE625BB0894}"/>
              </a:ext>
            </a:extLst>
          </p:cNvPr>
          <p:cNvCxnSpPr>
            <a:cxnSpLocks/>
          </p:cNvCxnSpPr>
          <p:nvPr/>
        </p:nvCxnSpPr>
        <p:spPr>
          <a:xfrm>
            <a:off x="8200258" y="3867037"/>
            <a:ext cx="966796" cy="7971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60FCD9C5-0658-5C4A-86EE-EDD0578A946C}"/>
              </a:ext>
            </a:extLst>
          </p:cNvPr>
          <p:cNvCxnSpPr>
            <a:cxnSpLocks/>
          </p:cNvCxnSpPr>
          <p:nvPr/>
        </p:nvCxnSpPr>
        <p:spPr>
          <a:xfrm flipH="1">
            <a:off x="9420085" y="2973118"/>
            <a:ext cx="445823" cy="5377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ACC8C392-6B31-1D42-85A5-A362D0CC4440}"/>
              </a:ext>
            </a:extLst>
          </p:cNvPr>
          <p:cNvCxnSpPr>
            <a:cxnSpLocks/>
          </p:cNvCxnSpPr>
          <p:nvPr/>
        </p:nvCxnSpPr>
        <p:spPr>
          <a:xfrm flipH="1">
            <a:off x="10113498" y="2984513"/>
            <a:ext cx="177310" cy="5841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4FDCD2B7-152B-BC4D-BB03-338334E6D6CE}"/>
              </a:ext>
            </a:extLst>
          </p:cNvPr>
          <p:cNvCxnSpPr>
            <a:cxnSpLocks/>
          </p:cNvCxnSpPr>
          <p:nvPr/>
        </p:nvCxnSpPr>
        <p:spPr>
          <a:xfrm>
            <a:off x="10549970" y="3006664"/>
            <a:ext cx="344285" cy="5914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704DD6B7-F153-594D-9753-4ECACF1A8F29}"/>
              </a:ext>
            </a:extLst>
          </p:cNvPr>
          <p:cNvCxnSpPr>
            <a:cxnSpLocks/>
          </p:cNvCxnSpPr>
          <p:nvPr/>
        </p:nvCxnSpPr>
        <p:spPr>
          <a:xfrm>
            <a:off x="10730836" y="2857181"/>
            <a:ext cx="792566" cy="6537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Oval 147">
            <a:extLst>
              <a:ext uri="{FF2B5EF4-FFF2-40B4-BE49-F238E27FC236}">
                <a16:creationId xmlns:a16="http://schemas.microsoft.com/office/drawing/2014/main" id="{827F7AEF-055D-7645-B788-01CE6D6AE33F}"/>
              </a:ext>
            </a:extLst>
          </p:cNvPr>
          <p:cNvSpPr/>
          <p:nvPr/>
        </p:nvSpPr>
        <p:spPr>
          <a:xfrm>
            <a:off x="9797354" y="3649406"/>
            <a:ext cx="694275" cy="58314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Oval 148">
            <a:extLst>
              <a:ext uri="{FF2B5EF4-FFF2-40B4-BE49-F238E27FC236}">
                <a16:creationId xmlns:a16="http://schemas.microsoft.com/office/drawing/2014/main" id="{431BBF08-0D12-184D-A846-741CACC514FB}"/>
              </a:ext>
            </a:extLst>
          </p:cNvPr>
          <p:cNvSpPr/>
          <p:nvPr/>
        </p:nvSpPr>
        <p:spPr>
          <a:xfrm>
            <a:off x="10702177" y="3678540"/>
            <a:ext cx="694275" cy="58314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57210AA5-CE15-6046-AAF8-4BFDDE75CBE4}"/>
              </a:ext>
            </a:extLst>
          </p:cNvPr>
          <p:cNvSpPr/>
          <p:nvPr/>
        </p:nvSpPr>
        <p:spPr>
          <a:xfrm>
            <a:off x="11493405" y="3539870"/>
            <a:ext cx="694275" cy="58314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Oval 153">
                <a:extLst>
                  <a:ext uri="{FF2B5EF4-FFF2-40B4-BE49-F238E27FC236}">
                    <a16:creationId xmlns:a16="http://schemas.microsoft.com/office/drawing/2014/main" id="{271A5EE8-5ED8-3A4E-B8F3-FA3409777DF6}"/>
                  </a:ext>
                </a:extLst>
              </p:cNvPr>
              <p:cNvSpPr/>
              <p:nvPr/>
            </p:nvSpPr>
            <p:spPr>
              <a:xfrm>
                <a:off x="8997364" y="3595714"/>
                <a:ext cx="694275" cy="58314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4" name="Oval 153">
                <a:extLst>
                  <a:ext uri="{FF2B5EF4-FFF2-40B4-BE49-F238E27FC236}">
                    <a16:creationId xmlns:a16="http://schemas.microsoft.com/office/drawing/2014/main" id="{271A5EE8-5ED8-3A4E-B8F3-FA3409777D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7364" y="3595714"/>
                <a:ext cx="694275" cy="583149"/>
              </a:xfrm>
              <a:prstGeom prst="ellipse">
                <a:avLst/>
              </a:prstGeom>
              <a:blipFill>
                <a:blip r:embed="rId21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5" name="Picture 154">
            <a:extLst>
              <a:ext uri="{FF2B5EF4-FFF2-40B4-BE49-F238E27FC236}">
                <a16:creationId xmlns:a16="http://schemas.microsoft.com/office/drawing/2014/main" id="{CB16B6D5-7266-2B49-A61F-FDDD03F808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0944" y="3744073"/>
            <a:ext cx="153965" cy="13716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F09BA1D-0219-0445-A57A-DE5E2DBC5E90}"/>
              </a:ext>
            </a:extLst>
          </p:cNvPr>
          <p:cNvSpPr txBox="1"/>
          <p:nvPr/>
        </p:nvSpPr>
        <p:spPr>
          <a:xfrm>
            <a:off x="5898310" y="5607424"/>
            <a:ext cx="616341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>
                <a:solidFill>
                  <a:srgbClr val="FF0000"/>
                </a:solidFill>
              </a:rPr>
              <a:t>Aggressively</a:t>
            </a:r>
            <a:r>
              <a:rPr lang="en-US" sz="2600" dirty="0"/>
              <a:t> approach the anchor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4757E717-C836-924D-9E2C-789B83D68308}"/>
              </a:ext>
            </a:extLst>
          </p:cNvPr>
          <p:cNvSpPr>
            <a:spLocks/>
          </p:cNvSpPr>
          <p:nvPr/>
        </p:nvSpPr>
        <p:spPr>
          <a:xfrm>
            <a:off x="572735" y="1557615"/>
            <a:ext cx="2470757" cy="2230291"/>
          </a:xfrm>
          <a:prstGeom prst="rect">
            <a:avLst/>
          </a:prstGeom>
          <a:solidFill>
            <a:schemeClr val="accent6">
              <a:lumMod val="60000"/>
              <a:lumOff val="40000"/>
              <a:alpha val="26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25587D61-8D1F-5045-8E6C-C11C6542CD9C}"/>
              </a:ext>
            </a:extLst>
          </p:cNvPr>
          <p:cNvSpPr/>
          <p:nvPr/>
        </p:nvSpPr>
        <p:spPr>
          <a:xfrm>
            <a:off x="922853" y="4539096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CACED15F-5D96-5A43-AF6B-D394FCB1B4C7}"/>
                  </a:ext>
                </a:extLst>
              </p:cNvPr>
              <p:cNvSpPr txBox="1"/>
              <p:nvPr/>
            </p:nvSpPr>
            <p:spPr>
              <a:xfrm>
                <a:off x="711271" y="4243827"/>
                <a:ext cx="3736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CACED15F-5D96-5A43-AF6B-D394FCB1B4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271" y="4243827"/>
                <a:ext cx="373628" cy="276999"/>
              </a:xfrm>
              <a:prstGeom prst="rect">
                <a:avLst/>
              </a:prstGeom>
              <a:blipFill>
                <a:blip r:embed="rId22"/>
                <a:stretch>
                  <a:fillRect l="-13333" r="-3333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3" name="Oval 92">
            <a:extLst>
              <a:ext uri="{FF2B5EF4-FFF2-40B4-BE49-F238E27FC236}">
                <a16:creationId xmlns:a16="http://schemas.microsoft.com/office/drawing/2014/main" id="{A3823096-9158-A745-92CC-8C2F49D0F1D6}"/>
              </a:ext>
            </a:extLst>
          </p:cNvPr>
          <p:cNvSpPr/>
          <p:nvPr/>
        </p:nvSpPr>
        <p:spPr>
          <a:xfrm>
            <a:off x="2375425" y="5591614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AFD2254C-C7D4-294B-9362-6263038EE6E5}"/>
                  </a:ext>
                </a:extLst>
              </p:cNvPr>
              <p:cNvSpPr txBox="1"/>
              <p:nvPr/>
            </p:nvSpPr>
            <p:spPr>
              <a:xfrm>
                <a:off x="2163843" y="5296345"/>
                <a:ext cx="3736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AFD2254C-C7D4-294B-9362-6263038EE6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3843" y="5296345"/>
                <a:ext cx="373628" cy="276999"/>
              </a:xfrm>
              <a:prstGeom prst="rect">
                <a:avLst/>
              </a:prstGeom>
              <a:blipFill>
                <a:blip r:embed="rId23"/>
                <a:stretch>
                  <a:fillRect l="-12903" r="-3226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BC7AE725-99FB-E54E-BF31-926D0D44B3BE}"/>
                  </a:ext>
                </a:extLst>
              </p:cNvPr>
              <p:cNvSpPr/>
              <p:nvPr/>
            </p:nvSpPr>
            <p:spPr>
              <a:xfrm>
                <a:off x="11493405" y="3539870"/>
                <a:ext cx="694275" cy="58314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BC7AE725-99FB-E54E-BF31-926D0D44B3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93405" y="3539870"/>
                <a:ext cx="694275" cy="583149"/>
              </a:xfrm>
              <a:prstGeom prst="ellipse">
                <a:avLst/>
              </a:prstGeom>
              <a:blipFill>
                <a:blip r:embed="rId2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Oval 96">
                <a:extLst>
                  <a:ext uri="{FF2B5EF4-FFF2-40B4-BE49-F238E27FC236}">
                    <a16:creationId xmlns:a16="http://schemas.microsoft.com/office/drawing/2014/main" id="{EF7ED6FE-1147-0342-8018-327E5F5D11B4}"/>
                  </a:ext>
                </a:extLst>
              </p:cNvPr>
              <p:cNvSpPr/>
              <p:nvPr/>
            </p:nvSpPr>
            <p:spPr>
              <a:xfrm>
                <a:off x="8997364" y="3595714"/>
                <a:ext cx="703037" cy="634594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7" name="Oval 96">
                <a:extLst>
                  <a:ext uri="{FF2B5EF4-FFF2-40B4-BE49-F238E27FC236}">
                    <a16:creationId xmlns:a16="http://schemas.microsoft.com/office/drawing/2014/main" id="{EF7ED6FE-1147-0342-8018-327E5F5D11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7364" y="3595714"/>
                <a:ext cx="703037" cy="634594"/>
              </a:xfrm>
              <a:prstGeom prst="ellipse">
                <a:avLst/>
              </a:prstGeom>
              <a:blipFill>
                <a:blip r:embed="rId25"/>
                <a:stretch>
                  <a:fillRect b="-384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0539221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4F378-CD67-8A4D-8ECD-19659C8AE3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1687" y="-80924"/>
            <a:ext cx="9094807" cy="1028777"/>
          </a:xfrm>
        </p:spPr>
        <p:txBody>
          <a:bodyPr/>
          <a:lstStyle/>
          <a:p>
            <a:pPr algn="ctr"/>
            <a:r>
              <a:rPr lang="en-US" dirty="0"/>
              <a:t>Example of range query in PR-</a:t>
            </a:r>
            <a:r>
              <a:rPr lang="en-US" dirty="0" err="1"/>
              <a:t>QuadTree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F1C8300-1158-AF44-8587-F337DADDBF57}"/>
              </a:ext>
            </a:extLst>
          </p:cNvPr>
          <p:cNvSpPr>
            <a:spLocks/>
          </p:cNvSpPr>
          <p:nvPr/>
        </p:nvSpPr>
        <p:spPr>
          <a:xfrm>
            <a:off x="577892" y="1561172"/>
            <a:ext cx="4919659" cy="44381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D4EBE64-0189-9448-AD5F-4A307EE4A47B}"/>
              </a:ext>
            </a:extLst>
          </p:cNvPr>
          <p:cNvSpPr txBox="1"/>
          <p:nvPr/>
        </p:nvSpPr>
        <p:spPr>
          <a:xfrm>
            <a:off x="122102" y="6077415"/>
            <a:ext cx="993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(-16, -16)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3367344-D2C2-644E-AF60-07580BC0BED4}"/>
              </a:ext>
            </a:extLst>
          </p:cNvPr>
          <p:cNvSpPr txBox="1"/>
          <p:nvPr/>
        </p:nvSpPr>
        <p:spPr>
          <a:xfrm>
            <a:off x="5205516" y="6077414"/>
            <a:ext cx="993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(16, -16)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4DEBC0-56B6-454A-91F8-B1862EE00F41}"/>
              </a:ext>
            </a:extLst>
          </p:cNvPr>
          <p:cNvSpPr txBox="1"/>
          <p:nvPr/>
        </p:nvSpPr>
        <p:spPr>
          <a:xfrm>
            <a:off x="5291008" y="1245144"/>
            <a:ext cx="993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(16, 16)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ED43F1C-2803-F74C-9651-112D2BD647D0}"/>
              </a:ext>
            </a:extLst>
          </p:cNvPr>
          <p:cNvSpPr txBox="1"/>
          <p:nvPr/>
        </p:nvSpPr>
        <p:spPr>
          <a:xfrm>
            <a:off x="133565" y="1245143"/>
            <a:ext cx="993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(-16, 16)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0765131-9447-4C44-931A-43E1B93BBEEB}"/>
              </a:ext>
            </a:extLst>
          </p:cNvPr>
          <p:cNvCxnSpPr>
            <a:stCxn id="4" idx="0"/>
            <a:endCxn id="4" idx="2"/>
          </p:cNvCxnSpPr>
          <p:nvPr/>
        </p:nvCxnSpPr>
        <p:spPr>
          <a:xfrm>
            <a:off x="3037722" y="1561172"/>
            <a:ext cx="0" cy="4438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D3FBAC7-85B5-3C47-B35C-27A955D16F67}"/>
              </a:ext>
            </a:extLst>
          </p:cNvPr>
          <p:cNvCxnSpPr>
            <a:cxnSpLocks/>
          </p:cNvCxnSpPr>
          <p:nvPr/>
        </p:nvCxnSpPr>
        <p:spPr>
          <a:xfrm>
            <a:off x="577892" y="3769113"/>
            <a:ext cx="491965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8A41387-28C5-DE48-841A-2335B26C1D70}"/>
              </a:ext>
            </a:extLst>
          </p:cNvPr>
          <p:cNvCxnSpPr>
            <a:cxnSpLocks/>
          </p:cNvCxnSpPr>
          <p:nvPr/>
        </p:nvCxnSpPr>
        <p:spPr>
          <a:xfrm>
            <a:off x="577891" y="2772938"/>
            <a:ext cx="24598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9BEDA4F-10D7-7C49-9BFB-35FB3C88EF64}"/>
              </a:ext>
            </a:extLst>
          </p:cNvPr>
          <p:cNvCxnSpPr>
            <a:cxnSpLocks/>
          </p:cNvCxnSpPr>
          <p:nvPr/>
        </p:nvCxnSpPr>
        <p:spPr>
          <a:xfrm>
            <a:off x="1807802" y="1576042"/>
            <a:ext cx="0" cy="22042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89CC8C9-62FD-CE44-A725-64BA847FCAAD}"/>
              </a:ext>
            </a:extLst>
          </p:cNvPr>
          <p:cNvCxnSpPr>
            <a:cxnSpLocks/>
          </p:cNvCxnSpPr>
          <p:nvPr/>
        </p:nvCxnSpPr>
        <p:spPr>
          <a:xfrm>
            <a:off x="1807802" y="3713356"/>
            <a:ext cx="0" cy="228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FADBD58-BAB1-D649-B8BE-8DED6819B1CF}"/>
              </a:ext>
            </a:extLst>
          </p:cNvPr>
          <p:cNvCxnSpPr>
            <a:cxnSpLocks/>
          </p:cNvCxnSpPr>
          <p:nvPr/>
        </p:nvCxnSpPr>
        <p:spPr>
          <a:xfrm>
            <a:off x="585326" y="4832193"/>
            <a:ext cx="24598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13D531F-986D-BE47-A6B8-ABF050F2A526}"/>
              </a:ext>
            </a:extLst>
          </p:cNvPr>
          <p:cNvCxnSpPr>
            <a:cxnSpLocks/>
          </p:cNvCxnSpPr>
          <p:nvPr/>
        </p:nvCxnSpPr>
        <p:spPr>
          <a:xfrm>
            <a:off x="1807802" y="3289607"/>
            <a:ext cx="123735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FC8060C-B4EF-EC44-8115-288D4A8E64D4}"/>
              </a:ext>
            </a:extLst>
          </p:cNvPr>
          <p:cNvCxnSpPr>
            <a:cxnSpLocks/>
          </p:cNvCxnSpPr>
          <p:nvPr/>
        </p:nvCxnSpPr>
        <p:spPr>
          <a:xfrm>
            <a:off x="2395969" y="2772938"/>
            <a:ext cx="0" cy="10073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>
            <a:extLst>
              <a:ext uri="{FF2B5EF4-FFF2-40B4-BE49-F238E27FC236}">
                <a16:creationId xmlns:a16="http://schemas.microsoft.com/office/drawing/2014/main" id="{E435A33E-DF17-AA4F-ACF3-51283F51EF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4776" y="3385394"/>
            <a:ext cx="323208" cy="2879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C84DB4F-3C32-9E4B-9CBC-D82CA6D7D3EE}"/>
                  </a:ext>
                </a:extLst>
              </p:cNvPr>
              <p:cNvSpPr txBox="1"/>
              <p:nvPr/>
            </p:nvSpPr>
            <p:spPr>
              <a:xfrm>
                <a:off x="421311" y="777388"/>
                <a:ext cx="58632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accent5"/>
                    </a:solidFill>
                  </a:rPr>
                  <a:t>anchor = (-9, 3), </a:t>
                </a:r>
                <a:r>
                  <a:rPr lang="en-US" dirty="0">
                    <a:solidFill>
                      <a:schemeClr val="accent2"/>
                    </a:solidFill>
                  </a:rPr>
                  <a:t>range </a:t>
                </a:r>
                <a:r>
                  <a:rPr lang="en-US" dirty="0">
                    <a:solidFill>
                      <a:schemeClr val="accent5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=7</m:t>
                    </m:r>
                  </m:oMath>
                </a14:m>
                <a:r>
                  <a:rPr lang="en-US" dirty="0">
                    <a:solidFill>
                      <a:schemeClr val="accent2"/>
                    </a:solidFill>
                  </a:rPr>
                  <a:t>,  </a:t>
                </a:r>
                <a:r>
                  <a:rPr lang="en-US" dirty="0">
                    <a:solidFill>
                      <a:srgbClr val="7030A0"/>
                    </a:solidFill>
                  </a:rPr>
                  <a:t>Bucket size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endParaRPr lang="en-US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C84DB4F-3C32-9E4B-9CBC-D82CA6D7D3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311" y="777388"/>
                <a:ext cx="5863271" cy="369332"/>
              </a:xfrm>
              <a:prstGeom prst="rect">
                <a:avLst/>
              </a:prstGeom>
              <a:blipFill>
                <a:blip r:embed="rId3"/>
                <a:stretch>
                  <a:fillRect l="-648" t="-3333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Oval 36">
            <a:extLst>
              <a:ext uri="{FF2B5EF4-FFF2-40B4-BE49-F238E27FC236}">
                <a16:creationId xmlns:a16="http://schemas.microsoft.com/office/drawing/2014/main" id="{C40E7FAC-2BA5-204B-AF7C-B13A89D2BA1C}"/>
              </a:ext>
            </a:extLst>
          </p:cNvPr>
          <p:cNvSpPr/>
          <p:nvPr/>
        </p:nvSpPr>
        <p:spPr>
          <a:xfrm>
            <a:off x="1474775" y="1839952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9BC64F6B-B4FF-CC46-9D08-E3240F04BCC4}"/>
              </a:ext>
            </a:extLst>
          </p:cNvPr>
          <p:cNvSpPr/>
          <p:nvPr/>
        </p:nvSpPr>
        <p:spPr>
          <a:xfrm>
            <a:off x="1760377" y="2258122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030A4FD8-FDCA-1240-A03A-50E44C956454}"/>
              </a:ext>
            </a:extLst>
          </p:cNvPr>
          <p:cNvSpPr/>
          <p:nvPr/>
        </p:nvSpPr>
        <p:spPr>
          <a:xfrm>
            <a:off x="943232" y="2401225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858369C6-A3CE-A549-B7E8-894D1B0E3C4F}"/>
              </a:ext>
            </a:extLst>
          </p:cNvPr>
          <p:cNvSpPr/>
          <p:nvPr/>
        </p:nvSpPr>
        <p:spPr>
          <a:xfrm>
            <a:off x="2470945" y="2401225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A8DFBF64-6A63-4941-B76D-0711BFF9E589}"/>
              </a:ext>
            </a:extLst>
          </p:cNvPr>
          <p:cNvSpPr/>
          <p:nvPr/>
        </p:nvSpPr>
        <p:spPr>
          <a:xfrm>
            <a:off x="3258965" y="2810100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3F572112-0688-6D4E-9954-5C92A9766196}"/>
              </a:ext>
            </a:extLst>
          </p:cNvPr>
          <p:cNvSpPr/>
          <p:nvPr/>
        </p:nvSpPr>
        <p:spPr>
          <a:xfrm>
            <a:off x="2489532" y="3066575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29CE63BF-5CF8-D842-864E-357C56C2EF7F}"/>
              </a:ext>
            </a:extLst>
          </p:cNvPr>
          <p:cNvSpPr/>
          <p:nvPr/>
        </p:nvSpPr>
        <p:spPr>
          <a:xfrm>
            <a:off x="2073225" y="3486601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64B5F066-3BDC-2E47-A2A2-65998B32EDA0}"/>
              </a:ext>
            </a:extLst>
          </p:cNvPr>
          <p:cNvSpPr/>
          <p:nvPr/>
        </p:nvSpPr>
        <p:spPr>
          <a:xfrm>
            <a:off x="1556555" y="4241162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06F0AC4F-8993-1441-9484-031E5E3C4383}"/>
              </a:ext>
            </a:extLst>
          </p:cNvPr>
          <p:cNvSpPr/>
          <p:nvPr/>
        </p:nvSpPr>
        <p:spPr>
          <a:xfrm>
            <a:off x="2675385" y="3408542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284C06F-6037-6F4E-9388-4ED478106D7D}"/>
              </a:ext>
            </a:extLst>
          </p:cNvPr>
          <p:cNvSpPr txBox="1"/>
          <p:nvPr/>
        </p:nvSpPr>
        <p:spPr>
          <a:xfrm>
            <a:off x="2839728" y="3765467"/>
            <a:ext cx="2054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0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DC40580-A139-C249-90A1-1AC648FC3614}"/>
              </a:ext>
            </a:extLst>
          </p:cNvPr>
          <p:cNvSpPr txBox="1"/>
          <p:nvPr/>
        </p:nvSpPr>
        <p:spPr>
          <a:xfrm>
            <a:off x="2197241" y="3759315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-4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DD1F80B-070E-5045-9A7B-C782D99A825D}"/>
              </a:ext>
            </a:extLst>
          </p:cNvPr>
          <p:cNvSpPr txBox="1"/>
          <p:nvPr/>
        </p:nvSpPr>
        <p:spPr>
          <a:xfrm>
            <a:off x="3501723" y="3759315"/>
            <a:ext cx="2054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4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383F2446-45E7-AA4E-B621-DE69374595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2812" y="3168792"/>
            <a:ext cx="215900" cy="228600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8017408E-686D-CF48-9D4A-F5D3498FBDA5}"/>
              </a:ext>
            </a:extLst>
          </p:cNvPr>
          <p:cNvSpPr txBox="1"/>
          <p:nvPr/>
        </p:nvSpPr>
        <p:spPr>
          <a:xfrm>
            <a:off x="1592398" y="3768840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-8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89434D0-EFD9-E948-AF48-D52018F7B778}"/>
              </a:ext>
            </a:extLst>
          </p:cNvPr>
          <p:cNvSpPr txBox="1"/>
          <p:nvPr/>
        </p:nvSpPr>
        <p:spPr>
          <a:xfrm>
            <a:off x="4081483" y="3779567"/>
            <a:ext cx="2054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8</a:t>
            </a: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13446AA9-C995-F048-A218-A84FE9DC843B}"/>
              </a:ext>
            </a:extLst>
          </p:cNvPr>
          <p:cNvCxnSpPr>
            <a:cxnSpLocks/>
          </p:cNvCxnSpPr>
          <p:nvPr/>
        </p:nvCxnSpPr>
        <p:spPr>
          <a:xfrm flipH="1">
            <a:off x="1620284" y="3457748"/>
            <a:ext cx="7231" cy="308205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6E462DB3-49F7-4A47-922A-63AADC96AE78}"/>
              </a:ext>
            </a:extLst>
          </p:cNvPr>
          <p:cNvCxnSpPr>
            <a:cxnSpLocks/>
          </p:cNvCxnSpPr>
          <p:nvPr/>
        </p:nvCxnSpPr>
        <p:spPr>
          <a:xfrm>
            <a:off x="1688655" y="3389482"/>
            <a:ext cx="1331256" cy="3823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24CB42CA-8EAE-CE4D-82D9-095DFE4458C3}"/>
              </a:ext>
            </a:extLst>
          </p:cNvPr>
          <p:cNvSpPr txBox="1"/>
          <p:nvPr/>
        </p:nvSpPr>
        <p:spPr>
          <a:xfrm>
            <a:off x="1444753" y="3764077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00B0F0"/>
                </a:solidFill>
              </a:rPr>
              <a:t>-9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BCC205CA-23A5-1641-A112-80D91CF958DF}"/>
              </a:ext>
            </a:extLst>
          </p:cNvPr>
          <p:cNvSpPr txBox="1"/>
          <p:nvPr/>
        </p:nvSpPr>
        <p:spPr>
          <a:xfrm>
            <a:off x="3025913" y="3287814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00B0F0"/>
                </a:solidFill>
              </a:rPr>
              <a:t>3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359B3557-F84D-874D-BC31-BDABDB1128EF}"/>
              </a:ext>
            </a:extLst>
          </p:cNvPr>
          <p:cNvSpPr txBox="1"/>
          <p:nvPr/>
        </p:nvSpPr>
        <p:spPr>
          <a:xfrm>
            <a:off x="2778255" y="4183182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-4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B980752-22D2-A34A-A952-DA61554DFFDF}"/>
              </a:ext>
            </a:extLst>
          </p:cNvPr>
          <p:cNvSpPr txBox="1"/>
          <p:nvPr/>
        </p:nvSpPr>
        <p:spPr>
          <a:xfrm>
            <a:off x="2802066" y="4664199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-8</a:t>
            </a: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8C929720-BA9D-3C46-BCF3-253BA94B95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87662" y="2614607"/>
            <a:ext cx="215900" cy="228600"/>
          </a:xfrm>
          <a:prstGeom prst="rect">
            <a:avLst/>
          </a:prstGeom>
        </p:spPr>
      </p:pic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E99C64F5-A836-4247-AEB1-5CCE9DDB9EAF}"/>
              </a:ext>
            </a:extLst>
          </p:cNvPr>
          <p:cNvCxnSpPr>
            <a:cxnSpLocks/>
          </p:cNvCxnSpPr>
          <p:nvPr/>
        </p:nvCxnSpPr>
        <p:spPr>
          <a:xfrm>
            <a:off x="1607804" y="3422830"/>
            <a:ext cx="1203348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Oval 74">
            <a:extLst>
              <a:ext uri="{FF2B5EF4-FFF2-40B4-BE49-F238E27FC236}">
                <a16:creationId xmlns:a16="http://schemas.microsoft.com/office/drawing/2014/main" id="{47CCA042-4D34-1543-97CB-B2810DB98106}"/>
              </a:ext>
            </a:extLst>
          </p:cNvPr>
          <p:cNvSpPr/>
          <p:nvPr/>
        </p:nvSpPr>
        <p:spPr>
          <a:xfrm>
            <a:off x="714103" y="2512737"/>
            <a:ext cx="2015380" cy="2011680"/>
          </a:xfrm>
          <a:prstGeom prst="ellipse">
            <a:avLst/>
          </a:prstGeom>
          <a:solidFill>
            <a:schemeClr val="accent2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1437A734-5F5E-1F4E-AFCE-0B91124B4081}"/>
                  </a:ext>
                </a:extLst>
              </p:cNvPr>
              <p:cNvSpPr txBox="1"/>
              <p:nvPr/>
            </p:nvSpPr>
            <p:spPr>
              <a:xfrm>
                <a:off x="731650" y="2105956"/>
                <a:ext cx="27584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1437A734-5F5E-1F4E-AFCE-0B91124B40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650" y="2105956"/>
                <a:ext cx="275845" cy="276999"/>
              </a:xfrm>
              <a:prstGeom prst="rect">
                <a:avLst/>
              </a:prstGeom>
              <a:blipFill>
                <a:blip r:embed="rId6"/>
                <a:stretch>
                  <a:fillRect l="-22727" r="-4545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87D865D-922E-7D46-B0B6-3DC6B703FAF7}"/>
                  </a:ext>
                </a:extLst>
              </p:cNvPr>
              <p:cNvSpPr txBox="1"/>
              <p:nvPr/>
            </p:nvSpPr>
            <p:spPr>
              <a:xfrm>
                <a:off x="1255534" y="1629692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87D865D-922E-7D46-B0B6-3DC6B703FA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5534" y="1629692"/>
                <a:ext cx="281167" cy="276999"/>
              </a:xfrm>
              <a:prstGeom prst="rect">
                <a:avLst/>
              </a:prstGeom>
              <a:blipFill>
                <a:blip r:embed="rId7"/>
                <a:stretch>
                  <a:fillRect l="-17391" r="-4348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BB3CD07-D837-F44C-A472-66C908F6DB16}"/>
                  </a:ext>
                </a:extLst>
              </p:cNvPr>
              <p:cNvSpPr txBox="1"/>
              <p:nvPr/>
            </p:nvSpPr>
            <p:spPr>
              <a:xfrm>
                <a:off x="1898473" y="1958313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BB3CD07-D837-F44C-A472-66C908F6DB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8473" y="1958313"/>
                <a:ext cx="281167" cy="276999"/>
              </a:xfrm>
              <a:prstGeom prst="rect">
                <a:avLst/>
              </a:prstGeom>
              <a:blipFill>
                <a:blip r:embed="rId8"/>
                <a:stretch>
                  <a:fillRect l="-16667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4A56388C-2791-C543-86A1-29F83A27FAD6}"/>
                  </a:ext>
                </a:extLst>
              </p:cNvPr>
              <p:cNvSpPr txBox="1"/>
              <p:nvPr/>
            </p:nvSpPr>
            <p:spPr>
              <a:xfrm>
                <a:off x="2379493" y="2110708"/>
                <a:ext cx="27943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4A56388C-2791-C543-86A1-29F83A27FA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9493" y="2110708"/>
                <a:ext cx="279435" cy="276999"/>
              </a:xfrm>
              <a:prstGeom prst="rect">
                <a:avLst/>
              </a:prstGeom>
              <a:blipFill>
                <a:blip r:embed="rId9"/>
                <a:stretch>
                  <a:fillRect l="-17391" r="-4348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23C3719B-A6AF-164F-90D4-CEF73935F3C9}"/>
                  </a:ext>
                </a:extLst>
              </p:cNvPr>
              <p:cNvSpPr txBox="1"/>
              <p:nvPr/>
            </p:nvSpPr>
            <p:spPr>
              <a:xfrm>
                <a:off x="3236751" y="2467902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23C3719B-A6AF-164F-90D4-CEF73935F3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6751" y="2467902"/>
                <a:ext cx="281167" cy="276999"/>
              </a:xfrm>
              <a:prstGeom prst="rect">
                <a:avLst/>
              </a:prstGeom>
              <a:blipFill>
                <a:blip r:embed="rId10"/>
                <a:stretch>
                  <a:fillRect l="-17391" r="-4348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CB576CCD-353B-A64A-A8B6-79C729DF5242}"/>
                  </a:ext>
                </a:extLst>
              </p:cNvPr>
              <p:cNvSpPr txBox="1"/>
              <p:nvPr/>
            </p:nvSpPr>
            <p:spPr>
              <a:xfrm>
                <a:off x="2603329" y="2834619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CB576CCD-353B-A64A-A8B6-79C729DF52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3329" y="2834619"/>
                <a:ext cx="281167" cy="276999"/>
              </a:xfrm>
              <a:prstGeom prst="rect">
                <a:avLst/>
              </a:prstGeom>
              <a:blipFill>
                <a:blip r:embed="rId11"/>
                <a:stretch>
                  <a:fillRect l="-17391" r="-4348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1EE9049A-08B4-3D4B-842B-844CD7B49850}"/>
                  </a:ext>
                </a:extLst>
              </p:cNvPr>
              <p:cNvSpPr txBox="1"/>
              <p:nvPr/>
            </p:nvSpPr>
            <p:spPr>
              <a:xfrm>
                <a:off x="2755729" y="3401371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1EE9049A-08B4-3D4B-842B-844CD7B498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5729" y="3401371"/>
                <a:ext cx="281167" cy="276999"/>
              </a:xfrm>
              <a:prstGeom prst="rect">
                <a:avLst/>
              </a:prstGeom>
              <a:blipFill>
                <a:blip r:embed="rId12"/>
                <a:stretch>
                  <a:fillRect l="-17391" r="-4348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3BC46F4D-80C4-8045-966E-89D8A837A63B}"/>
                  </a:ext>
                </a:extLst>
              </p:cNvPr>
              <p:cNvSpPr txBox="1"/>
              <p:nvPr/>
            </p:nvSpPr>
            <p:spPr>
              <a:xfrm>
                <a:off x="2108022" y="3510907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3BC46F4D-80C4-8045-966E-89D8A837A6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8022" y="3510907"/>
                <a:ext cx="281167" cy="276999"/>
              </a:xfrm>
              <a:prstGeom prst="rect">
                <a:avLst/>
              </a:prstGeom>
              <a:blipFill>
                <a:blip r:embed="rId13"/>
                <a:stretch>
                  <a:fillRect l="-17391" r="-4348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A21FCB75-57F2-6B4B-B6D4-2E51392F06B3}"/>
                  </a:ext>
                </a:extLst>
              </p:cNvPr>
              <p:cNvSpPr txBox="1"/>
              <p:nvPr/>
            </p:nvSpPr>
            <p:spPr>
              <a:xfrm>
                <a:off x="1574613" y="4277677"/>
                <a:ext cx="27584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A21FCB75-57F2-6B4B-B6D4-2E51392F06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4613" y="4277677"/>
                <a:ext cx="275845" cy="276999"/>
              </a:xfrm>
              <a:prstGeom prst="rect">
                <a:avLst/>
              </a:prstGeom>
              <a:blipFill>
                <a:blip r:embed="rId14"/>
                <a:stretch>
                  <a:fillRect l="-17391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111C7B60-146D-7C49-AE2F-67EB5ACFE4E2}"/>
              </a:ext>
            </a:extLst>
          </p:cNvPr>
          <p:cNvCxnSpPr>
            <a:cxnSpLocks/>
          </p:cNvCxnSpPr>
          <p:nvPr/>
        </p:nvCxnSpPr>
        <p:spPr>
          <a:xfrm flipH="1">
            <a:off x="7024504" y="1413529"/>
            <a:ext cx="1142054" cy="614225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B7A097B4-96AB-5B49-B870-C1FACE0D83D2}"/>
              </a:ext>
            </a:extLst>
          </p:cNvPr>
          <p:cNvCxnSpPr>
            <a:cxnSpLocks/>
          </p:cNvCxnSpPr>
          <p:nvPr/>
        </p:nvCxnSpPr>
        <p:spPr>
          <a:xfrm flipH="1">
            <a:off x="8386763" y="1576042"/>
            <a:ext cx="331640" cy="7378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CADC76E4-CC05-974D-9737-328F5B01EFE9}"/>
              </a:ext>
            </a:extLst>
          </p:cNvPr>
          <p:cNvCxnSpPr>
            <a:cxnSpLocks/>
          </p:cNvCxnSpPr>
          <p:nvPr/>
        </p:nvCxnSpPr>
        <p:spPr>
          <a:xfrm>
            <a:off x="9458325" y="1561172"/>
            <a:ext cx="705531" cy="6741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D65B81CE-AB0E-8F4C-9BB4-A473BDD2C31D}"/>
              </a:ext>
            </a:extLst>
          </p:cNvPr>
          <p:cNvCxnSpPr>
            <a:cxnSpLocks/>
          </p:cNvCxnSpPr>
          <p:nvPr/>
        </p:nvCxnSpPr>
        <p:spPr>
          <a:xfrm>
            <a:off x="9797354" y="1413529"/>
            <a:ext cx="1526024" cy="4005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Oval 107">
            <a:extLst>
              <a:ext uri="{FF2B5EF4-FFF2-40B4-BE49-F238E27FC236}">
                <a16:creationId xmlns:a16="http://schemas.microsoft.com/office/drawing/2014/main" id="{983A2BA5-38F6-9B41-9D65-F467C840EA86}"/>
              </a:ext>
            </a:extLst>
          </p:cNvPr>
          <p:cNvSpPr/>
          <p:nvPr/>
        </p:nvSpPr>
        <p:spPr>
          <a:xfrm>
            <a:off x="9625534" y="2400465"/>
            <a:ext cx="1076643" cy="54221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0D11F92F-18CC-5F49-A9E5-F8FEF8B76FC5}"/>
                  </a:ext>
                </a:extLst>
              </p:cNvPr>
              <p:cNvSpPr/>
              <p:nvPr/>
            </p:nvSpPr>
            <p:spPr>
              <a:xfrm>
                <a:off x="7848441" y="2343499"/>
                <a:ext cx="1076643" cy="54221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0D11F92F-18CC-5F49-A9E5-F8FEF8B76F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8441" y="2343499"/>
                <a:ext cx="1076643" cy="542215"/>
              </a:xfrm>
              <a:prstGeom prst="ellipse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0" name="Oval 109">
            <a:extLst>
              <a:ext uri="{FF2B5EF4-FFF2-40B4-BE49-F238E27FC236}">
                <a16:creationId xmlns:a16="http://schemas.microsoft.com/office/drawing/2014/main" id="{3A3D12D0-9524-5244-865E-3FB35B4E64CB}"/>
              </a:ext>
            </a:extLst>
          </p:cNvPr>
          <p:cNvSpPr/>
          <p:nvPr/>
        </p:nvSpPr>
        <p:spPr>
          <a:xfrm>
            <a:off x="10985081" y="1895708"/>
            <a:ext cx="1076643" cy="54221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ADE06B88-5EB9-E941-99AB-D2D46618547D}"/>
              </a:ext>
            </a:extLst>
          </p:cNvPr>
          <p:cNvCxnSpPr>
            <a:cxnSpLocks/>
          </p:cNvCxnSpPr>
          <p:nvPr/>
        </p:nvCxnSpPr>
        <p:spPr>
          <a:xfrm flipH="1">
            <a:off x="5991988" y="2521133"/>
            <a:ext cx="544736" cy="2841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592A0D34-9286-6847-AA3B-8DE51A1D2F2E}"/>
              </a:ext>
            </a:extLst>
          </p:cNvPr>
          <p:cNvCxnSpPr>
            <a:cxnSpLocks/>
          </p:cNvCxnSpPr>
          <p:nvPr/>
        </p:nvCxnSpPr>
        <p:spPr>
          <a:xfrm flipH="1">
            <a:off x="6207366" y="2606401"/>
            <a:ext cx="568662" cy="8009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8D157BAD-C517-2B49-BAD7-377C9F5923FC}"/>
              </a:ext>
            </a:extLst>
          </p:cNvPr>
          <p:cNvCxnSpPr>
            <a:cxnSpLocks/>
          </p:cNvCxnSpPr>
          <p:nvPr/>
        </p:nvCxnSpPr>
        <p:spPr>
          <a:xfrm flipH="1">
            <a:off x="6842129" y="2653318"/>
            <a:ext cx="194544" cy="73207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3F21784C-D3B2-8B4F-B5FC-37D7108EEC12}"/>
              </a:ext>
            </a:extLst>
          </p:cNvPr>
          <p:cNvCxnSpPr>
            <a:cxnSpLocks/>
          </p:cNvCxnSpPr>
          <p:nvPr/>
        </p:nvCxnSpPr>
        <p:spPr>
          <a:xfrm>
            <a:off x="7366031" y="2618573"/>
            <a:ext cx="416309" cy="8923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Oval 116">
            <a:extLst>
              <a:ext uri="{FF2B5EF4-FFF2-40B4-BE49-F238E27FC236}">
                <a16:creationId xmlns:a16="http://schemas.microsoft.com/office/drawing/2014/main" id="{9E2EB0A7-82BE-3A4D-AF4C-1131EE464155}"/>
              </a:ext>
            </a:extLst>
          </p:cNvPr>
          <p:cNvSpPr/>
          <p:nvPr/>
        </p:nvSpPr>
        <p:spPr>
          <a:xfrm>
            <a:off x="7472283" y="3518577"/>
            <a:ext cx="694275" cy="58314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14DFBD9B-49EA-8941-812E-EE9DBCBB212D}"/>
              </a:ext>
            </a:extLst>
          </p:cNvPr>
          <p:cNvSpPr/>
          <p:nvPr/>
        </p:nvSpPr>
        <p:spPr>
          <a:xfrm>
            <a:off x="6531303" y="3485133"/>
            <a:ext cx="694275" cy="583149"/>
          </a:xfrm>
          <a:prstGeom prst="ellipse">
            <a:avLst/>
          </a:prstGeom>
          <a:solidFill>
            <a:schemeClr val="accent6">
              <a:lumMod val="40000"/>
              <a:lumOff val="60000"/>
              <a:alpha val="56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Oval 121">
                <a:extLst>
                  <a:ext uri="{FF2B5EF4-FFF2-40B4-BE49-F238E27FC236}">
                    <a16:creationId xmlns:a16="http://schemas.microsoft.com/office/drawing/2014/main" id="{B950B928-B08F-FA4D-8639-878213CF86A3}"/>
                  </a:ext>
                </a:extLst>
              </p:cNvPr>
              <p:cNvSpPr/>
              <p:nvPr/>
            </p:nvSpPr>
            <p:spPr>
              <a:xfrm>
                <a:off x="5755733" y="3495491"/>
                <a:ext cx="694275" cy="58314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3,</m:t>
                      </m:r>
                    </m:oMath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2" name="Oval 121">
                <a:extLst>
                  <a:ext uri="{FF2B5EF4-FFF2-40B4-BE49-F238E27FC236}">
                    <a16:creationId xmlns:a16="http://schemas.microsoft.com/office/drawing/2014/main" id="{B950B928-B08F-FA4D-8639-878213CF86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5733" y="3495491"/>
                <a:ext cx="694275" cy="583149"/>
              </a:xfrm>
              <a:prstGeom prst="ellipse">
                <a:avLst/>
              </a:prstGeom>
              <a:blipFill>
                <a:blip r:embed="rId16"/>
                <a:stretch>
                  <a:fillRect b="-1041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B80EAF62-6A74-BC44-A38D-4789B856867E}"/>
                  </a:ext>
                </a:extLst>
              </p:cNvPr>
              <p:cNvSpPr/>
              <p:nvPr/>
            </p:nvSpPr>
            <p:spPr>
              <a:xfrm>
                <a:off x="5495866" y="2805079"/>
                <a:ext cx="694275" cy="58314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1,</m:t>
                      </m:r>
                    </m:oMath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B80EAF62-6A74-BC44-A38D-4789B85686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5866" y="2805079"/>
                <a:ext cx="694275" cy="583149"/>
              </a:xfrm>
              <a:prstGeom prst="ellipse">
                <a:avLst/>
              </a:prstGeom>
              <a:blipFill>
                <a:blip r:embed="rId17"/>
                <a:stretch>
                  <a:fillRect b="-1250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6AF9F15E-DED0-E949-8CBC-6D664601DCBA}"/>
              </a:ext>
            </a:extLst>
          </p:cNvPr>
          <p:cNvCxnSpPr>
            <a:cxnSpLocks/>
          </p:cNvCxnSpPr>
          <p:nvPr/>
        </p:nvCxnSpPr>
        <p:spPr>
          <a:xfrm flipH="1">
            <a:off x="7065249" y="4017633"/>
            <a:ext cx="471373" cy="7026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Oval 127">
            <a:extLst>
              <a:ext uri="{FF2B5EF4-FFF2-40B4-BE49-F238E27FC236}">
                <a16:creationId xmlns:a16="http://schemas.microsoft.com/office/drawing/2014/main" id="{A0B66E87-88B7-A04F-A32B-5928CE8DFC70}"/>
              </a:ext>
            </a:extLst>
          </p:cNvPr>
          <p:cNvSpPr>
            <a:spLocks noChangeAspect="1"/>
          </p:cNvSpPr>
          <p:nvPr/>
        </p:nvSpPr>
        <p:spPr>
          <a:xfrm>
            <a:off x="6727461" y="4771921"/>
            <a:ext cx="457200" cy="4572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AE3FDE38-857D-5640-84DD-8A9C8980D6D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465656" y="4767156"/>
                <a:ext cx="457200" cy="4572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AE3FDE38-857D-5640-84DD-8A9C8980D6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5656" y="4767156"/>
                <a:ext cx="457200" cy="457200"/>
              </a:xfrm>
              <a:prstGeom prst="ellipse">
                <a:avLst/>
              </a:prstGeom>
              <a:blipFill>
                <a:blip r:embed="rId18"/>
                <a:stretch>
                  <a:fillRect l="-540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5F03693F-5766-F643-906E-483748D372C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185971" y="4809362"/>
                <a:ext cx="457200" cy="4572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5F03693F-5766-F643-906E-483748D372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5971" y="4809362"/>
                <a:ext cx="457200" cy="457200"/>
              </a:xfrm>
              <a:prstGeom prst="ellipse">
                <a:avLst/>
              </a:prstGeom>
              <a:blipFill>
                <a:blip r:embed="rId19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47F7244A-6014-6E41-B954-C65631D8DF2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938454" y="4804597"/>
                <a:ext cx="457200" cy="4572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47F7244A-6014-6E41-B954-C65631D8DF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8454" y="4804597"/>
                <a:ext cx="457200" cy="457200"/>
              </a:xfrm>
              <a:prstGeom prst="ellipse">
                <a:avLst/>
              </a:prstGeom>
              <a:blipFill>
                <a:blip r:embed="rId20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86C3C6BC-7568-E74F-845F-E9A1CC6A12C8}"/>
              </a:ext>
            </a:extLst>
          </p:cNvPr>
          <p:cNvCxnSpPr>
            <a:cxnSpLocks/>
          </p:cNvCxnSpPr>
          <p:nvPr/>
        </p:nvCxnSpPr>
        <p:spPr>
          <a:xfrm flipH="1">
            <a:off x="7718607" y="4143770"/>
            <a:ext cx="53702" cy="5204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F9FD7456-EC2D-874A-825D-C68AAE470598}"/>
              </a:ext>
            </a:extLst>
          </p:cNvPr>
          <p:cNvCxnSpPr>
            <a:cxnSpLocks/>
          </p:cNvCxnSpPr>
          <p:nvPr/>
        </p:nvCxnSpPr>
        <p:spPr>
          <a:xfrm>
            <a:off x="8070568" y="4098965"/>
            <a:ext cx="482015" cy="6213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C331B52D-8C73-2141-9943-8CE625BB0894}"/>
              </a:ext>
            </a:extLst>
          </p:cNvPr>
          <p:cNvCxnSpPr>
            <a:cxnSpLocks/>
          </p:cNvCxnSpPr>
          <p:nvPr/>
        </p:nvCxnSpPr>
        <p:spPr>
          <a:xfrm>
            <a:off x="8200258" y="3867037"/>
            <a:ext cx="966796" cy="7971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60FCD9C5-0658-5C4A-86EE-EDD0578A946C}"/>
              </a:ext>
            </a:extLst>
          </p:cNvPr>
          <p:cNvCxnSpPr>
            <a:cxnSpLocks/>
          </p:cNvCxnSpPr>
          <p:nvPr/>
        </p:nvCxnSpPr>
        <p:spPr>
          <a:xfrm flipH="1">
            <a:off x="9420085" y="2973118"/>
            <a:ext cx="445823" cy="5377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ACC8C392-6B31-1D42-85A5-A362D0CC4440}"/>
              </a:ext>
            </a:extLst>
          </p:cNvPr>
          <p:cNvCxnSpPr>
            <a:cxnSpLocks/>
          </p:cNvCxnSpPr>
          <p:nvPr/>
        </p:nvCxnSpPr>
        <p:spPr>
          <a:xfrm flipH="1">
            <a:off x="10113498" y="2984513"/>
            <a:ext cx="177310" cy="5841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4FDCD2B7-152B-BC4D-BB03-338334E6D6CE}"/>
              </a:ext>
            </a:extLst>
          </p:cNvPr>
          <p:cNvCxnSpPr>
            <a:cxnSpLocks/>
          </p:cNvCxnSpPr>
          <p:nvPr/>
        </p:nvCxnSpPr>
        <p:spPr>
          <a:xfrm>
            <a:off x="10549970" y="3006664"/>
            <a:ext cx="344285" cy="5914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704DD6B7-F153-594D-9753-4ECACF1A8F29}"/>
              </a:ext>
            </a:extLst>
          </p:cNvPr>
          <p:cNvCxnSpPr>
            <a:cxnSpLocks/>
          </p:cNvCxnSpPr>
          <p:nvPr/>
        </p:nvCxnSpPr>
        <p:spPr>
          <a:xfrm>
            <a:off x="10730836" y="2857181"/>
            <a:ext cx="792566" cy="6537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Oval 147">
            <a:extLst>
              <a:ext uri="{FF2B5EF4-FFF2-40B4-BE49-F238E27FC236}">
                <a16:creationId xmlns:a16="http://schemas.microsoft.com/office/drawing/2014/main" id="{827F7AEF-055D-7645-B788-01CE6D6AE33F}"/>
              </a:ext>
            </a:extLst>
          </p:cNvPr>
          <p:cNvSpPr/>
          <p:nvPr/>
        </p:nvSpPr>
        <p:spPr>
          <a:xfrm>
            <a:off x="9797354" y="3649406"/>
            <a:ext cx="694275" cy="58314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Oval 148">
            <a:extLst>
              <a:ext uri="{FF2B5EF4-FFF2-40B4-BE49-F238E27FC236}">
                <a16:creationId xmlns:a16="http://schemas.microsoft.com/office/drawing/2014/main" id="{431BBF08-0D12-184D-A846-741CACC514FB}"/>
              </a:ext>
            </a:extLst>
          </p:cNvPr>
          <p:cNvSpPr/>
          <p:nvPr/>
        </p:nvSpPr>
        <p:spPr>
          <a:xfrm>
            <a:off x="10702177" y="3678540"/>
            <a:ext cx="694275" cy="58314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57210AA5-CE15-6046-AAF8-4BFDDE75CBE4}"/>
              </a:ext>
            </a:extLst>
          </p:cNvPr>
          <p:cNvSpPr/>
          <p:nvPr/>
        </p:nvSpPr>
        <p:spPr>
          <a:xfrm>
            <a:off x="11493405" y="3539870"/>
            <a:ext cx="694275" cy="58314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Oval 153">
                <a:extLst>
                  <a:ext uri="{FF2B5EF4-FFF2-40B4-BE49-F238E27FC236}">
                    <a16:creationId xmlns:a16="http://schemas.microsoft.com/office/drawing/2014/main" id="{271A5EE8-5ED8-3A4E-B8F3-FA3409777DF6}"/>
                  </a:ext>
                </a:extLst>
              </p:cNvPr>
              <p:cNvSpPr/>
              <p:nvPr/>
            </p:nvSpPr>
            <p:spPr>
              <a:xfrm>
                <a:off x="8997364" y="3595714"/>
                <a:ext cx="694275" cy="58314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4" name="Oval 153">
                <a:extLst>
                  <a:ext uri="{FF2B5EF4-FFF2-40B4-BE49-F238E27FC236}">
                    <a16:creationId xmlns:a16="http://schemas.microsoft.com/office/drawing/2014/main" id="{271A5EE8-5ED8-3A4E-B8F3-FA3409777D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7364" y="3595714"/>
                <a:ext cx="694275" cy="583149"/>
              </a:xfrm>
              <a:prstGeom prst="ellipse">
                <a:avLst/>
              </a:prstGeom>
              <a:blipFill>
                <a:blip r:embed="rId21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5" name="Picture 154">
            <a:extLst>
              <a:ext uri="{FF2B5EF4-FFF2-40B4-BE49-F238E27FC236}">
                <a16:creationId xmlns:a16="http://schemas.microsoft.com/office/drawing/2014/main" id="{CB16B6D5-7266-2B49-A61F-FDDD03F808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0944" y="3744073"/>
            <a:ext cx="153965" cy="13716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F09BA1D-0219-0445-A57A-DE5E2DBC5E90}"/>
              </a:ext>
            </a:extLst>
          </p:cNvPr>
          <p:cNvSpPr txBox="1"/>
          <p:nvPr/>
        </p:nvSpPr>
        <p:spPr>
          <a:xfrm>
            <a:off x="5898310" y="5607424"/>
            <a:ext cx="616341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>
                <a:solidFill>
                  <a:srgbClr val="FF0000"/>
                </a:solidFill>
              </a:rPr>
              <a:t>Aggressively</a:t>
            </a:r>
            <a:r>
              <a:rPr lang="en-US" sz="2600" dirty="0"/>
              <a:t> approach the anchor.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4757E717-C836-924D-9E2C-789B83D68308}"/>
              </a:ext>
            </a:extLst>
          </p:cNvPr>
          <p:cNvSpPr>
            <a:spLocks/>
          </p:cNvSpPr>
          <p:nvPr/>
        </p:nvSpPr>
        <p:spPr>
          <a:xfrm>
            <a:off x="572736" y="2769615"/>
            <a:ext cx="1259690" cy="1018291"/>
          </a:xfrm>
          <a:prstGeom prst="rect">
            <a:avLst/>
          </a:prstGeom>
          <a:solidFill>
            <a:schemeClr val="accent6">
              <a:lumMod val="60000"/>
              <a:lumOff val="40000"/>
              <a:alpha val="26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22A336EC-6B12-1A41-8329-33C956DFC9B2}"/>
              </a:ext>
            </a:extLst>
          </p:cNvPr>
          <p:cNvSpPr/>
          <p:nvPr/>
        </p:nvSpPr>
        <p:spPr>
          <a:xfrm>
            <a:off x="8072437" y="1039170"/>
            <a:ext cx="1728788" cy="482972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3CC17A90-3535-1446-ACB1-92815179DCE6}"/>
              </a:ext>
            </a:extLst>
          </p:cNvPr>
          <p:cNvSpPr/>
          <p:nvPr/>
        </p:nvSpPr>
        <p:spPr>
          <a:xfrm>
            <a:off x="6459979" y="2111847"/>
            <a:ext cx="1076643" cy="542215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93BDA836-9F25-9844-B36C-271A3E0E6D59}"/>
              </a:ext>
            </a:extLst>
          </p:cNvPr>
          <p:cNvSpPr/>
          <p:nvPr/>
        </p:nvSpPr>
        <p:spPr>
          <a:xfrm>
            <a:off x="922853" y="4539096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28F11368-ECDB-8648-89BA-4577E2F451F5}"/>
                  </a:ext>
                </a:extLst>
              </p:cNvPr>
              <p:cNvSpPr txBox="1"/>
              <p:nvPr/>
            </p:nvSpPr>
            <p:spPr>
              <a:xfrm>
                <a:off x="711271" y="4243827"/>
                <a:ext cx="3736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28F11368-ECDB-8648-89BA-4577E2F451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271" y="4243827"/>
                <a:ext cx="373628" cy="276999"/>
              </a:xfrm>
              <a:prstGeom prst="rect">
                <a:avLst/>
              </a:prstGeom>
              <a:blipFill>
                <a:blip r:embed="rId22"/>
                <a:stretch>
                  <a:fillRect l="-13333" r="-3333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6" name="Oval 95">
            <a:extLst>
              <a:ext uri="{FF2B5EF4-FFF2-40B4-BE49-F238E27FC236}">
                <a16:creationId xmlns:a16="http://schemas.microsoft.com/office/drawing/2014/main" id="{5148A8C2-6B6F-2C48-8538-E678156A6B6C}"/>
              </a:ext>
            </a:extLst>
          </p:cNvPr>
          <p:cNvSpPr/>
          <p:nvPr/>
        </p:nvSpPr>
        <p:spPr>
          <a:xfrm>
            <a:off x="2375425" y="5591614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81DE669E-7B72-2D4E-B38A-F79C6D9CB1DE}"/>
                  </a:ext>
                </a:extLst>
              </p:cNvPr>
              <p:cNvSpPr txBox="1"/>
              <p:nvPr/>
            </p:nvSpPr>
            <p:spPr>
              <a:xfrm>
                <a:off x="2163843" y="5296345"/>
                <a:ext cx="3736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81DE669E-7B72-2D4E-B38A-F79C6D9CB1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3843" y="5296345"/>
                <a:ext cx="373628" cy="276999"/>
              </a:xfrm>
              <a:prstGeom prst="rect">
                <a:avLst/>
              </a:prstGeom>
              <a:blipFill>
                <a:blip r:embed="rId23"/>
                <a:stretch>
                  <a:fillRect l="-12903" r="-3226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8F906D89-B624-9347-838A-7EB7B56AA896}"/>
                  </a:ext>
                </a:extLst>
              </p:cNvPr>
              <p:cNvSpPr/>
              <p:nvPr/>
            </p:nvSpPr>
            <p:spPr>
              <a:xfrm>
                <a:off x="11493405" y="3539870"/>
                <a:ext cx="694275" cy="58314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8F906D89-B624-9347-838A-7EB7B56AA8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93405" y="3539870"/>
                <a:ext cx="694275" cy="583149"/>
              </a:xfrm>
              <a:prstGeom prst="ellipse">
                <a:avLst/>
              </a:prstGeom>
              <a:blipFill>
                <a:blip r:embed="rId2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EFF1DA08-AC78-4549-95A5-A53958CC4AAC}"/>
                  </a:ext>
                </a:extLst>
              </p:cNvPr>
              <p:cNvSpPr/>
              <p:nvPr/>
            </p:nvSpPr>
            <p:spPr>
              <a:xfrm>
                <a:off x="8997364" y="3595714"/>
                <a:ext cx="703037" cy="634594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EFF1DA08-AC78-4549-95A5-A53958CC4A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7364" y="3595714"/>
                <a:ext cx="703037" cy="634594"/>
              </a:xfrm>
              <a:prstGeom prst="ellipse">
                <a:avLst/>
              </a:prstGeom>
              <a:blipFill>
                <a:blip r:embed="rId25"/>
                <a:stretch>
                  <a:fillRect b="-384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2213757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4F378-CD67-8A4D-8ECD-19659C8AE3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1687" y="-80924"/>
            <a:ext cx="9094807" cy="1028777"/>
          </a:xfrm>
        </p:spPr>
        <p:txBody>
          <a:bodyPr/>
          <a:lstStyle/>
          <a:p>
            <a:pPr algn="ctr"/>
            <a:r>
              <a:rPr lang="en-US" dirty="0"/>
              <a:t>Example of range query in PR-</a:t>
            </a:r>
            <a:r>
              <a:rPr lang="en-US" dirty="0" err="1"/>
              <a:t>QuadTree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F1C8300-1158-AF44-8587-F337DADDBF57}"/>
              </a:ext>
            </a:extLst>
          </p:cNvPr>
          <p:cNvSpPr>
            <a:spLocks/>
          </p:cNvSpPr>
          <p:nvPr/>
        </p:nvSpPr>
        <p:spPr>
          <a:xfrm>
            <a:off x="577892" y="1561172"/>
            <a:ext cx="4919659" cy="44381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D4EBE64-0189-9448-AD5F-4A307EE4A47B}"/>
              </a:ext>
            </a:extLst>
          </p:cNvPr>
          <p:cNvSpPr txBox="1"/>
          <p:nvPr/>
        </p:nvSpPr>
        <p:spPr>
          <a:xfrm>
            <a:off x="122102" y="6077415"/>
            <a:ext cx="993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(-16, -16)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3367344-D2C2-644E-AF60-07580BC0BED4}"/>
              </a:ext>
            </a:extLst>
          </p:cNvPr>
          <p:cNvSpPr txBox="1"/>
          <p:nvPr/>
        </p:nvSpPr>
        <p:spPr>
          <a:xfrm>
            <a:off x="5205516" y="6077414"/>
            <a:ext cx="993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(16, -16)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4DEBC0-56B6-454A-91F8-B1862EE00F41}"/>
              </a:ext>
            </a:extLst>
          </p:cNvPr>
          <p:cNvSpPr txBox="1"/>
          <p:nvPr/>
        </p:nvSpPr>
        <p:spPr>
          <a:xfrm>
            <a:off x="5291008" y="1245144"/>
            <a:ext cx="993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(16, 16)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ED43F1C-2803-F74C-9651-112D2BD647D0}"/>
              </a:ext>
            </a:extLst>
          </p:cNvPr>
          <p:cNvSpPr txBox="1"/>
          <p:nvPr/>
        </p:nvSpPr>
        <p:spPr>
          <a:xfrm>
            <a:off x="133565" y="1245143"/>
            <a:ext cx="993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(-16, 16)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0765131-9447-4C44-931A-43E1B93BBEEB}"/>
              </a:ext>
            </a:extLst>
          </p:cNvPr>
          <p:cNvCxnSpPr>
            <a:stCxn id="4" idx="0"/>
            <a:endCxn id="4" idx="2"/>
          </p:cNvCxnSpPr>
          <p:nvPr/>
        </p:nvCxnSpPr>
        <p:spPr>
          <a:xfrm>
            <a:off x="3037722" y="1561172"/>
            <a:ext cx="0" cy="4438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D3FBAC7-85B5-3C47-B35C-27A955D16F67}"/>
              </a:ext>
            </a:extLst>
          </p:cNvPr>
          <p:cNvCxnSpPr>
            <a:cxnSpLocks/>
          </p:cNvCxnSpPr>
          <p:nvPr/>
        </p:nvCxnSpPr>
        <p:spPr>
          <a:xfrm>
            <a:off x="577892" y="3769113"/>
            <a:ext cx="491965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8A41387-28C5-DE48-841A-2335B26C1D70}"/>
              </a:ext>
            </a:extLst>
          </p:cNvPr>
          <p:cNvCxnSpPr>
            <a:cxnSpLocks/>
          </p:cNvCxnSpPr>
          <p:nvPr/>
        </p:nvCxnSpPr>
        <p:spPr>
          <a:xfrm>
            <a:off x="577891" y="2772938"/>
            <a:ext cx="24598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9BEDA4F-10D7-7C49-9BFB-35FB3C88EF64}"/>
              </a:ext>
            </a:extLst>
          </p:cNvPr>
          <p:cNvCxnSpPr>
            <a:cxnSpLocks/>
          </p:cNvCxnSpPr>
          <p:nvPr/>
        </p:nvCxnSpPr>
        <p:spPr>
          <a:xfrm>
            <a:off x="1807802" y="1576042"/>
            <a:ext cx="0" cy="22042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89CC8C9-62FD-CE44-A725-64BA847FCAAD}"/>
              </a:ext>
            </a:extLst>
          </p:cNvPr>
          <p:cNvCxnSpPr>
            <a:cxnSpLocks/>
          </p:cNvCxnSpPr>
          <p:nvPr/>
        </p:nvCxnSpPr>
        <p:spPr>
          <a:xfrm>
            <a:off x="1807802" y="3713356"/>
            <a:ext cx="0" cy="228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FADBD58-BAB1-D649-B8BE-8DED6819B1CF}"/>
              </a:ext>
            </a:extLst>
          </p:cNvPr>
          <p:cNvCxnSpPr>
            <a:cxnSpLocks/>
          </p:cNvCxnSpPr>
          <p:nvPr/>
        </p:nvCxnSpPr>
        <p:spPr>
          <a:xfrm>
            <a:off x="585326" y="4832193"/>
            <a:ext cx="24598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13D531F-986D-BE47-A6B8-ABF050F2A526}"/>
              </a:ext>
            </a:extLst>
          </p:cNvPr>
          <p:cNvCxnSpPr>
            <a:cxnSpLocks/>
          </p:cNvCxnSpPr>
          <p:nvPr/>
        </p:nvCxnSpPr>
        <p:spPr>
          <a:xfrm>
            <a:off x="1807802" y="3289607"/>
            <a:ext cx="123735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FC8060C-B4EF-EC44-8115-288D4A8E64D4}"/>
              </a:ext>
            </a:extLst>
          </p:cNvPr>
          <p:cNvCxnSpPr>
            <a:cxnSpLocks/>
          </p:cNvCxnSpPr>
          <p:nvPr/>
        </p:nvCxnSpPr>
        <p:spPr>
          <a:xfrm>
            <a:off x="2395969" y="2772938"/>
            <a:ext cx="0" cy="10073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>
            <a:extLst>
              <a:ext uri="{FF2B5EF4-FFF2-40B4-BE49-F238E27FC236}">
                <a16:creationId xmlns:a16="http://schemas.microsoft.com/office/drawing/2014/main" id="{E435A33E-DF17-AA4F-ACF3-51283F51EF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4776" y="3385394"/>
            <a:ext cx="323208" cy="2879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C84DB4F-3C32-9E4B-9CBC-D82CA6D7D3EE}"/>
                  </a:ext>
                </a:extLst>
              </p:cNvPr>
              <p:cNvSpPr txBox="1"/>
              <p:nvPr/>
            </p:nvSpPr>
            <p:spPr>
              <a:xfrm>
                <a:off x="421311" y="777388"/>
                <a:ext cx="58632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accent5"/>
                    </a:solidFill>
                  </a:rPr>
                  <a:t>anchor = (-9, 3), </a:t>
                </a:r>
                <a:r>
                  <a:rPr lang="en-US" dirty="0">
                    <a:solidFill>
                      <a:schemeClr val="accent2"/>
                    </a:solidFill>
                  </a:rPr>
                  <a:t>range </a:t>
                </a:r>
                <a:r>
                  <a:rPr lang="en-US" dirty="0">
                    <a:solidFill>
                      <a:schemeClr val="accent5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=7</m:t>
                    </m:r>
                  </m:oMath>
                </a14:m>
                <a:r>
                  <a:rPr lang="en-US" dirty="0">
                    <a:solidFill>
                      <a:schemeClr val="accent2"/>
                    </a:solidFill>
                  </a:rPr>
                  <a:t>,  </a:t>
                </a:r>
                <a:r>
                  <a:rPr lang="en-US" dirty="0">
                    <a:solidFill>
                      <a:srgbClr val="7030A0"/>
                    </a:solidFill>
                  </a:rPr>
                  <a:t>Bucket size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endParaRPr lang="en-US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C84DB4F-3C32-9E4B-9CBC-D82CA6D7D3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311" y="777388"/>
                <a:ext cx="5863271" cy="369332"/>
              </a:xfrm>
              <a:prstGeom prst="rect">
                <a:avLst/>
              </a:prstGeom>
              <a:blipFill>
                <a:blip r:embed="rId3"/>
                <a:stretch>
                  <a:fillRect l="-648" t="-3333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Oval 36">
            <a:extLst>
              <a:ext uri="{FF2B5EF4-FFF2-40B4-BE49-F238E27FC236}">
                <a16:creationId xmlns:a16="http://schemas.microsoft.com/office/drawing/2014/main" id="{C40E7FAC-2BA5-204B-AF7C-B13A89D2BA1C}"/>
              </a:ext>
            </a:extLst>
          </p:cNvPr>
          <p:cNvSpPr/>
          <p:nvPr/>
        </p:nvSpPr>
        <p:spPr>
          <a:xfrm>
            <a:off x="1474775" y="1839952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9BC64F6B-B4FF-CC46-9D08-E3240F04BCC4}"/>
              </a:ext>
            </a:extLst>
          </p:cNvPr>
          <p:cNvSpPr/>
          <p:nvPr/>
        </p:nvSpPr>
        <p:spPr>
          <a:xfrm>
            <a:off x="1760377" y="2258122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030A4FD8-FDCA-1240-A03A-50E44C956454}"/>
              </a:ext>
            </a:extLst>
          </p:cNvPr>
          <p:cNvSpPr/>
          <p:nvPr/>
        </p:nvSpPr>
        <p:spPr>
          <a:xfrm>
            <a:off x="943232" y="2401225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858369C6-A3CE-A549-B7E8-894D1B0E3C4F}"/>
              </a:ext>
            </a:extLst>
          </p:cNvPr>
          <p:cNvSpPr/>
          <p:nvPr/>
        </p:nvSpPr>
        <p:spPr>
          <a:xfrm>
            <a:off x="2470945" y="2401225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A8DFBF64-6A63-4941-B76D-0711BFF9E589}"/>
              </a:ext>
            </a:extLst>
          </p:cNvPr>
          <p:cNvSpPr/>
          <p:nvPr/>
        </p:nvSpPr>
        <p:spPr>
          <a:xfrm>
            <a:off x="3258965" y="2810100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3F572112-0688-6D4E-9954-5C92A9766196}"/>
              </a:ext>
            </a:extLst>
          </p:cNvPr>
          <p:cNvSpPr/>
          <p:nvPr/>
        </p:nvSpPr>
        <p:spPr>
          <a:xfrm>
            <a:off x="2489532" y="3066575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29CE63BF-5CF8-D842-864E-357C56C2EF7F}"/>
              </a:ext>
            </a:extLst>
          </p:cNvPr>
          <p:cNvSpPr/>
          <p:nvPr/>
        </p:nvSpPr>
        <p:spPr>
          <a:xfrm>
            <a:off x="2073225" y="3486601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64B5F066-3BDC-2E47-A2A2-65998B32EDA0}"/>
              </a:ext>
            </a:extLst>
          </p:cNvPr>
          <p:cNvSpPr/>
          <p:nvPr/>
        </p:nvSpPr>
        <p:spPr>
          <a:xfrm>
            <a:off x="1556555" y="4241162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06F0AC4F-8993-1441-9484-031E5E3C4383}"/>
              </a:ext>
            </a:extLst>
          </p:cNvPr>
          <p:cNvSpPr/>
          <p:nvPr/>
        </p:nvSpPr>
        <p:spPr>
          <a:xfrm>
            <a:off x="2675385" y="3408542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284C06F-6037-6F4E-9388-4ED478106D7D}"/>
              </a:ext>
            </a:extLst>
          </p:cNvPr>
          <p:cNvSpPr txBox="1"/>
          <p:nvPr/>
        </p:nvSpPr>
        <p:spPr>
          <a:xfrm>
            <a:off x="2839728" y="3765467"/>
            <a:ext cx="2054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0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DC40580-A139-C249-90A1-1AC648FC3614}"/>
              </a:ext>
            </a:extLst>
          </p:cNvPr>
          <p:cNvSpPr txBox="1"/>
          <p:nvPr/>
        </p:nvSpPr>
        <p:spPr>
          <a:xfrm>
            <a:off x="2197241" y="3759315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-4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DD1F80B-070E-5045-9A7B-C782D99A825D}"/>
              </a:ext>
            </a:extLst>
          </p:cNvPr>
          <p:cNvSpPr txBox="1"/>
          <p:nvPr/>
        </p:nvSpPr>
        <p:spPr>
          <a:xfrm>
            <a:off x="3501723" y="3759315"/>
            <a:ext cx="2054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4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383F2446-45E7-AA4E-B621-DE69374595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2812" y="3168792"/>
            <a:ext cx="215900" cy="228600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8017408E-686D-CF48-9D4A-F5D3498FBDA5}"/>
              </a:ext>
            </a:extLst>
          </p:cNvPr>
          <p:cNvSpPr txBox="1"/>
          <p:nvPr/>
        </p:nvSpPr>
        <p:spPr>
          <a:xfrm>
            <a:off x="1592398" y="3768840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-8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89434D0-EFD9-E948-AF48-D52018F7B778}"/>
              </a:ext>
            </a:extLst>
          </p:cNvPr>
          <p:cNvSpPr txBox="1"/>
          <p:nvPr/>
        </p:nvSpPr>
        <p:spPr>
          <a:xfrm>
            <a:off x="4081483" y="3779567"/>
            <a:ext cx="2054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8</a:t>
            </a: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13446AA9-C995-F048-A218-A84FE9DC843B}"/>
              </a:ext>
            </a:extLst>
          </p:cNvPr>
          <p:cNvCxnSpPr>
            <a:cxnSpLocks/>
          </p:cNvCxnSpPr>
          <p:nvPr/>
        </p:nvCxnSpPr>
        <p:spPr>
          <a:xfrm flipH="1">
            <a:off x="1620284" y="3457748"/>
            <a:ext cx="7231" cy="308205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6E462DB3-49F7-4A47-922A-63AADC96AE78}"/>
              </a:ext>
            </a:extLst>
          </p:cNvPr>
          <p:cNvCxnSpPr>
            <a:cxnSpLocks/>
          </p:cNvCxnSpPr>
          <p:nvPr/>
        </p:nvCxnSpPr>
        <p:spPr>
          <a:xfrm>
            <a:off x="1688655" y="3389482"/>
            <a:ext cx="1331256" cy="3823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24CB42CA-8EAE-CE4D-82D9-095DFE4458C3}"/>
              </a:ext>
            </a:extLst>
          </p:cNvPr>
          <p:cNvSpPr txBox="1"/>
          <p:nvPr/>
        </p:nvSpPr>
        <p:spPr>
          <a:xfrm>
            <a:off x="1444753" y="3764077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00B0F0"/>
                </a:solidFill>
              </a:rPr>
              <a:t>-9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BCC205CA-23A5-1641-A112-80D91CF958DF}"/>
              </a:ext>
            </a:extLst>
          </p:cNvPr>
          <p:cNvSpPr txBox="1"/>
          <p:nvPr/>
        </p:nvSpPr>
        <p:spPr>
          <a:xfrm>
            <a:off x="3025913" y="3287814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00B0F0"/>
                </a:solidFill>
              </a:rPr>
              <a:t>3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359B3557-F84D-874D-BC31-BDABDB1128EF}"/>
              </a:ext>
            </a:extLst>
          </p:cNvPr>
          <p:cNvSpPr txBox="1"/>
          <p:nvPr/>
        </p:nvSpPr>
        <p:spPr>
          <a:xfrm>
            <a:off x="2778255" y="4183182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-4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B980752-22D2-A34A-A952-DA61554DFFDF}"/>
              </a:ext>
            </a:extLst>
          </p:cNvPr>
          <p:cNvSpPr txBox="1"/>
          <p:nvPr/>
        </p:nvSpPr>
        <p:spPr>
          <a:xfrm>
            <a:off x="2802066" y="4664199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-8</a:t>
            </a: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8C929720-BA9D-3C46-BCF3-253BA94B95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87662" y="2614607"/>
            <a:ext cx="215900" cy="228600"/>
          </a:xfrm>
          <a:prstGeom prst="rect">
            <a:avLst/>
          </a:prstGeom>
        </p:spPr>
      </p:pic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E99C64F5-A836-4247-AEB1-5CCE9DDB9EAF}"/>
              </a:ext>
            </a:extLst>
          </p:cNvPr>
          <p:cNvCxnSpPr>
            <a:cxnSpLocks/>
          </p:cNvCxnSpPr>
          <p:nvPr/>
        </p:nvCxnSpPr>
        <p:spPr>
          <a:xfrm>
            <a:off x="1607804" y="3422830"/>
            <a:ext cx="1203348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Oval 74">
            <a:extLst>
              <a:ext uri="{FF2B5EF4-FFF2-40B4-BE49-F238E27FC236}">
                <a16:creationId xmlns:a16="http://schemas.microsoft.com/office/drawing/2014/main" id="{47CCA042-4D34-1543-97CB-B2810DB98106}"/>
              </a:ext>
            </a:extLst>
          </p:cNvPr>
          <p:cNvSpPr/>
          <p:nvPr/>
        </p:nvSpPr>
        <p:spPr>
          <a:xfrm>
            <a:off x="714103" y="2512737"/>
            <a:ext cx="2015380" cy="2011680"/>
          </a:xfrm>
          <a:prstGeom prst="ellipse">
            <a:avLst/>
          </a:prstGeom>
          <a:solidFill>
            <a:schemeClr val="accent2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1437A734-5F5E-1F4E-AFCE-0B91124B4081}"/>
                  </a:ext>
                </a:extLst>
              </p:cNvPr>
              <p:cNvSpPr txBox="1"/>
              <p:nvPr/>
            </p:nvSpPr>
            <p:spPr>
              <a:xfrm>
                <a:off x="731650" y="2105956"/>
                <a:ext cx="27584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1437A734-5F5E-1F4E-AFCE-0B91124B40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650" y="2105956"/>
                <a:ext cx="275845" cy="276999"/>
              </a:xfrm>
              <a:prstGeom prst="rect">
                <a:avLst/>
              </a:prstGeom>
              <a:blipFill>
                <a:blip r:embed="rId6"/>
                <a:stretch>
                  <a:fillRect l="-22727" r="-4545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87D865D-922E-7D46-B0B6-3DC6B703FAF7}"/>
                  </a:ext>
                </a:extLst>
              </p:cNvPr>
              <p:cNvSpPr txBox="1"/>
              <p:nvPr/>
            </p:nvSpPr>
            <p:spPr>
              <a:xfrm>
                <a:off x="1255534" y="1629692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87D865D-922E-7D46-B0B6-3DC6B703FA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5534" y="1629692"/>
                <a:ext cx="281167" cy="276999"/>
              </a:xfrm>
              <a:prstGeom prst="rect">
                <a:avLst/>
              </a:prstGeom>
              <a:blipFill>
                <a:blip r:embed="rId7"/>
                <a:stretch>
                  <a:fillRect l="-17391" r="-4348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BB3CD07-D837-F44C-A472-66C908F6DB16}"/>
                  </a:ext>
                </a:extLst>
              </p:cNvPr>
              <p:cNvSpPr txBox="1"/>
              <p:nvPr/>
            </p:nvSpPr>
            <p:spPr>
              <a:xfrm>
                <a:off x="1898473" y="1958313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BB3CD07-D837-F44C-A472-66C908F6DB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8473" y="1958313"/>
                <a:ext cx="281167" cy="276999"/>
              </a:xfrm>
              <a:prstGeom prst="rect">
                <a:avLst/>
              </a:prstGeom>
              <a:blipFill>
                <a:blip r:embed="rId8"/>
                <a:stretch>
                  <a:fillRect l="-16667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4A56388C-2791-C543-86A1-29F83A27FAD6}"/>
                  </a:ext>
                </a:extLst>
              </p:cNvPr>
              <p:cNvSpPr txBox="1"/>
              <p:nvPr/>
            </p:nvSpPr>
            <p:spPr>
              <a:xfrm>
                <a:off x="2379493" y="2110708"/>
                <a:ext cx="27943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4A56388C-2791-C543-86A1-29F83A27FA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9493" y="2110708"/>
                <a:ext cx="279435" cy="276999"/>
              </a:xfrm>
              <a:prstGeom prst="rect">
                <a:avLst/>
              </a:prstGeom>
              <a:blipFill>
                <a:blip r:embed="rId9"/>
                <a:stretch>
                  <a:fillRect l="-17391" r="-4348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23C3719B-A6AF-164F-90D4-CEF73935F3C9}"/>
                  </a:ext>
                </a:extLst>
              </p:cNvPr>
              <p:cNvSpPr txBox="1"/>
              <p:nvPr/>
            </p:nvSpPr>
            <p:spPr>
              <a:xfrm>
                <a:off x="3236751" y="2467902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23C3719B-A6AF-164F-90D4-CEF73935F3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6751" y="2467902"/>
                <a:ext cx="281167" cy="276999"/>
              </a:xfrm>
              <a:prstGeom prst="rect">
                <a:avLst/>
              </a:prstGeom>
              <a:blipFill>
                <a:blip r:embed="rId10"/>
                <a:stretch>
                  <a:fillRect l="-17391" r="-4348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CB576CCD-353B-A64A-A8B6-79C729DF5242}"/>
                  </a:ext>
                </a:extLst>
              </p:cNvPr>
              <p:cNvSpPr txBox="1"/>
              <p:nvPr/>
            </p:nvSpPr>
            <p:spPr>
              <a:xfrm>
                <a:off x="2603329" y="2834619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CB576CCD-353B-A64A-A8B6-79C729DF52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3329" y="2834619"/>
                <a:ext cx="281167" cy="276999"/>
              </a:xfrm>
              <a:prstGeom prst="rect">
                <a:avLst/>
              </a:prstGeom>
              <a:blipFill>
                <a:blip r:embed="rId11"/>
                <a:stretch>
                  <a:fillRect l="-17391" r="-4348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1EE9049A-08B4-3D4B-842B-844CD7B49850}"/>
                  </a:ext>
                </a:extLst>
              </p:cNvPr>
              <p:cNvSpPr txBox="1"/>
              <p:nvPr/>
            </p:nvSpPr>
            <p:spPr>
              <a:xfrm>
                <a:off x="2755729" y="3401371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1EE9049A-08B4-3D4B-842B-844CD7B498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5729" y="3401371"/>
                <a:ext cx="281167" cy="276999"/>
              </a:xfrm>
              <a:prstGeom prst="rect">
                <a:avLst/>
              </a:prstGeom>
              <a:blipFill>
                <a:blip r:embed="rId12"/>
                <a:stretch>
                  <a:fillRect l="-17391" r="-4348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3BC46F4D-80C4-8045-966E-89D8A837A63B}"/>
                  </a:ext>
                </a:extLst>
              </p:cNvPr>
              <p:cNvSpPr txBox="1"/>
              <p:nvPr/>
            </p:nvSpPr>
            <p:spPr>
              <a:xfrm>
                <a:off x="2108022" y="3510907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3BC46F4D-80C4-8045-966E-89D8A837A6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8022" y="3510907"/>
                <a:ext cx="281167" cy="276999"/>
              </a:xfrm>
              <a:prstGeom prst="rect">
                <a:avLst/>
              </a:prstGeom>
              <a:blipFill>
                <a:blip r:embed="rId13"/>
                <a:stretch>
                  <a:fillRect l="-17391" r="-4348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A21FCB75-57F2-6B4B-B6D4-2E51392F06B3}"/>
                  </a:ext>
                </a:extLst>
              </p:cNvPr>
              <p:cNvSpPr txBox="1"/>
              <p:nvPr/>
            </p:nvSpPr>
            <p:spPr>
              <a:xfrm>
                <a:off x="1574613" y="4277677"/>
                <a:ext cx="27584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A21FCB75-57F2-6B4B-B6D4-2E51392F06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4613" y="4277677"/>
                <a:ext cx="275845" cy="276999"/>
              </a:xfrm>
              <a:prstGeom prst="rect">
                <a:avLst/>
              </a:prstGeom>
              <a:blipFill>
                <a:blip r:embed="rId14"/>
                <a:stretch>
                  <a:fillRect l="-17391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111C7B60-146D-7C49-AE2F-67EB5ACFE4E2}"/>
              </a:ext>
            </a:extLst>
          </p:cNvPr>
          <p:cNvCxnSpPr>
            <a:cxnSpLocks/>
          </p:cNvCxnSpPr>
          <p:nvPr/>
        </p:nvCxnSpPr>
        <p:spPr>
          <a:xfrm flipH="1">
            <a:off x="7024504" y="1413529"/>
            <a:ext cx="1142054" cy="614225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B7A097B4-96AB-5B49-B870-C1FACE0D83D2}"/>
              </a:ext>
            </a:extLst>
          </p:cNvPr>
          <p:cNvCxnSpPr>
            <a:cxnSpLocks/>
          </p:cNvCxnSpPr>
          <p:nvPr/>
        </p:nvCxnSpPr>
        <p:spPr>
          <a:xfrm flipH="1">
            <a:off x="8386763" y="1576042"/>
            <a:ext cx="331640" cy="7378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CADC76E4-CC05-974D-9737-328F5B01EFE9}"/>
              </a:ext>
            </a:extLst>
          </p:cNvPr>
          <p:cNvCxnSpPr>
            <a:cxnSpLocks/>
          </p:cNvCxnSpPr>
          <p:nvPr/>
        </p:nvCxnSpPr>
        <p:spPr>
          <a:xfrm>
            <a:off x="9458325" y="1561172"/>
            <a:ext cx="705531" cy="6741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D65B81CE-AB0E-8F4C-9BB4-A473BDD2C31D}"/>
              </a:ext>
            </a:extLst>
          </p:cNvPr>
          <p:cNvCxnSpPr>
            <a:cxnSpLocks/>
          </p:cNvCxnSpPr>
          <p:nvPr/>
        </p:nvCxnSpPr>
        <p:spPr>
          <a:xfrm>
            <a:off x="9797354" y="1413529"/>
            <a:ext cx="1526024" cy="4005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Oval 107">
            <a:extLst>
              <a:ext uri="{FF2B5EF4-FFF2-40B4-BE49-F238E27FC236}">
                <a16:creationId xmlns:a16="http://schemas.microsoft.com/office/drawing/2014/main" id="{983A2BA5-38F6-9B41-9D65-F467C840EA86}"/>
              </a:ext>
            </a:extLst>
          </p:cNvPr>
          <p:cNvSpPr/>
          <p:nvPr/>
        </p:nvSpPr>
        <p:spPr>
          <a:xfrm>
            <a:off x="9625534" y="2400465"/>
            <a:ext cx="1076643" cy="54221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0D11F92F-18CC-5F49-A9E5-F8FEF8B76FC5}"/>
                  </a:ext>
                </a:extLst>
              </p:cNvPr>
              <p:cNvSpPr/>
              <p:nvPr/>
            </p:nvSpPr>
            <p:spPr>
              <a:xfrm>
                <a:off x="7848441" y="2343499"/>
                <a:ext cx="1076643" cy="54221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0D11F92F-18CC-5F49-A9E5-F8FEF8B76F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8441" y="2343499"/>
                <a:ext cx="1076643" cy="542215"/>
              </a:xfrm>
              <a:prstGeom prst="ellipse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0" name="Oval 109">
            <a:extLst>
              <a:ext uri="{FF2B5EF4-FFF2-40B4-BE49-F238E27FC236}">
                <a16:creationId xmlns:a16="http://schemas.microsoft.com/office/drawing/2014/main" id="{3A3D12D0-9524-5244-865E-3FB35B4E64CB}"/>
              </a:ext>
            </a:extLst>
          </p:cNvPr>
          <p:cNvSpPr/>
          <p:nvPr/>
        </p:nvSpPr>
        <p:spPr>
          <a:xfrm>
            <a:off x="10985081" y="1895708"/>
            <a:ext cx="1076643" cy="54221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ADE06B88-5EB9-E941-99AB-D2D46618547D}"/>
              </a:ext>
            </a:extLst>
          </p:cNvPr>
          <p:cNvCxnSpPr>
            <a:cxnSpLocks/>
          </p:cNvCxnSpPr>
          <p:nvPr/>
        </p:nvCxnSpPr>
        <p:spPr>
          <a:xfrm flipH="1">
            <a:off x="5991988" y="2521133"/>
            <a:ext cx="544736" cy="2841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592A0D34-9286-6847-AA3B-8DE51A1D2F2E}"/>
              </a:ext>
            </a:extLst>
          </p:cNvPr>
          <p:cNvCxnSpPr>
            <a:cxnSpLocks/>
          </p:cNvCxnSpPr>
          <p:nvPr/>
        </p:nvCxnSpPr>
        <p:spPr>
          <a:xfrm flipH="1">
            <a:off x="6207366" y="2606401"/>
            <a:ext cx="568662" cy="8009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8D157BAD-C517-2B49-BAD7-377C9F5923FC}"/>
              </a:ext>
            </a:extLst>
          </p:cNvPr>
          <p:cNvCxnSpPr>
            <a:cxnSpLocks/>
          </p:cNvCxnSpPr>
          <p:nvPr/>
        </p:nvCxnSpPr>
        <p:spPr>
          <a:xfrm flipH="1">
            <a:off x="6842129" y="2653318"/>
            <a:ext cx="194544" cy="73207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3F21784C-D3B2-8B4F-B5FC-37D7108EEC12}"/>
              </a:ext>
            </a:extLst>
          </p:cNvPr>
          <p:cNvCxnSpPr>
            <a:cxnSpLocks/>
          </p:cNvCxnSpPr>
          <p:nvPr/>
        </p:nvCxnSpPr>
        <p:spPr>
          <a:xfrm>
            <a:off x="7366031" y="2618573"/>
            <a:ext cx="416309" cy="8923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Oval 116">
            <a:extLst>
              <a:ext uri="{FF2B5EF4-FFF2-40B4-BE49-F238E27FC236}">
                <a16:creationId xmlns:a16="http://schemas.microsoft.com/office/drawing/2014/main" id="{9E2EB0A7-82BE-3A4D-AF4C-1131EE464155}"/>
              </a:ext>
            </a:extLst>
          </p:cNvPr>
          <p:cNvSpPr/>
          <p:nvPr/>
        </p:nvSpPr>
        <p:spPr>
          <a:xfrm>
            <a:off x="7472283" y="3518577"/>
            <a:ext cx="694275" cy="58314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14DFBD9B-49EA-8941-812E-EE9DBCBB212D}"/>
              </a:ext>
            </a:extLst>
          </p:cNvPr>
          <p:cNvSpPr/>
          <p:nvPr/>
        </p:nvSpPr>
        <p:spPr>
          <a:xfrm>
            <a:off x="6531303" y="3485133"/>
            <a:ext cx="694275" cy="583149"/>
          </a:xfrm>
          <a:prstGeom prst="ellipse">
            <a:avLst/>
          </a:prstGeom>
          <a:solidFill>
            <a:schemeClr val="accent6">
              <a:lumMod val="40000"/>
              <a:lumOff val="60000"/>
              <a:alpha val="56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Oval 121">
                <a:extLst>
                  <a:ext uri="{FF2B5EF4-FFF2-40B4-BE49-F238E27FC236}">
                    <a16:creationId xmlns:a16="http://schemas.microsoft.com/office/drawing/2014/main" id="{B950B928-B08F-FA4D-8639-878213CF86A3}"/>
                  </a:ext>
                </a:extLst>
              </p:cNvPr>
              <p:cNvSpPr/>
              <p:nvPr/>
            </p:nvSpPr>
            <p:spPr>
              <a:xfrm>
                <a:off x="5755733" y="3495491"/>
                <a:ext cx="694275" cy="58314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3,</m:t>
                      </m:r>
                    </m:oMath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2" name="Oval 121">
                <a:extLst>
                  <a:ext uri="{FF2B5EF4-FFF2-40B4-BE49-F238E27FC236}">
                    <a16:creationId xmlns:a16="http://schemas.microsoft.com/office/drawing/2014/main" id="{B950B928-B08F-FA4D-8639-878213CF86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5733" y="3495491"/>
                <a:ext cx="694275" cy="583149"/>
              </a:xfrm>
              <a:prstGeom prst="ellipse">
                <a:avLst/>
              </a:prstGeom>
              <a:blipFill>
                <a:blip r:embed="rId16"/>
                <a:stretch>
                  <a:fillRect b="-1041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B80EAF62-6A74-BC44-A38D-4789B856867E}"/>
                  </a:ext>
                </a:extLst>
              </p:cNvPr>
              <p:cNvSpPr/>
              <p:nvPr/>
            </p:nvSpPr>
            <p:spPr>
              <a:xfrm>
                <a:off x="5495866" y="2805079"/>
                <a:ext cx="694275" cy="58314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1,</m:t>
                      </m:r>
                    </m:oMath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B80EAF62-6A74-BC44-A38D-4789B85686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5866" y="2805079"/>
                <a:ext cx="694275" cy="583149"/>
              </a:xfrm>
              <a:prstGeom prst="ellipse">
                <a:avLst/>
              </a:prstGeom>
              <a:blipFill>
                <a:blip r:embed="rId17"/>
                <a:stretch>
                  <a:fillRect b="-1250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6AF9F15E-DED0-E949-8CBC-6D664601DCBA}"/>
              </a:ext>
            </a:extLst>
          </p:cNvPr>
          <p:cNvCxnSpPr>
            <a:cxnSpLocks/>
          </p:cNvCxnSpPr>
          <p:nvPr/>
        </p:nvCxnSpPr>
        <p:spPr>
          <a:xfrm flipH="1">
            <a:off x="7065249" y="4017633"/>
            <a:ext cx="471373" cy="7026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Oval 127">
            <a:extLst>
              <a:ext uri="{FF2B5EF4-FFF2-40B4-BE49-F238E27FC236}">
                <a16:creationId xmlns:a16="http://schemas.microsoft.com/office/drawing/2014/main" id="{A0B66E87-88B7-A04F-A32B-5928CE8DFC70}"/>
              </a:ext>
            </a:extLst>
          </p:cNvPr>
          <p:cNvSpPr>
            <a:spLocks noChangeAspect="1"/>
          </p:cNvSpPr>
          <p:nvPr/>
        </p:nvSpPr>
        <p:spPr>
          <a:xfrm>
            <a:off x="6727461" y="4771921"/>
            <a:ext cx="457200" cy="4572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AE3FDE38-857D-5640-84DD-8A9C8980D6D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465656" y="4767156"/>
                <a:ext cx="457200" cy="4572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AE3FDE38-857D-5640-84DD-8A9C8980D6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5656" y="4767156"/>
                <a:ext cx="457200" cy="457200"/>
              </a:xfrm>
              <a:prstGeom prst="ellipse">
                <a:avLst/>
              </a:prstGeom>
              <a:blipFill>
                <a:blip r:embed="rId18"/>
                <a:stretch>
                  <a:fillRect l="-540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5F03693F-5766-F643-906E-483748D372C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185971" y="4809362"/>
                <a:ext cx="457200" cy="4572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5F03693F-5766-F643-906E-483748D372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5971" y="4809362"/>
                <a:ext cx="457200" cy="457200"/>
              </a:xfrm>
              <a:prstGeom prst="ellipse">
                <a:avLst/>
              </a:prstGeom>
              <a:blipFill>
                <a:blip r:embed="rId19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47F7244A-6014-6E41-B954-C65631D8DF2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938454" y="4804597"/>
                <a:ext cx="457200" cy="4572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47F7244A-6014-6E41-B954-C65631D8DF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8454" y="4804597"/>
                <a:ext cx="457200" cy="457200"/>
              </a:xfrm>
              <a:prstGeom prst="ellipse">
                <a:avLst/>
              </a:prstGeom>
              <a:blipFill>
                <a:blip r:embed="rId20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86C3C6BC-7568-E74F-845F-E9A1CC6A12C8}"/>
              </a:ext>
            </a:extLst>
          </p:cNvPr>
          <p:cNvCxnSpPr>
            <a:cxnSpLocks/>
          </p:cNvCxnSpPr>
          <p:nvPr/>
        </p:nvCxnSpPr>
        <p:spPr>
          <a:xfrm flipH="1">
            <a:off x="7718607" y="4143770"/>
            <a:ext cx="53702" cy="5204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F9FD7456-EC2D-874A-825D-C68AAE470598}"/>
              </a:ext>
            </a:extLst>
          </p:cNvPr>
          <p:cNvCxnSpPr>
            <a:cxnSpLocks/>
          </p:cNvCxnSpPr>
          <p:nvPr/>
        </p:nvCxnSpPr>
        <p:spPr>
          <a:xfrm>
            <a:off x="8070568" y="4098965"/>
            <a:ext cx="482015" cy="6213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C331B52D-8C73-2141-9943-8CE625BB0894}"/>
              </a:ext>
            </a:extLst>
          </p:cNvPr>
          <p:cNvCxnSpPr>
            <a:cxnSpLocks/>
          </p:cNvCxnSpPr>
          <p:nvPr/>
        </p:nvCxnSpPr>
        <p:spPr>
          <a:xfrm>
            <a:off x="8200258" y="3867037"/>
            <a:ext cx="966796" cy="7971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60FCD9C5-0658-5C4A-86EE-EDD0578A946C}"/>
              </a:ext>
            </a:extLst>
          </p:cNvPr>
          <p:cNvCxnSpPr>
            <a:cxnSpLocks/>
          </p:cNvCxnSpPr>
          <p:nvPr/>
        </p:nvCxnSpPr>
        <p:spPr>
          <a:xfrm flipH="1">
            <a:off x="9420085" y="2973118"/>
            <a:ext cx="445823" cy="5377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ACC8C392-6B31-1D42-85A5-A362D0CC4440}"/>
              </a:ext>
            </a:extLst>
          </p:cNvPr>
          <p:cNvCxnSpPr>
            <a:cxnSpLocks/>
          </p:cNvCxnSpPr>
          <p:nvPr/>
        </p:nvCxnSpPr>
        <p:spPr>
          <a:xfrm flipH="1">
            <a:off x="10113498" y="2984513"/>
            <a:ext cx="177310" cy="5841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4FDCD2B7-152B-BC4D-BB03-338334E6D6CE}"/>
              </a:ext>
            </a:extLst>
          </p:cNvPr>
          <p:cNvCxnSpPr>
            <a:cxnSpLocks/>
          </p:cNvCxnSpPr>
          <p:nvPr/>
        </p:nvCxnSpPr>
        <p:spPr>
          <a:xfrm>
            <a:off x="10549970" y="3006664"/>
            <a:ext cx="344285" cy="5914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704DD6B7-F153-594D-9753-4ECACF1A8F29}"/>
              </a:ext>
            </a:extLst>
          </p:cNvPr>
          <p:cNvCxnSpPr>
            <a:cxnSpLocks/>
          </p:cNvCxnSpPr>
          <p:nvPr/>
        </p:nvCxnSpPr>
        <p:spPr>
          <a:xfrm>
            <a:off x="10730836" y="2857181"/>
            <a:ext cx="792566" cy="6537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Oval 147">
            <a:extLst>
              <a:ext uri="{FF2B5EF4-FFF2-40B4-BE49-F238E27FC236}">
                <a16:creationId xmlns:a16="http://schemas.microsoft.com/office/drawing/2014/main" id="{827F7AEF-055D-7645-B788-01CE6D6AE33F}"/>
              </a:ext>
            </a:extLst>
          </p:cNvPr>
          <p:cNvSpPr/>
          <p:nvPr/>
        </p:nvSpPr>
        <p:spPr>
          <a:xfrm>
            <a:off x="9797354" y="3649406"/>
            <a:ext cx="694275" cy="58314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Oval 148">
            <a:extLst>
              <a:ext uri="{FF2B5EF4-FFF2-40B4-BE49-F238E27FC236}">
                <a16:creationId xmlns:a16="http://schemas.microsoft.com/office/drawing/2014/main" id="{431BBF08-0D12-184D-A846-741CACC514FB}"/>
              </a:ext>
            </a:extLst>
          </p:cNvPr>
          <p:cNvSpPr/>
          <p:nvPr/>
        </p:nvSpPr>
        <p:spPr>
          <a:xfrm>
            <a:off x="10702177" y="3678540"/>
            <a:ext cx="694275" cy="58314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57210AA5-CE15-6046-AAF8-4BFDDE75CBE4}"/>
              </a:ext>
            </a:extLst>
          </p:cNvPr>
          <p:cNvSpPr/>
          <p:nvPr/>
        </p:nvSpPr>
        <p:spPr>
          <a:xfrm>
            <a:off x="11493405" y="3539870"/>
            <a:ext cx="694275" cy="58314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Oval 153">
                <a:extLst>
                  <a:ext uri="{FF2B5EF4-FFF2-40B4-BE49-F238E27FC236}">
                    <a16:creationId xmlns:a16="http://schemas.microsoft.com/office/drawing/2014/main" id="{271A5EE8-5ED8-3A4E-B8F3-FA3409777DF6}"/>
                  </a:ext>
                </a:extLst>
              </p:cNvPr>
              <p:cNvSpPr/>
              <p:nvPr/>
            </p:nvSpPr>
            <p:spPr>
              <a:xfrm>
                <a:off x="8997364" y="3595714"/>
                <a:ext cx="694275" cy="58314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4" name="Oval 153">
                <a:extLst>
                  <a:ext uri="{FF2B5EF4-FFF2-40B4-BE49-F238E27FC236}">
                    <a16:creationId xmlns:a16="http://schemas.microsoft.com/office/drawing/2014/main" id="{271A5EE8-5ED8-3A4E-B8F3-FA3409777D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7364" y="3595714"/>
                <a:ext cx="694275" cy="583149"/>
              </a:xfrm>
              <a:prstGeom prst="ellipse">
                <a:avLst/>
              </a:prstGeom>
              <a:blipFill>
                <a:blip r:embed="rId21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5" name="Picture 154">
            <a:extLst>
              <a:ext uri="{FF2B5EF4-FFF2-40B4-BE49-F238E27FC236}">
                <a16:creationId xmlns:a16="http://schemas.microsoft.com/office/drawing/2014/main" id="{CB16B6D5-7266-2B49-A61F-FDDD03F808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0944" y="3744073"/>
            <a:ext cx="153965" cy="13716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F09BA1D-0219-0445-A57A-DE5E2DBC5E90}"/>
              </a:ext>
            </a:extLst>
          </p:cNvPr>
          <p:cNvSpPr txBox="1"/>
          <p:nvPr/>
        </p:nvSpPr>
        <p:spPr>
          <a:xfrm>
            <a:off x="5898310" y="5607424"/>
            <a:ext cx="616341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/>
              <a:t>While there </a:t>
            </a:r>
            <a:r>
              <a:rPr lang="en-US" sz="2600" b="1" u="sng" dirty="0">
                <a:solidFill>
                  <a:srgbClr val="FF00FB"/>
                </a:solidFill>
              </a:rPr>
              <a:t>exists </a:t>
            </a:r>
            <a:r>
              <a:rPr lang="en-US" sz="2600" dirty="0"/>
              <a:t>a non-zero intersection, the current node is also a </a:t>
            </a:r>
            <a:r>
              <a:rPr lang="en-US" sz="28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white</a:t>
            </a:r>
            <a:r>
              <a:rPr lang="en-US" sz="2600" dirty="0"/>
              <a:t> node, so he can’t quite contribute to the solution!</a:t>
            </a:r>
            <a:endParaRPr lang="en-US" sz="2600" b="1" u="sng" dirty="0">
              <a:solidFill>
                <a:srgbClr val="FF00FB"/>
              </a:solidFill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4757E717-C836-924D-9E2C-789B83D68308}"/>
              </a:ext>
            </a:extLst>
          </p:cNvPr>
          <p:cNvSpPr>
            <a:spLocks/>
          </p:cNvSpPr>
          <p:nvPr/>
        </p:nvSpPr>
        <p:spPr>
          <a:xfrm>
            <a:off x="572736" y="2769615"/>
            <a:ext cx="1259690" cy="1018291"/>
          </a:xfrm>
          <a:prstGeom prst="rect">
            <a:avLst/>
          </a:prstGeom>
          <a:solidFill>
            <a:schemeClr val="accent6">
              <a:lumMod val="60000"/>
              <a:lumOff val="40000"/>
              <a:alpha val="26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69732086-ECC5-4B4C-8D6C-D8CD5E53E913}"/>
              </a:ext>
            </a:extLst>
          </p:cNvPr>
          <p:cNvSpPr/>
          <p:nvPr/>
        </p:nvSpPr>
        <p:spPr>
          <a:xfrm>
            <a:off x="8072437" y="1039170"/>
            <a:ext cx="1728788" cy="482972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1B77A7D7-4FB7-674E-B78B-D0A7A170469B}"/>
              </a:ext>
            </a:extLst>
          </p:cNvPr>
          <p:cNvSpPr/>
          <p:nvPr/>
        </p:nvSpPr>
        <p:spPr>
          <a:xfrm>
            <a:off x="6459979" y="2111847"/>
            <a:ext cx="1076643" cy="542215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AAA9EEC8-07E6-BE43-B89E-A9A9C5E76F3E}"/>
              </a:ext>
            </a:extLst>
          </p:cNvPr>
          <p:cNvSpPr/>
          <p:nvPr/>
        </p:nvSpPr>
        <p:spPr>
          <a:xfrm>
            <a:off x="922853" y="4539096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C82767D2-8CD6-344A-8057-BB84A2CD5C77}"/>
                  </a:ext>
                </a:extLst>
              </p:cNvPr>
              <p:cNvSpPr txBox="1"/>
              <p:nvPr/>
            </p:nvSpPr>
            <p:spPr>
              <a:xfrm>
                <a:off x="711271" y="4243827"/>
                <a:ext cx="3736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C82767D2-8CD6-344A-8057-BB84A2CD5C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271" y="4243827"/>
                <a:ext cx="373628" cy="276999"/>
              </a:xfrm>
              <a:prstGeom prst="rect">
                <a:avLst/>
              </a:prstGeom>
              <a:blipFill>
                <a:blip r:embed="rId22"/>
                <a:stretch>
                  <a:fillRect l="-13333" r="-3333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6" name="Oval 95">
            <a:extLst>
              <a:ext uri="{FF2B5EF4-FFF2-40B4-BE49-F238E27FC236}">
                <a16:creationId xmlns:a16="http://schemas.microsoft.com/office/drawing/2014/main" id="{D591BB66-5827-FC4B-B8EF-DB2A4A02ECB8}"/>
              </a:ext>
            </a:extLst>
          </p:cNvPr>
          <p:cNvSpPr/>
          <p:nvPr/>
        </p:nvSpPr>
        <p:spPr>
          <a:xfrm>
            <a:off x="2375425" y="5591614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22499635-1B4A-504F-BDF3-77B82BB3B4EF}"/>
                  </a:ext>
                </a:extLst>
              </p:cNvPr>
              <p:cNvSpPr txBox="1"/>
              <p:nvPr/>
            </p:nvSpPr>
            <p:spPr>
              <a:xfrm>
                <a:off x="2163843" y="5296345"/>
                <a:ext cx="3736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22499635-1B4A-504F-BDF3-77B82BB3B4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3843" y="5296345"/>
                <a:ext cx="373628" cy="276999"/>
              </a:xfrm>
              <a:prstGeom prst="rect">
                <a:avLst/>
              </a:prstGeom>
              <a:blipFill>
                <a:blip r:embed="rId23"/>
                <a:stretch>
                  <a:fillRect l="-12903" r="-3226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554BA793-1055-CC46-A585-FCED595070EC}"/>
                  </a:ext>
                </a:extLst>
              </p:cNvPr>
              <p:cNvSpPr/>
              <p:nvPr/>
            </p:nvSpPr>
            <p:spPr>
              <a:xfrm>
                <a:off x="11493405" y="3539870"/>
                <a:ext cx="694275" cy="58314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554BA793-1055-CC46-A585-FCED595070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93405" y="3539870"/>
                <a:ext cx="694275" cy="583149"/>
              </a:xfrm>
              <a:prstGeom prst="ellipse">
                <a:avLst/>
              </a:prstGeom>
              <a:blipFill>
                <a:blip r:embed="rId2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B4323763-7EFC-1F4A-B04F-EF35F1A35692}"/>
                  </a:ext>
                </a:extLst>
              </p:cNvPr>
              <p:cNvSpPr/>
              <p:nvPr/>
            </p:nvSpPr>
            <p:spPr>
              <a:xfrm>
                <a:off x="8997364" y="3595714"/>
                <a:ext cx="703037" cy="634594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B4323763-7EFC-1F4A-B04F-EF35F1A356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7364" y="3595714"/>
                <a:ext cx="703037" cy="634594"/>
              </a:xfrm>
              <a:prstGeom prst="ellipse">
                <a:avLst/>
              </a:prstGeom>
              <a:blipFill>
                <a:blip r:embed="rId25"/>
                <a:stretch>
                  <a:fillRect b="-384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452101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Insertion into a Point </a:t>
            </a:r>
            <a:r>
              <a:rPr lang="en-US" dirty="0" err="1"/>
              <a:t>Quadtree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Insertion is straightforward.</a:t>
                </a:r>
              </a:p>
              <a:p>
                <a:r>
                  <a:rPr lang="en-US" dirty="0"/>
                  <a:t>If current pointer is </a:t>
                </a:r>
                <a:r>
                  <a:rPr lang="en-US" dirty="0">
                    <a:latin typeface="Consolas" charset="0"/>
                    <a:ea typeface="Consolas" charset="0"/>
                    <a:cs typeface="Consolas" charset="0"/>
                  </a:rPr>
                  <a:t>null</a:t>
                </a:r>
                <a:r>
                  <a:rPr lang="en-US" dirty="0"/>
                  <a:t>, </a:t>
                </a:r>
                <a:r>
                  <a:rPr lang="en-US" dirty="0">
                    <a:solidFill>
                      <a:schemeClr val="accent2"/>
                    </a:solidFill>
                  </a:rPr>
                  <a:t>allocate space and return.</a:t>
                </a:r>
              </a:p>
              <a:p>
                <a:r>
                  <a:rPr lang="en-US" dirty="0"/>
                  <a:t>Otherwise, </a:t>
                </a:r>
                <a:r>
                  <a:rPr lang="en-US" dirty="0">
                    <a:solidFill>
                      <a:schemeClr val="accent6"/>
                    </a:solidFill>
                  </a:rPr>
                  <a:t>determine quadrant</a:t>
                </a:r>
                <a:r>
                  <a:rPr lang="en-US" dirty="0"/>
                  <a:t> (with 2 comparisons) and </a:t>
                </a:r>
                <a:r>
                  <a:rPr lang="en-US" dirty="0" err="1"/>
                  <a:t>recurse</a:t>
                </a:r>
                <a:r>
                  <a:rPr lang="en-US" dirty="0"/>
                  <a:t> there.</a:t>
                </a:r>
              </a:p>
              <a:p>
                <a:r>
                  <a:rPr lang="en-US" dirty="0"/>
                  <a:t>Average height of a point </a:t>
                </a:r>
                <a:r>
                  <a:rPr lang="en-US" dirty="0" err="1"/>
                  <a:t>quadtree</a:t>
                </a:r>
                <a:r>
                  <a:rPr lang="en-US" dirty="0"/>
                  <a:t>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𝑛</m:t>
                    </m:r>
                  </m:oMath>
                </a14:m>
                <a:r>
                  <a:rPr lang="en-US" dirty="0"/>
                  <a:t> points = </a:t>
                </a:r>
                <a:r>
                  <a:rPr lang="mr-IN" dirty="0"/>
                  <a:t>…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1422400" y="4804229"/>
                <a:ext cx="1582057" cy="82731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600" b="0" i="0" smtClean="0">
                                  <a:latin typeface="Cambria Math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sz="2600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r>
                            <a:rPr lang="en-US" sz="2600" b="0" i="1" smtClean="0">
                              <a:latin typeface="Cambria Math" charset="0"/>
                            </a:rPr>
                            <m:t>𝑛</m:t>
                          </m:r>
                        </m:e>
                      </m:func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2400" y="4804229"/>
                <a:ext cx="1582057" cy="827315"/>
              </a:xfrm>
              <a:prstGeom prst="round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/>
              <p:cNvSpPr/>
              <p:nvPr/>
            </p:nvSpPr>
            <p:spPr>
              <a:xfrm>
                <a:off x="3588657" y="4837567"/>
                <a:ext cx="1621972" cy="793977"/>
              </a:xfrm>
              <a:prstGeom prst="roundRect">
                <a:avLst/>
              </a:prstGeom>
              <a:solidFill>
                <a:schemeClr val="accent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600" b="0" i="0" smtClean="0">
                                  <a:latin typeface="Cambria Math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sz="2600" b="0" i="1" smtClean="0">
                                  <a:latin typeface="Cambria Math" charset="0"/>
                                </a:rPr>
                                <m:t>4</m:t>
                              </m:r>
                            </m:sub>
                          </m:sSub>
                        </m:fName>
                        <m:e>
                          <m:r>
                            <a:rPr lang="en-US" sz="2600" b="0" i="1" smtClean="0">
                              <a:latin typeface="Cambria Math" charset="0"/>
                            </a:rPr>
                            <m:t>𝑛</m:t>
                          </m:r>
                        </m:e>
                      </m:func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5" name="Rounded 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8657" y="4837567"/>
                <a:ext cx="1621972" cy="793977"/>
              </a:xfrm>
              <a:prstGeom prst="round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/>
              <p:cNvSpPr/>
              <p:nvPr/>
            </p:nvSpPr>
            <p:spPr>
              <a:xfrm>
                <a:off x="5849256" y="4804229"/>
                <a:ext cx="1621972" cy="793977"/>
              </a:xfrm>
              <a:prstGeom prst="roundRect">
                <a:avLst/>
              </a:prstGeom>
              <a:solidFill>
                <a:schemeClr val="accent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type m:val="skw"/>
                          <m:ctrlPr>
                            <a:rPr lang="en-US" sz="2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6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𝑛</m:t>
                          </m:r>
                        </m:num>
                        <m:den>
                          <m:r>
                            <a:rPr lang="en-US" sz="26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en-US" sz="2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Rounded 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9256" y="4804229"/>
                <a:ext cx="1621972" cy="793977"/>
              </a:xfrm>
              <a:prstGeom prst="round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ounded Rectangle 6"/>
          <p:cNvSpPr/>
          <p:nvPr/>
        </p:nvSpPr>
        <p:spPr>
          <a:xfrm>
            <a:off x="8122555" y="4789715"/>
            <a:ext cx="1543959" cy="80849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>
                <a:solidFill>
                  <a:schemeClr val="tx1"/>
                </a:solidFill>
              </a:rPr>
              <a:t>Something Else</a:t>
            </a:r>
            <a:endParaRPr lang="en-US" sz="2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094783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4F378-CD67-8A4D-8ECD-19659C8AE3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1687" y="-80924"/>
            <a:ext cx="9094807" cy="1028777"/>
          </a:xfrm>
        </p:spPr>
        <p:txBody>
          <a:bodyPr/>
          <a:lstStyle/>
          <a:p>
            <a:pPr algn="ctr"/>
            <a:r>
              <a:rPr lang="en-US" dirty="0"/>
              <a:t>Example of range query in PR-</a:t>
            </a:r>
            <a:r>
              <a:rPr lang="en-US" dirty="0" err="1"/>
              <a:t>QuadTree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F1C8300-1158-AF44-8587-F337DADDBF57}"/>
              </a:ext>
            </a:extLst>
          </p:cNvPr>
          <p:cNvSpPr>
            <a:spLocks/>
          </p:cNvSpPr>
          <p:nvPr/>
        </p:nvSpPr>
        <p:spPr>
          <a:xfrm>
            <a:off x="577892" y="1561172"/>
            <a:ext cx="4919659" cy="44381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D4EBE64-0189-9448-AD5F-4A307EE4A47B}"/>
              </a:ext>
            </a:extLst>
          </p:cNvPr>
          <p:cNvSpPr txBox="1"/>
          <p:nvPr/>
        </p:nvSpPr>
        <p:spPr>
          <a:xfrm>
            <a:off x="122102" y="6077415"/>
            <a:ext cx="993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(-16, -16)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3367344-D2C2-644E-AF60-07580BC0BED4}"/>
              </a:ext>
            </a:extLst>
          </p:cNvPr>
          <p:cNvSpPr txBox="1"/>
          <p:nvPr/>
        </p:nvSpPr>
        <p:spPr>
          <a:xfrm>
            <a:off x="5205516" y="6077414"/>
            <a:ext cx="993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(16, -16)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4DEBC0-56B6-454A-91F8-B1862EE00F41}"/>
              </a:ext>
            </a:extLst>
          </p:cNvPr>
          <p:cNvSpPr txBox="1"/>
          <p:nvPr/>
        </p:nvSpPr>
        <p:spPr>
          <a:xfrm>
            <a:off x="5291008" y="1245144"/>
            <a:ext cx="993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(16, 16)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ED43F1C-2803-F74C-9651-112D2BD647D0}"/>
              </a:ext>
            </a:extLst>
          </p:cNvPr>
          <p:cNvSpPr txBox="1"/>
          <p:nvPr/>
        </p:nvSpPr>
        <p:spPr>
          <a:xfrm>
            <a:off x="133565" y="1245143"/>
            <a:ext cx="993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(-16, 16)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0765131-9447-4C44-931A-43E1B93BBEEB}"/>
              </a:ext>
            </a:extLst>
          </p:cNvPr>
          <p:cNvCxnSpPr>
            <a:stCxn id="4" idx="0"/>
            <a:endCxn id="4" idx="2"/>
          </p:cNvCxnSpPr>
          <p:nvPr/>
        </p:nvCxnSpPr>
        <p:spPr>
          <a:xfrm>
            <a:off x="3037722" y="1561172"/>
            <a:ext cx="0" cy="4438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D3FBAC7-85B5-3C47-B35C-27A955D16F67}"/>
              </a:ext>
            </a:extLst>
          </p:cNvPr>
          <p:cNvCxnSpPr>
            <a:cxnSpLocks/>
          </p:cNvCxnSpPr>
          <p:nvPr/>
        </p:nvCxnSpPr>
        <p:spPr>
          <a:xfrm>
            <a:off x="577892" y="3769113"/>
            <a:ext cx="491965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8A41387-28C5-DE48-841A-2335B26C1D70}"/>
              </a:ext>
            </a:extLst>
          </p:cNvPr>
          <p:cNvCxnSpPr>
            <a:cxnSpLocks/>
          </p:cNvCxnSpPr>
          <p:nvPr/>
        </p:nvCxnSpPr>
        <p:spPr>
          <a:xfrm>
            <a:off x="577891" y="2772938"/>
            <a:ext cx="24598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9BEDA4F-10D7-7C49-9BFB-35FB3C88EF64}"/>
              </a:ext>
            </a:extLst>
          </p:cNvPr>
          <p:cNvCxnSpPr>
            <a:cxnSpLocks/>
          </p:cNvCxnSpPr>
          <p:nvPr/>
        </p:nvCxnSpPr>
        <p:spPr>
          <a:xfrm>
            <a:off x="1807802" y="1576042"/>
            <a:ext cx="0" cy="22042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89CC8C9-62FD-CE44-A725-64BA847FCAAD}"/>
              </a:ext>
            </a:extLst>
          </p:cNvPr>
          <p:cNvCxnSpPr>
            <a:cxnSpLocks/>
          </p:cNvCxnSpPr>
          <p:nvPr/>
        </p:nvCxnSpPr>
        <p:spPr>
          <a:xfrm>
            <a:off x="1807802" y="3713356"/>
            <a:ext cx="0" cy="228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FADBD58-BAB1-D649-B8BE-8DED6819B1CF}"/>
              </a:ext>
            </a:extLst>
          </p:cNvPr>
          <p:cNvCxnSpPr>
            <a:cxnSpLocks/>
          </p:cNvCxnSpPr>
          <p:nvPr/>
        </p:nvCxnSpPr>
        <p:spPr>
          <a:xfrm>
            <a:off x="585326" y="4832193"/>
            <a:ext cx="24598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13D531F-986D-BE47-A6B8-ABF050F2A526}"/>
              </a:ext>
            </a:extLst>
          </p:cNvPr>
          <p:cNvCxnSpPr>
            <a:cxnSpLocks/>
          </p:cNvCxnSpPr>
          <p:nvPr/>
        </p:nvCxnSpPr>
        <p:spPr>
          <a:xfrm>
            <a:off x="1807802" y="3289607"/>
            <a:ext cx="123735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FC8060C-B4EF-EC44-8115-288D4A8E64D4}"/>
              </a:ext>
            </a:extLst>
          </p:cNvPr>
          <p:cNvCxnSpPr>
            <a:cxnSpLocks/>
          </p:cNvCxnSpPr>
          <p:nvPr/>
        </p:nvCxnSpPr>
        <p:spPr>
          <a:xfrm>
            <a:off x="2395969" y="2772938"/>
            <a:ext cx="0" cy="10073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>
            <a:extLst>
              <a:ext uri="{FF2B5EF4-FFF2-40B4-BE49-F238E27FC236}">
                <a16:creationId xmlns:a16="http://schemas.microsoft.com/office/drawing/2014/main" id="{E435A33E-DF17-AA4F-ACF3-51283F51EF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4776" y="3385394"/>
            <a:ext cx="323208" cy="2879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C84DB4F-3C32-9E4B-9CBC-D82CA6D7D3EE}"/>
                  </a:ext>
                </a:extLst>
              </p:cNvPr>
              <p:cNvSpPr txBox="1"/>
              <p:nvPr/>
            </p:nvSpPr>
            <p:spPr>
              <a:xfrm>
                <a:off x="421311" y="777388"/>
                <a:ext cx="58632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accent5"/>
                    </a:solidFill>
                  </a:rPr>
                  <a:t>anchor = (-9, 3), </a:t>
                </a:r>
                <a:r>
                  <a:rPr lang="en-US" dirty="0">
                    <a:solidFill>
                      <a:schemeClr val="accent2"/>
                    </a:solidFill>
                  </a:rPr>
                  <a:t>range </a:t>
                </a:r>
                <a:r>
                  <a:rPr lang="en-US" dirty="0">
                    <a:solidFill>
                      <a:schemeClr val="accent5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=7</m:t>
                    </m:r>
                  </m:oMath>
                </a14:m>
                <a:r>
                  <a:rPr lang="en-US" dirty="0">
                    <a:solidFill>
                      <a:schemeClr val="accent2"/>
                    </a:solidFill>
                  </a:rPr>
                  <a:t>,  </a:t>
                </a:r>
                <a:r>
                  <a:rPr lang="en-US" dirty="0">
                    <a:solidFill>
                      <a:srgbClr val="7030A0"/>
                    </a:solidFill>
                  </a:rPr>
                  <a:t>Bucket size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endParaRPr lang="en-US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C84DB4F-3C32-9E4B-9CBC-D82CA6D7D3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311" y="777388"/>
                <a:ext cx="5863271" cy="369332"/>
              </a:xfrm>
              <a:prstGeom prst="rect">
                <a:avLst/>
              </a:prstGeom>
              <a:blipFill>
                <a:blip r:embed="rId3"/>
                <a:stretch>
                  <a:fillRect l="-648" t="-3333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Oval 36">
            <a:extLst>
              <a:ext uri="{FF2B5EF4-FFF2-40B4-BE49-F238E27FC236}">
                <a16:creationId xmlns:a16="http://schemas.microsoft.com/office/drawing/2014/main" id="{C40E7FAC-2BA5-204B-AF7C-B13A89D2BA1C}"/>
              </a:ext>
            </a:extLst>
          </p:cNvPr>
          <p:cNvSpPr/>
          <p:nvPr/>
        </p:nvSpPr>
        <p:spPr>
          <a:xfrm>
            <a:off x="1474775" y="1839952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9BC64F6B-B4FF-CC46-9D08-E3240F04BCC4}"/>
              </a:ext>
            </a:extLst>
          </p:cNvPr>
          <p:cNvSpPr/>
          <p:nvPr/>
        </p:nvSpPr>
        <p:spPr>
          <a:xfrm>
            <a:off x="1760377" y="2258122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030A4FD8-FDCA-1240-A03A-50E44C956454}"/>
              </a:ext>
            </a:extLst>
          </p:cNvPr>
          <p:cNvSpPr/>
          <p:nvPr/>
        </p:nvSpPr>
        <p:spPr>
          <a:xfrm>
            <a:off x="943232" y="2401225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858369C6-A3CE-A549-B7E8-894D1B0E3C4F}"/>
              </a:ext>
            </a:extLst>
          </p:cNvPr>
          <p:cNvSpPr/>
          <p:nvPr/>
        </p:nvSpPr>
        <p:spPr>
          <a:xfrm>
            <a:off x="2470945" y="2401225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A8DFBF64-6A63-4941-B76D-0711BFF9E589}"/>
              </a:ext>
            </a:extLst>
          </p:cNvPr>
          <p:cNvSpPr/>
          <p:nvPr/>
        </p:nvSpPr>
        <p:spPr>
          <a:xfrm>
            <a:off x="3258965" y="2810100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3F572112-0688-6D4E-9954-5C92A9766196}"/>
              </a:ext>
            </a:extLst>
          </p:cNvPr>
          <p:cNvSpPr/>
          <p:nvPr/>
        </p:nvSpPr>
        <p:spPr>
          <a:xfrm>
            <a:off x="2489532" y="3066575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29CE63BF-5CF8-D842-864E-357C56C2EF7F}"/>
              </a:ext>
            </a:extLst>
          </p:cNvPr>
          <p:cNvSpPr/>
          <p:nvPr/>
        </p:nvSpPr>
        <p:spPr>
          <a:xfrm>
            <a:off x="2073225" y="3486601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64B5F066-3BDC-2E47-A2A2-65998B32EDA0}"/>
              </a:ext>
            </a:extLst>
          </p:cNvPr>
          <p:cNvSpPr/>
          <p:nvPr/>
        </p:nvSpPr>
        <p:spPr>
          <a:xfrm>
            <a:off x="1556555" y="4241162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06F0AC4F-8993-1441-9484-031E5E3C4383}"/>
              </a:ext>
            </a:extLst>
          </p:cNvPr>
          <p:cNvSpPr/>
          <p:nvPr/>
        </p:nvSpPr>
        <p:spPr>
          <a:xfrm>
            <a:off x="2675385" y="3408542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284C06F-6037-6F4E-9388-4ED478106D7D}"/>
              </a:ext>
            </a:extLst>
          </p:cNvPr>
          <p:cNvSpPr txBox="1"/>
          <p:nvPr/>
        </p:nvSpPr>
        <p:spPr>
          <a:xfrm>
            <a:off x="2839728" y="3765467"/>
            <a:ext cx="2054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0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DC40580-A139-C249-90A1-1AC648FC3614}"/>
              </a:ext>
            </a:extLst>
          </p:cNvPr>
          <p:cNvSpPr txBox="1"/>
          <p:nvPr/>
        </p:nvSpPr>
        <p:spPr>
          <a:xfrm>
            <a:off x="2197241" y="3759315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-4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DD1F80B-070E-5045-9A7B-C782D99A825D}"/>
              </a:ext>
            </a:extLst>
          </p:cNvPr>
          <p:cNvSpPr txBox="1"/>
          <p:nvPr/>
        </p:nvSpPr>
        <p:spPr>
          <a:xfrm>
            <a:off x="3501723" y="3759315"/>
            <a:ext cx="2054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4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383F2446-45E7-AA4E-B621-DE69374595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2812" y="3168792"/>
            <a:ext cx="215900" cy="228600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8017408E-686D-CF48-9D4A-F5D3498FBDA5}"/>
              </a:ext>
            </a:extLst>
          </p:cNvPr>
          <p:cNvSpPr txBox="1"/>
          <p:nvPr/>
        </p:nvSpPr>
        <p:spPr>
          <a:xfrm>
            <a:off x="1592398" y="3768840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-8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89434D0-EFD9-E948-AF48-D52018F7B778}"/>
              </a:ext>
            </a:extLst>
          </p:cNvPr>
          <p:cNvSpPr txBox="1"/>
          <p:nvPr/>
        </p:nvSpPr>
        <p:spPr>
          <a:xfrm>
            <a:off x="4081483" y="3779567"/>
            <a:ext cx="2054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8</a:t>
            </a: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13446AA9-C995-F048-A218-A84FE9DC843B}"/>
              </a:ext>
            </a:extLst>
          </p:cNvPr>
          <p:cNvCxnSpPr>
            <a:cxnSpLocks/>
          </p:cNvCxnSpPr>
          <p:nvPr/>
        </p:nvCxnSpPr>
        <p:spPr>
          <a:xfrm flipH="1">
            <a:off x="1620284" y="3457748"/>
            <a:ext cx="7231" cy="308205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6E462DB3-49F7-4A47-922A-63AADC96AE78}"/>
              </a:ext>
            </a:extLst>
          </p:cNvPr>
          <p:cNvCxnSpPr>
            <a:cxnSpLocks/>
          </p:cNvCxnSpPr>
          <p:nvPr/>
        </p:nvCxnSpPr>
        <p:spPr>
          <a:xfrm>
            <a:off x="1688655" y="3389482"/>
            <a:ext cx="1331256" cy="3823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24CB42CA-8EAE-CE4D-82D9-095DFE4458C3}"/>
              </a:ext>
            </a:extLst>
          </p:cNvPr>
          <p:cNvSpPr txBox="1"/>
          <p:nvPr/>
        </p:nvSpPr>
        <p:spPr>
          <a:xfrm>
            <a:off x="1444753" y="3764077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00B0F0"/>
                </a:solidFill>
              </a:rPr>
              <a:t>-9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BCC205CA-23A5-1641-A112-80D91CF958DF}"/>
              </a:ext>
            </a:extLst>
          </p:cNvPr>
          <p:cNvSpPr txBox="1"/>
          <p:nvPr/>
        </p:nvSpPr>
        <p:spPr>
          <a:xfrm>
            <a:off x="3025913" y="3287814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00B0F0"/>
                </a:solidFill>
              </a:rPr>
              <a:t>3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359B3557-F84D-874D-BC31-BDABDB1128EF}"/>
              </a:ext>
            </a:extLst>
          </p:cNvPr>
          <p:cNvSpPr txBox="1"/>
          <p:nvPr/>
        </p:nvSpPr>
        <p:spPr>
          <a:xfrm>
            <a:off x="2778255" y="4183182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-4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B980752-22D2-A34A-A952-DA61554DFFDF}"/>
              </a:ext>
            </a:extLst>
          </p:cNvPr>
          <p:cNvSpPr txBox="1"/>
          <p:nvPr/>
        </p:nvSpPr>
        <p:spPr>
          <a:xfrm>
            <a:off x="2802066" y="4664199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-8</a:t>
            </a: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8C929720-BA9D-3C46-BCF3-253BA94B95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87662" y="2614607"/>
            <a:ext cx="215900" cy="228600"/>
          </a:xfrm>
          <a:prstGeom prst="rect">
            <a:avLst/>
          </a:prstGeom>
        </p:spPr>
      </p:pic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E99C64F5-A836-4247-AEB1-5CCE9DDB9EAF}"/>
              </a:ext>
            </a:extLst>
          </p:cNvPr>
          <p:cNvCxnSpPr>
            <a:cxnSpLocks/>
          </p:cNvCxnSpPr>
          <p:nvPr/>
        </p:nvCxnSpPr>
        <p:spPr>
          <a:xfrm>
            <a:off x="1607804" y="3422830"/>
            <a:ext cx="1203348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Oval 74">
            <a:extLst>
              <a:ext uri="{FF2B5EF4-FFF2-40B4-BE49-F238E27FC236}">
                <a16:creationId xmlns:a16="http://schemas.microsoft.com/office/drawing/2014/main" id="{47CCA042-4D34-1543-97CB-B2810DB98106}"/>
              </a:ext>
            </a:extLst>
          </p:cNvPr>
          <p:cNvSpPr/>
          <p:nvPr/>
        </p:nvSpPr>
        <p:spPr>
          <a:xfrm>
            <a:off x="714103" y="2512737"/>
            <a:ext cx="2015380" cy="2011680"/>
          </a:xfrm>
          <a:prstGeom prst="ellipse">
            <a:avLst/>
          </a:prstGeom>
          <a:solidFill>
            <a:schemeClr val="accent2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1437A734-5F5E-1F4E-AFCE-0B91124B4081}"/>
                  </a:ext>
                </a:extLst>
              </p:cNvPr>
              <p:cNvSpPr txBox="1"/>
              <p:nvPr/>
            </p:nvSpPr>
            <p:spPr>
              <a:xfrm>
                <a:off x="731650" y="2105956"/>
                <a:ext cx="27584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1437A734-5F5E-1F4E-AFCE-0B91124B40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650" y="2105956"/>
                <a:ext cx="275845" cy="276999"/>
              </a:xfrm>
              <a:prstGeom prst="rect">
                <a:avLst/>
              </a:prstGeom>
              <a:blipFill>
                <a:blip r:embed="rId6"/>
                <a:stretch>
                  <a:fillRect l="-22727" r="-4545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87D865D-922E-7D46-B0B6-3DC6B703FAF7}"/>
                  </a:ext>
                </a:extLst>
              </p:cNvPr>
              <p:cNvSpPr txBox="1"/>
              <p:nvPr/>
            </p:nvSpPr>
            <p:spPr>
              <a:xfrm>
                <a:off x="1255534" y="1629692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87D865D-922E-7D46-B0B6-3DC6B703FA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5534" y="1629692"/>
                <a:ext cx="281167" cy="276999"/>
              </a:xfrm>
              <a:prstGeom prst="rect">
                <a:avLst/>
              </a:prstGeom>
              <a:blipFill>
                <a:blip r:embed="rId7"/>
                <a:stretch>
                  <a:fillRect l="-17391" r="-4348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BB3CD07-D837-F44C-A472-66C908F6DB16}"/>
                  </a:ext>
                </a:extLst>
              </p:cNvPr>
              <p:cNvSpPr txBox="1"/>
              <p:nvPr/>
            </p:nvSpPr>
            <p:spPr>
              <a:xfrm>
                <a:off x="1898473" y="1958313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BB3CD07-D837-F44C-A472-66C908F6DB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8473" y="1958313"/>
                <a:ext cx="281167" cy="276999"/>
              </a:xfrm>
              <a:prstGeom prst="rect">
                <a:avLst/>
              </a:prstGeom>
              <a:blipFill>
                <a:blip r:embed="rId8"/>
                <a:stretch>
                  <a:fillRect l="-16667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4A56388C-2791-C543-86A1-29F83A27FAD6}"/>
                  </a:ext>
                </a:extLst>
              </p:cNvPr>
              <p:cNvSpPr txBox="1"/>
              <p:nvPr/>
            </p:nvSpPr>
            <p:spPr>
              <a:xfrm>
                <a:off x="2379493" y="2110708"/>
                <a:ext cx="27943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4A56388C-2791-C543-86A1-29F83A27FA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9493" y="2110708"/>
                <a:ext cx="279435" cy="276999"/>
              </a:xfrm>
              <a:prstGeom prst="rect">
                <a:avLst/>
              </a:prstGeom>
              <a:blipFill>
                <a:blip r:embed="rId9"/>
                <a:stretch>
                  <a:fillRect l="-17391" r="-4348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23C3719B-A6AF-164F-90D4-CEF73935F3C9}"/>
                  </a:ext>
                </a:extLst>
              </p:cNvPr>
              <p:cNvSpPr txBox="1"/>
              <p:nvPr/>
            </p:nvSpPr>
            <p:spPr>
              <a:xfrm>
                <a:off x="3236751" y="2467902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23C3719B-A6AF-164F-90D4-CEF73935F3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6751" y="2467902"/>
                <a:ext cx="281167" cy="276999"/>
              </a:xfrm>
              <a:prstGeom prst="rect">
                <a:avLst/>
              </a:prstGeom>
              <a:blipFill>
                <a:blip r:embed="rId10"/>
                <a:stretch>
                  <a:fillRect l="-17391" r="-4348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CB576CCD-353B-A64A-A8B6-79C729DF5242}"/>
                  </a:ext>
                </a:extLst>
              </p:cNvPr>
              <p:cNvSpPr txBox="1"/>
              <p:nvPr/>
            </p:nvSpPr>
            <p:spPr>
              <a:xfrm>
                <a:off x="2603329" y="2834619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CB576CCD-353B-A64A-A8B6-79C729DF52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3329" y="2834619"/>
                <a:ext cx="281167" cy="276999"/>
              </a:xfrm>
              <a:prstGeom prst="rect">
                <a:avLst/>
              </a:prstGeom>
              <a:blipFill>
                <a:blip r:embed="rId11"/>
                <a:stretch>
                  <a:fillRect l="-17391" r="-4348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1EE9049A-08B4-3D4B-842B-844CD7B49850}"/>
                  </a:ext>
                </a:extLst>
              </p:cNvPr>
              <p:cNvSpPr txBox="1"/>
              <p:nvPr/>
            </p:nvSpPr>
            <p:spPr>
              <a:xfrm>
                <a:off x="2755729" y="3401371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1EE9049A-08B4-3D4B-842B-844CD7B498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5729" y="3401371"/>
                <a:ext cx="281167" cy="276999"/>
              </a:xfrm>
              <a:prstGeom prst="rect">
                <a:avLst/>
              </a:prstGeom>
              <a:blipFill>
                <a:blip r:embed="rId12"/>
                <a:stretch>
                  <a:fillRect l="-17391" r="-4348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3BC46F4D-80C4-8045-966E-89D8A837A63B}"/>
                  </a:ext>
                </a:extLst>
              </p:cNvPr>
              <p:cNvSpPr txBox="1"/>
              <p:nvPr/>
            </p:nvSpPr>
            <p:spPr>
              <a:xfrm>
                <a:off x="2108022" y="3510907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3BC46F4D-80C4-8045-966E-89D8A837A6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8022" y="3510907"/>
                <a:ext cx="281167" cy="276999"/>
              </a:xfrm>
              <a:prstGeom prst="rect">
                <a:avLst/>
              </a:prstGeom>
              <a:blipFill>
                <a:blip r:embed="rId13"/>
                <a:stretch>
                  <a:fillRect l="-17391" r="-4348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A21FCB75-57F2-6B4B-B6D4-2E51392F06B3}"/>
                  </a:ext>
                </a:extLst>
              </p:cNvPr>
              <p:cNvSpPr txBox="1"/>
              <p:nvPr/>
            </p:nvSpPr>
            <p:spPr>
              <a:xfrm>
                <a:off x="1574613" y="4277677"/>
                <a:ext cx="27584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A21FCB75-57F2-6B4B-B6D4-2E51392F06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4613" y="4277677"/>
                <a:ext cx="275845" cy="276999"/>
              </a:xfrm>
              <a:prstGeom prst="rect">
                <a:avLst/>
              </a:prstGeom>
              <a:blipFill>
                <a:blip r:embed="rId14"/>
                <a:stretch>
                  <a:fillRect l="-17391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111C7B60-146D-7C49-AE2F-67EB5ACFE4E2}"/>
              </a:ext>
            </a:extLst>
          </p:cNvPr>
          <p:cNvCxnSpPr>
            <a:cxnSpLocks/>
          </p:cNvCxnSpPr>
          <p:nvPr/>
        </p:nvCxnSpPr>
        <p:spPr>
          <a:xfrm flipH="1">
            <a:off x="7024504" y="1413529"/>
            <a:ext cx="1142054" cy="614225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B7A097B4-96AB-5B49-B870-C1FACE0D83D2}"/>
              </a:ext>
            </a:extLst>
          </p:cNvPr>
          <p:cNvCxnSpPr>
            <a:cxnSpLocks/>
          </p:cNvCxnSpPr>
          <p:nvPr/>
        </p:nvCxnSpPr>
        <p:spPr>
          <a:xfrm flipH="1">
            <a:off x="8386763" y="1576042"/>
            <a:ext cx="331640" cy="7378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CADC76E4-CC05-974D-9737-328F5B01EFE9}"/>
              </a:ext>
            </a:extLst>
          </p:cNvPr>
          <p:cNvCxnSpPr>
            <a:cxnSpLocks/>
          </p:cNvCxnSpPr>
          <p:nvPr/>
        </p:nvCxnSpPr>
        <p:spPr>
          <a:xfrm>
            <a:off x="9458325" y="1561172"/>
            <a:ext cx="705531" cy="6741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D65B81CE-AB0E-8F4C-9BB4-A473BDD2C31D}"/>
              </a:ext>
            </a:extLst>
          </p:cNvPr>
          <p:cNvCxnSpPr>
            <a:cxnSpLocks/>
          </p:cNvCxnSpPr>
          <p:nvPr/>
        </p:nvCxnSpPr>
        <p:spPr>
          <a:xfrm>
            <a:off x="9797354" y="1413529"/>
            <a:ext cx="1526024" cy="4005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Oval 107">
            <a:extLst>
              <a:ext uri="{FF2B5EF4-FFF2-40B4-BE49-F238E27FC236}">
                <a16:creationId xmlns:a16="http://schemas.microsoft.com/office/drawing/2014/main" id="{983A2BA5-38F6-9B41-9D65-F467C840EA86}"/>
              </a:ext>
            </a:extLst>
          </p:cNvPr>
          <p:cNvSpPr/>
          <p:nvPr/>
        </p:nvSpPr>
        <p:spPr>
          <a:xfrm>
            <a:off x="9625534" y="2400465"/>
            <a:ext cx="1076643" cy="54221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0D11F92F-18CC-5F49-A9E5-F8FEF8B76FC5}"/>
                  </a:ext>
                </a:extLst>
              </p:cNvPr>
              <p:cNvSpPr/>
              <p:nvPr/>
            </p:nvSpPr>
            <p:spPr>
              <a:xfrm>
                <a:off x="7848441" y="2343499"/>
                <a:ext cx="1076643" cy="54221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0D11F92F-18CC-5F49-A9E5-F8FEF8B76F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8441" y="2343499"/>
                <a:ext cx="1076643" cy="542215"/>
              </a:xfrm>
              <a:prstGeom prst="ellipse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0" name="Oval 109">
            <a:extLst>
              <a:ext uri="{FF2B5EF4-FFF2-40B4-BE49-F238E27FC236}">
                <a16:creationId xmlns:a16="http://schemas.microsoft.com/office/drawing/2014/main" id="{3A3D12D0-9524-5244-865E-3FB35B4E64CB}"/>
              </a:ext>
            </a:extLst>
          </p:cNvPr>
          <p:cNvSpPr/>
          <p:nvPr/>
        </p:nvSpPr>
        <p:spPr>
          <a:xfrm>
            <a:off x="10985081" y="1895708"/>
            <a:ext cx="1076643" cy="54221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ADE06B88-5EB9-E941-99AB-D2D46618547D}"/>
              </a:ext>
            </a:extLst>
          </p:cNvPr>
          <p:cNvCxnSpPr>
            <a:cxnSpLocks/>
          </p:cNvCxnSpPr>
          <p:nvPr/>
        </p:nvCxnSpPr>
        <p:spPr>
          <a:xfrm flipH="1">
            <a:off x="5991988" y="2521133"/>
            <a:ext cx="544736" cy="2841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592A0D34-9286-6847-AA3B-8DE51A1D2F2E}"/>
              </a:ext>
            </a:extLst>
          </p:cNvPr>
          <p:cNvCxnSpPr>
            <a:cxnSpLocks/>
          </p:cNvCxnSpPr>
          <p:nvPr/>
        </p:nvCxnSpPr>
        <p:spPr>
          <a:xfrm flipH="1">
            <a:off x="6207366" y="2606401"/>
            <a:ext cx="568662" cy="8009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8D157BAD-C517-2B49-BAD7-377C9F5923FC}"/>
              </a:ext>
            </a:extLst>
          </p:cNvPr>
          <p:cNvCxnSpPr>
            <a:cxnSpLocks/>
          </p:cNvCxnSpPr>
          <p:nvPr/>
        </p:nvCxnSpPr>
        <p:spPr>
          <a:xfrm flipH="1">
            <a:off x="6842129" y="2653318"/>
            <a:ext cx="194544" cy="73207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3F21784C-D3B2-8B4F-B5FC-37D7108EEC12}"/>
              </a:ext>
            </a:extLst>
          </p:cNvPr>
          <p:cNvCxnSpPr>
            <a:cxnSpLocks/>
          </p:cNvCxnSpPr>
          <p:nvPr/>
        </p:nvCxnSpPr>
        <p:spPr>
          <a:xfrm>
            <a:off x="7366031" y="2618573"/>
            <a:ext cx="416309" cy="8923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Oval 116">
            <a:extLst>
              <a:ext uri="{FF2B5EF4-FFF2-40B4-BE49-F238E27FC236}">
                <a16:creationId xmlns:a16="http://schemas.microsoft.com/office/drawing/2014/main" id="{9E2EB0A7-82BE-3A4D-AF4C-1131EE464155}"/>
              </a:ext>
            </a:extLst>
          </p:cNvPr>
          <p:cNvSpPr/>
          <p:nvPr/>
        </p:nvSpPr>
        <p:spPr>
          <a:xfrm>
            <a:off x="7472283" y="3518577"/>
            <a:ext cx="694275" cy="58314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14DFBD9B-49EA-8941-812E-EE9DBCBB212D}"/>
              </a:ext>
            </a:extLst>
          </p:cNvPr>
          <p:cNvSpPr/>
          <p:nvPr/>
        </p:nvSpPr>
        <p:spPr>
          <a:xfrm>
            <a:off x="6531303" y="3485133"/>
            <a:ext cx="694275" cy="583149"/>
          </a:xfrm>
          <a:prstGeom prst="ellipse">
            <a:avLst/>
          </a:prstGeom>
          <a:solidFill>
            <a:schemeClr val="accent6">
              <a:lumMod val="40000"/>
              <a:lumOff val="60000"/>
              <a:alpha val="56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Oval 121">
                <a:extLst>
                  <a:ext uri="{FF2B5EF4-FFF2-40B4-BE49-F238E27FC236}">
                    <a16:creationId xmlns:a16="http://schemas.microsoft.com/office/drawing/2014/main" id="{B950B928-B08F-FA4D-8639-878213CF86A3}"/>
                  </a:ext>
                </a:extLst>
              </p:cNvPr>
              <p:cNvSpPr/>
              <p:nvPr/>
            </p:nvSpPr>
            <p:spPr>
              <a:xfrm>
                <a:off x="5755733" y="3495491"/>
                <a:ext cx="694275" cy="58314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3,</m:t>
                      </m:r>
                    </m:oMath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2" name="Oval 121">
                <a:extLst>
                  <a:ext uri="{FF2B5EF4-FFF2-40B4-BE49-F238E27FC236}">
                    <a16:creationId xmlns:a16="http://schemas.microsoft.com/office/drawing/2014/main" id="{B950B928-B08F-FA4D-8639-878213CF86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5733" y="3495491"/>
                <a:ext cx="694275" cy="583149"/>
              </a:xfrm>
              <a:prstGeom prst="ellipse">
                <a:avLst/>
              </a:prstGeom>
              <a:blipFill>
                <a:blip r:embed="rId16"/>
                <a:stretch>
                  <a:fillRect b="-1041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B80EAF62-6A74-BC44-A38D-4789B856867E}"/>
                  </a:ext>
                </a:extLst>
              </p:cNvPr>
              <p:cNvSpPr/>
              <p:nvPr/>
            </p:nvSpPr>
            <p:spPr>
              <a:xfrm>
                <a:off x="5495866" y="2805079"/>
                <a:ext cx="694275" cy="58314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1,</m:t>
                      </m:r>
                    </m:oMath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B80EAF62-6A74-BC44-A38D-4789B85686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5866" y="2805079"/>
                <a:ext cx="694275" cy="583149"/>
              </a:xfrm>
              <a:prstGeom prst="ellipse">
                <a:avLst/>
              </a:prstGeom>
              <a:blipFill>
                <a:blip r:embed="rId17"/>
                <a:stretch>
                  <a:fillRect b="-1250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6AF9F15E-DED0-E949-8CBC-6D664601DCBA}"/>
              </a:ext>
            </a:extLst>
          </p:cNvPr>
          <p:cNvCxnSpPr>
            <a:cxnSpLocks/>
          </p:cNvCxnSpPr>
          <p:nvPr/>
        </p:nvCxnSpPr>
        <p:spPr>
          <a:xfrm flipH="1">
            <a:off x="7065249" y="4017633"/>
            <a:ext cx="471373" cy="7026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Oval 127">
            <a:extLst>
              <a:ext uri="{FF2B5EF4-FFF2-40B4-BE49-F238E27FC236}">
                <a16:creationId xmlns:a16="http://schemas.microsoft.com/office/drawing/2014/main" id="{A0B66E87-88B7-A04F-A32B-5928CE8DFC70}"/>
              </a:ext>
            </a:extLst>
          </p:cNvPr>
          <p:cNvSpPr>
            <a:spLocks noChangeAspect="1"/>
          </p:cNvSpPr>
          <p:nvPr/>
        </p:nvSpPr>
        <p:spPr>
          <a:xfrm>
            <a:off x="6727461" y="4771921"/>
            <a:ext cx="457200" cy="4572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AE3FDE38-857D-5640-84DD-8A9C8980D6D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465656" y="4767156"/>
                <a:ext cx="457200" cy="4572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AE3FDE38-857D-5640-84DD-8A9C8980D6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5656" y="4767156"/>
                <a:ext cx="457200" cy="457200"/>
              </a:xfrm>
              <a:prstGeom prst="ellipse">
                <a:avLst/>
              </a:prstGeom>
              <a:blipFill>
                <a:blip r:embed="rId18"/>
                <a:stretch>
                  <a:fillRect l="-540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5F03693F-5766-F643-906E-483748D372C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185971" y="4809362"/>
                <a:ext cx="457200" cy="4572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5F03693F-5766-F643-906E-483748D372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5971" y="4809362"/>
                <a:ext cx="457200" cy="457200"/>
              </a:xfrm>
              <a:prstGeom prst="ellipse">
                <a:avLst/>
              </a:prstGeom>
              <a:blipFill>
                <a:blip r:embed="rId19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47F7244A-6014-6E41-B954-C65631D8DF2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938454" y="4804597"/>
                <a:ext cx="457200" cy="4572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47F7244A-6014-6E41-B954-C65631D8DF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8454" y="4804597"/>
                <a:ext cx="457200" cy="457200"/>
              </a:xfrm>
              <a:prstGeom prst="ellipse">
                <a:avLst/>
              </a:prstGeom>
              <a:blipFill>
                <a:blip r:embed="rId20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86C3C6BC-7568-E74F-845F-E9A1CC6A12C8}"/>
              </a:ext>
            </a:extLst>
          </p:cNvPr>
          <p:cNvCxnSpPr>
            <a:cxnSpLocks/>
          </p:cNvCxnSpPr>
          <p:nvPr/>
        </p:nvCxnSpPr>
        <p:spPr>
          <a:xfrm flipH="1">
            <a:off x="7718607" y="4143770"/>
            <a:ext cx="53702" cy="5204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F9FD7456-EC2D-874A-825D-C68AAE470598}"/>
              </a:ext>
            </a:extLst>
          </p:cNvPr>
          <p:cNvCxnSpPr>
            <a:cxnSpLocks/>
          </p:cNvCxnSpPr>
          <p:nvPr/>
        </p:nvCxnSpPr>
        <p:spPr>
          <a:xfrm>
            <a:off x="8070568" y="4098965"/>
            <a:ext cx="482015" cy="6213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C331B52D-8C73-2141-9943-8CE625BB0894}"/>
              </a:ext>
            </a:extLst>
          </p:cNvPr>
          <p:cNvCxnSpPr>
            <a:cxnSpLocks/>
          </p:cNvCxnSpPr>
          <p:nvPr/>
        </p:nvCxnSpPr>
        <p:spPr>
          <a:xfrm>
            <a:off x="8200258" y="3867037"/>
            <a:ext cx="966796" cy="7971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60FCD9C5-0658-5C4A-86EE-EDD0578A946C}"/>
              </a:ext>
            </a:extLst>
          </p:cNvPr>
          <p:cNvCxnSpPr>
            <a:cxnSpLocks/>
          </p:cNvCxnSpPr>
          <p:nvPr/>
        </p:nvCxnSpPr>
        <p:spPr>
          <a:xfrm flipH="1">
            <a:off x="9420085" y="2973118"/>
            <a:ext cx="445823" cy="5377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ACC8C392-6B31-1D42-85A5-A362D0CC4440}"/>
              </a:ext>
            </a:extLst>
          </p:cNvPr>
          <p:cNvCxnSpPr>
            <a:cxnSpLocks/>
          </p:cNvCxnSpPr>
          <p:nvPr/>
        </p:nvCxnSpPr>
        <p:spPr>
          <a:xfrm flipH="1">
            <a:off x="10113498" y="2984513"/>
            <a:ext cx="177310" cy="5841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4FDCD2B7-152B-BC4D-BB03-338334E6D6CE}"/>
              </a:ext>
            </a:extLst>
          </p:cNvPr>
          <p:cNvCxnSpPr>
            <a:cxnSpLocks/>
          </p:cNvCxnSpPr>
          <p:nvPr/>
        </p:nvCxnSpPr>
        <p:spPr>
          <a:xfrm>
            <a:off x="10549970" y="3006664"/>
            <a:ext cx="344285" cy="5914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704DD6B7-F153-594D-9753-4ECACF1A8F29}"/>
              </a:ext>
            </a:extLst>
          </p:cNvPr>
          <p:cNvCxnSpPr>
            <a:cxnSpLocks/>
          </p:cNvCxnSpPr>
          <p:nvPr/>
        </p:nvCxnSpPr>
        <p:spPr>
          <a:xfrm>
            <a:off x="10730836" y="2857181"/>
            <a:ext cx="792566" cy="6537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Oval 147">
            <a:extLst>
              <a:ext uri="{FF2B5EF4-FFF2-40B4-BE49-F238E27FC236}">
                <a16:creationId xmlns:a16="http://schemas.microsoft.com/office/drawing/2014/main" id="{827F7AEF-055D-7645-B788-01CE6D6AE33F}"/>
              </a:ext>
            </a:extLst>
          </p:cNvPr>
          <p:cNvSpPr/>
          <p:nvPr/>
        </p:nvSpPr>
        <p:spPr>
          <a:xfrm>
            <a:off x="9797354" y="3649406"/>
            <a:ext cx="694275" cy="58314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Oval 148">
            <a:extLst>
              <a:ext uri="{FF2B5EF4-FFF2-40B4-BE49-F238E27FC236}">
                <a16:creationId xmlns:a16="http://schemas.microsoft.com/office/drawing/2014/main" id="{431BBF08-0D12-184D-A846-741CACC514FB}"/>
              </a:ext>
            </a:extLst>
          </p:cNvPr>
          <p:cNvSpPr/>
          <p:nvPr/>
        </p:nvSpPr>
        <p:spPr>
          <a:xfrm>
            <a:off x="10702177" y="3678540"/>
            <a:ext cx="694275" cy="58314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57210AA5-CE15-6046-AAF8-4BFDDE75CBE4}"/>
              </a:ext>
            </a:extLst>
          </p:cNvPr>
          <p:cNvSpPr/>
          <p:nvPr/>
        </p:nvSpPr>
        <p:spPr>
          <a:xfrm>
            <a:off x="11493405" y="3539870"/>
            <a:ext cx="694275" cy="58314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Oval 153">
                <a:extLst>
                  <a:ext uri="{FF2B5EF4-FFF2-40B4-BE49-F238E27FC236}">
                    <a16:creationId xmlns:a16="http://schemas.microsoft.com/office/drawing/2014/main" id="{271A5EE8-5ED8-3A4E-B8F3-FA3409777DF6}"/>
                  </a:ext>
                </a:extLst>
              </p:cNvPr>
              <p:cNvSpPr/>
              <p:nvPr/>
            </p:nvSpPr>
            <p:spPr>
              <a:xfrm>
                <a:off x="8997364" y="3595714"/>
                <a:ext cx="694275" cy="58314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4" name="Oval 153">
                <a:extLst>
                  <a:ext uri="{FF2B5EF4-FFF2-40B4-BE49-F238E27FC236}">
                    <a16:creationId xmlns:a16="http://schemas.microsoft.com/office/drawing/2014/main" id="{271A5EE8-5ED8-3A4E-B8F3-FA3409777D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7364" y="3595714"/>
                <a:ext cx="694275" cy="583149"/>
              </a:xfrm>
              <a:prstGeom prst="ellipse">
                <a:avLst/>
              </a:prstGeom>
              <a:blipFill>
                <a:blip r:embed="rId21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5" name="Picture 154">
            <a:extLst>
              <a:ext uri="{FF2B5EF4-FFF2-40B4-BE49-F238E27FC236}">
                <a16:creationId xmlns:a16="http://schemas.microsoft.com/office/drawing/2014/main" id="{CB16B6D5-7266-2B49-A61F-FDDD03F808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0944" y="3744073"/>
            <a:ext cx="153965" cy="13716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F09BA1D-0219-0445-A57A-DE5E2DBC5E90}"/>
              </a:ext>
            </a:extLst>
          </p:cNvPr>
          <p:cNvSpPr txBox="1"/>
          <p:nvPr/>
        </p:nvSpPr>
        <p:spPr>
          <a:xfrm>
            <a:off x="5898310" y="5607424"/>
            <a:ext cx="616341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/>
              <a:t>Implementation detail: do I actually </a:t>
            </a:r>
            <a:r>
              <a:rPr lang="en-US" sz="2600" b="1" dirty="0"/>
              <a:t>visit </a:t>
            </a:r>
            <a:r>
              <a:rPr lang="en-US" sz="2600" dirty="0"/>
              <a:t>a </a:t>
            </a:r>
            <a:r>
              <a:rPr lang="en-US" sz="24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white</a:t>
            </a:r>
            <a:r>
              <a:rPr lang="en-US" sz="2600" dirty="0"/>
              <a:t> node first? Do I check for intersection first to have a common implementation?</a:t>
            </a:r>
            <a:endParaRPr lang="en-US" sz="2600" b="1" u="sng" dirty="0">
              <a:solidFill>
                <a:srgbClr val="FF00FB"/>
              </a:solidFill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4757E717-C836-924D-9E2C-789B83D68308}"/>
              </a:ext>
            </a:extLst>
          </p:cNvPr>
          <p:cNvSpPr>
            <a:spLocks/>
          </p:cNvSpPr>
          <p:nvPr/>
        </p:nvSpPr>
        <p:spPr>
          <a:xfrm>
            <a:off x="572736" y="2769615"/>
            <a:ext cx="1259690" cy="1018291"/>
          </a:xfrm>
          <a:prstGeom prst="rect">
            <a:avLst/>
          </a:prstGeom>
          <a:solidFill>
            <a:schemeClr val="accent6">
              <a:lumMod val="60000"/>
              <a:lumOff val="40000"/>
              <a:alpha val="26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D0E24F7A-0314-2746-98AC-582A970DD610}"/>
              </a:ext>
            </a:extLst>
          </p:cNvPr>
          <p:cNvSpPr/>
          <p:nvPr/>
        </p:nvSpPr>
        <p:spPr>
          <a:xfrm>
            <a:off x="8072437" y="1039170"/>
            <a:ext cx="1728788" cy="482972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D6DEF726-2C0D-6B4D-98E4-385DAC9BF83C}"/>
              </a:ext>
            </a:extLst>
          </p:cNvPr>
          <p:cNvSpPr/>
          <p:nvPr/>
        </p:nvSpPr>
        <p:spPr>
          <a:xfrm>
            <a:off x="6459979" y="2111847"/>
            <a:ext cx="1076643" cy="542215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3AE3D6F0-341B-0541-84A0-D8E880A78232}"/>
              </a:ext>
            </a:extLst>
          </p:cNvPr>
          <p:cNvSpPr/>
          <p:nvPr/>
        </p:nvSpPr>
        <p:spPr>
          <a:xfrm>
            <a:off x="922853" y="4539096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B784E427-0A90-3348-8F30-4DE60EB4FD89}"/>
                  </a:ext>
                </a:extLst>
              </p:cNvPr>
              <p:cNvSpPr txBox="1"/>
              <p:nvPr/>
            </p:nvSpPr>
            <p:spPr>
              <a:xfrm>
                <a:off x="711271" y="4243827"/>
                <a:ext cx="3736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B784E427-0A90-3348-8F30-4DE60EB4FD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271" y="4243827"/>
                <a:ext cx="373628" cy="276999"/>
              </a:xfrm>
              <a:prstGeom prst="rect">
                <a:avLst/>
              </a:prstGeom>
              <a:blipFill>
                <a:blip r:embed="rId22"/>
                <a:stretch>
                  <a:fillRect l="-13333" r="-3333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6" name="Oval 95">
            <a:extLst>
              <a:ext uri="{FF2B5EF4-FFF2-40B4-BE49-F238E27FC236}">
                <a16:creationId xmlns:a16="http://schemas.microsoft.com/office/drawing/2014/main" id="{7C253A83-DAC8-D24D-B1B6-6CB21BF15D34}"/>
              </a:ext>
            </a:extLst>
          </p:cNvPr>
          <p:cNvSpPr/>
          <p:nvPr/>
        </p:nvSpPr>
        <p:spPr>
          <a:xfrm>
            <a:off x="2375425" y="5591614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60B00A39-70D9-0D4E-AC81-3202C0DCFE7A}"/>
                  </a:ext>
                </a:extLst>
              </p:cNvPr>
              <p:cNvSpPr txBox="1"/>
              <p:nvPr/>
            </p:nvSpPr>
            <p:spPr>
              <a:xfrm>
                <a:off x="2163843" y="5296345"/>
                <a:ext cx="3736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60B00A39-70D9-0D4E-AC81-3202C0DCFE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3843" y="5296345"/>
                <a:ext cx="373628" cy="276999"/>
              </a:xfrm>
              <a:prstGeom prst="rect">
                <a:avLst/>
              </a:prstGeom>
              <a:blipFill>
                <a:blip r:embed="rId23"/>
                <a:stretch>
                  <a:fillRect l="-12903" r="-3226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862D6DB8-0C84-4147-9C48-174A38BF105D}"/>
                  </a:ext>
                </a:extLst>
              </p:cNvPr>
              <p:cNvSpPr/>
              <p:nvPr/>
            </p:nvSpPr>
            <p:spPr>
              <a:xfrm>
                <a:off x="11493405" y="3539870"/>
                <a:ext cx="694275" cy="58314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862D6DB8-0C84-4147-9C48-174A38BF10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93405" y="3539870"/>
                <a:ext cx="694275" cy="583149"/>
              </a:xfrm>
              <a:prstGeom prst="ellipse">
                <a:avLst/>
              </a:prstGeom>
              <a:blipFill>
                <a:blip r:embed="rId2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C268D321-24BD-5F40-A413-410C31619279}"/>
                  </a:ext>
                </a:extLst>
              </p:cNvPr>
              <p:cNvSpPr/>
              <p:nvPr/>
            </p:nvSpPr>
            <p:spPr>
              <a:xfrm>
                <a:off x="8997364" y="3595714"/>
                <a:ext cx="703037" cy="634594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C268D321-24BD-5F40-A413-410C316192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7364" y="3595714"/>
                <a:ext cx="703037" cy="634594"/>
              </a:xfrm>
              <a:prstGeom prst="ellipse">
                <a:avLst/>
              </a:prstGeom>
              <a:blipFill>
                <a:blip r:embed="rId25"/>
                <a:stretch>
                  <a:fillRect b="-384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6939402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4F378-CD67-8A4D-8ECD-19659C8AE3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1687" y="-80924"/>
            <a:ext cx="9094807" cy="1028777"/>
          </a:xfrm>
        </p:spPr>
        <p:txBody>
          <a:bodyPr/>
          <a:lstStyle/>
          <a:p>
            <a:pPr algn="ctr"/>
            <a:r>
              <a:rPr lang="en-US" dirty="0"/>
              <a:t>Example of range query in PR-</a:t>
            </a:r>
            <a:r>
              <a:rPr lang="en-US" dirty="0" err="1"/>
              <a:t>QuadTree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F1C8300-1158-AF44-8587-F337DADDBF57}"/>
              </a:ext>
            </a:extLst>
          </p:cNvPr>
          <p:cNvSpPr>
            <a:spLocks/>
          </p:cNvSpPr>
          <p:nvPr/>
        </p:nvSpPr>
        <p:spPr>
          <a:xfrm>
            <a:off x="577892" y="1561172"/>
            <a:ext cx="4919659" cy="44381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D4EBE64-0189-9448-AD5F-4A307EE4A47B}"/>
              </a:ext>
            </a:extLst>
          </p:cNvPr>
          <p:cNvSpPr txBox="1"/>
          <p:nvPr/>
        </p:nvSpPr>
        <p:spPr>
          <a:xfrm>
            <a:off x="122102" y="6077415"/>
            <a:ext cx="993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(-16, -16)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3367344-D2C2-644E-AF60-07580BC0BED4}"/>
              </a:ext>
            </a:extLst>
          </p:cNvPr>
          <p:cNvSpPr txBox="1"/>
          <p:nvPr/>
        </p:nvSpPr>
        <p:spPr>
          <a:xfrm>
            <a:off x="5205516" y="6077414"/>
            <a:ext cx="993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(16, -16)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4DEBC0-56B6-454A-91F8-B1862EE00F41}"/>
              </a:ext>
            </a:extLst>
          </p:cNvPr>
          <p:cNvSpPr txBox="1"/>
          <p:nvPr/>
        </p:nvSpPr>
        <p:spPr>
          <a:xfrm>
            <a:off x="5291008" y="1245144"/>
            <a:ext cx="993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(16, 16)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ED43F1C-2803-F74C-9651-112D2BD647D0}"/>
              </a:ext>
            </a:extLst>
          </p:cNvPr>
          <p:cNvSpPr txBox="1"/>
          <p:nvPr/>
        </p:nvSpPr>
        <p:spPr>
          <a:xfrm>
            <a:off x="133565" y="1245143"/>
            <a:ext cx="993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(-16, 16)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0765131-9447-4C44-931A-43E1B93BBEEB}"/>
              </a:ext>
            </a:extLst>
          </p:cNvPr>
          <p:cNvCxnSpPr>
            <a:stCxn id="4" idx="0"/>
            <a:endCxn id="4" idx="2"/>
          </p:cNvCxnSpPr>
          <p:nvPr/>
        </p:nvCxnSpPr>
        <p:spPr>
          <a:xfrm>
            <a:off x="3037722" y="1561172"/>
            <a:ext cx="0" cy="4438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D3FBAC7-85B5-3C47-B35C-27A955D16F67}"/>
              </a:ext>
            </a:extLst>
          </p:cNvPr>
          <p:cNvCxnSpPr>
            <a:cxnSpLocks/>
          </p:cNvCxnSpPr>
          <p:nvPr/>
        </p:nvCxnSpPr>
        <p:spPr>
          <a:xfrm>
            <a:off x="577892" y="3769113"/>
            <a:ext cx="491965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8A41387-28C5-DE48-841A-2335B26C1D70}"/>
              </a:ext>
            </a:extLst>
          </p:cNvPr>
          <p:cNvCxnSpPr>
            <a:cxnSpLocks/>
          </p:cNvCxnSpPr>
          <p:nvPr/>
        </p:nvCxnSpPr>
        <p:spPr>
          <a:xfrm>
            <a:off x="577891" y="2772938"/>
            <a:ext cx="24598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9BEDA4F-10D7-7C49-9BFB-35FB3C88EF64}"/>
              </a:ext>
            </a:extLst>
          </p:cNvPr>
          <p:cNvCxnSpPr>
            <a:cxnSpLocks/>
          </p:cNvCxnSpPr>
          <p:nvPr/>
        </p:nvCxnSpPr>
        <p:spPr>
          <a:xfrm>
            <a:off x="1807802" y="1576042"/>
            <a:ext cx="0" cy="22042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89CC8C9-62FD-CE44-A725-64BA847FCAAD}"/>
              </a:ext>
            </a:extLst>
          </p:cNvPr>
          <p:cNvCxnSpPr>
            <a:cxnSpLocks/>
          </p:cNvCxnSpPr>
          <p:nvPr/>
        </p:nvCxnSpPr>
        <p:spPr>
          <a:xfrm>
            <a:off x="1807802" y="3713356"/>
            <a:ext cx="0" cy="228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FADBD58-BAB1-D649-B8BE-8DED6819B1CF}"/>
              </a:ext>
            </a:extLst>
          </p:cNvPr>
          <p:cNvCxnSpPr>
            <a:cxnSpLocks/>
          </p:cNvCxnSpPr>
          <p:nvPr/>
        </p:nvCxnSpPr>
        <p:spPr>
          <a:xfrm>
            <a:off x="585326" y="4832193"/>
            <a:ext cx="24598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13D531F-986D-BE47-A6B8-ABF050F2A526}"/>
              </a:ext>
            </a:extLst>
          </p:cNvPr>
          <p:cNvCxnSpPr>
            <a:cxnSpLocks/>
          </p:cNvCxnSpPr>
          <p:nvPr/>
        </p:nvCxnSpPr>
        <p:spPr>
          <a:xfrm>
            <a:off x="1807802" y="3289607"/>
            <a:ext cx="123735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FC8060C-B4EF-EC44-8115-288D4A8E64D4}"/>
              </a:ext>
            </a:extLst>
          </p:cNvPr>
          <p:cNvCxnSpPr>
            <a:cxnSpLocks/>
          </p:cNvCxnSpPr>
          <p:nvPr/>
        </p:nvCxnSpPr>
        <p:spPr>
          <a:xfrm>
            <a:off x="2395969" y="2772938"/>
            <a:ext cx="0" cy="10073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>
            <a:extLst>
              <a:ext uri="{FF2B5EF4-FFF2-40B4-BE49-F238E27FC236}">
                <a16:creationId xmlns:a16="http://schemas.microsoft.com/office/drawing/2014/main" id="{E435A33E-DF17-AA4F-ACF3-51283F51EF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4776" y="3385394"/>
            <a:ext cx="323208" cy="2879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C84DB4F-3C32-9E4B-9CBC-D82CA6D7D3EE}"/>
                  </a:ext>
                </a:extLst>
              </p:cNvPr>
              <p:cNvSpPr txBox="1"/>
              <p:nvPr/>
            </p:nvSpPr>
            <p:spPr>
              <a:xfrm>
                <a:off x="421311" y="777388"/>
                <a:ext cx="58632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accent5"/>
                    </a:solidFill>
                  </a:rPr>
                  <a:t>anchor = (-9, 3), </a:t>
                </a:r>
                <a:r>
                  <a:rPr lang="en-US" dirty="0">
                    <a:solidFill>
                      <a:schemeClr val="accent2"/>
                    </a:solidFill>
                  </a:rPr>
                  <a:t>range </a:t>
                </a:r>
                <a:r>
                  <a:rPr lang="en-US" dirty="0">
                    <a:solidFill>
                      <a:schemeClr val="accent5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=7</m:t>
                    </m:r>
                  </m:oMath>
                </a14:m>
                <a:r>
                  <a:rPr lang="en-US" dirty="0">
                    <a:solidFill>
                      <a:schemeClr val="accent2"/>
                    </a:solidFill>
                  </a:rPr>
                  <a:t>,  </a:t>
                </a:r>
                <a:r>
                  <a:rPr lang="en-US" dirty="0">
                    <a:solidFill>
                      <a:srgbClr val="7030A0"/>
                    </a:solidFill>
                  </a:rPr>
                  <a:t>Bucket size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endParaRPr lang="en-US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C84DB4F-3C32-9E4B-9CBC-D82CA6D7D3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311" y="777388"/>
                <a:ext cx="5863271" cy="369332"/>
              </a:xfrm>
              <a:prstGeom prst="rect">
                <a:avLst/>
              </a:prstGeom>
              <a:blipFill>
                <a:blip r:embed="rId3"/>
                <a:stretch>
                  <a:fillRect l="-648" t="-3333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Oval 36">
            <a:extLst>
              <a:ext uri="{FF2B5EF4-FFF2-40B4-BE49-F238E27FC236}">
                <a16:creationId xmlns:a16="http://schemas.microsoft.com/office/drawing/2014/main" id="{C40E7FAC-2BA5-204B-AF7C-B13A89D2BA1C}"/>
              </a:ext>
            </a:extLst>
          </p:cNvPr>
          <p:cNvSpPr/>
          <p:nvPr/>
        </p:nvSpPr>
        <p:spPr>
          <a:xfrm>
            <a:off x="1474775" y="1839952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9BC64F6B-B4FF-CC46-9D08-E3240F04BCC4}"/>
              </a:ext>
            </a:extLst>
          </p:cNvPr>
          <p:cNvSpPr/>
          <p:nvPr/>
        </p:nvSpPr>
        <p:spPr>
          <a:xfrm>
            <a:off x="1760377" y="2258122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030A4FD8-FDCA-1240-A03A-50E44C956454}"/>
              </a:ext>
            </a:extLst>
          </p:cNvPr>
          <p:cNvSpPr/>
          <p:nvPr/>
        </p:nvSpPr>
        <p:spPr>
          <a:xfrm>
            <a:off x="943232" y="2401225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858369C6-A3CE-A549-B7E8-894D1B0E3C4F}"/>
              </a:ext>
            </a:extLst>
          </p:cNvPr>
          <p:cNvSpPr/>
          <p:nvPr/>
        </p:nvSpPr>
        <p:spPr>
          <a:xfrm>
            <a:off x="2470945" y="2401225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A8DFBF64-6A63-4941-B76D-0711BFF9E589}"/>
              </a:ext>
            </a:extLst>
          </p:cNvPr>
          <p:cNvSpPr/>
          <p:nvPr/>
        </p:nvSpPr>
        <p:spPr>
          <a:xfrm>
            <a:off x="3258965" y="2810100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3F572112-0688-6D4E-9954-5C92A9766196}"/>
              </a:ext>
            </a:extLst>
          </p:cNvPr>
          <p:cNvSpPr/>
          <p:nvPr/>
        </p:nvSpPr>
        <p:spPr>
          <a:xfrm>
            <a:off x="2489532" y="3066575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29CE63BF-5CF8-D842-864E-357C56C2EF7F}"/>
              </a:ext>
            </a:extLst>
          </p:cNvPr>
          <p:cNvSpPr/>
          <p:nvPr/>
        </p:nvSpPr>
        <p:spPr>
          <a:xfrm>
            <a:off x="2073225" y="3486601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64B5F066-3BDC-2E47-A2A2-65998B32EDA0}"/>
              </a:ext>
            </a:extLst>
          </p:cNvPr>
          <p:cNvSpPr/>
          <p:nvPr/>
        </p:nvSpPr>
        <p:spPr>
          <a:xfrm>
            <a:off x="1556555" y="4241162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06F0AC4F-8993-1441-9484-031E5E3C4383}"/>
              </a:ext>
            </a:extLst>
          </p:cNvPr>
          <p:cNvSpPr/>
          <p:nvPr/>
        </p:nvSpPr>
        <p:spPr>
          <a:xfrm>
            <a:off x="2675385" y="3408542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284C06F-6037-6F4E-9388-4ED478106D7D}"/>
              </a:ext>
            </a:extLst>
          </p:cNvPr>
          <p:cNvSpPr txBox="1"/>
          <p:nvPr/>
        </p:nvSpPr>
        <p:spPr>
          <a:xfrm>
            <a:off x="2839728" y="3765467"/>
            <a:ext cx="2054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0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DC40580-A139-C249-90A1-1AC648FC3614}"/>
              </a:ext>
            </a:extLst>
          </p:cNvPr>
          <p:cNvSpPr txBox="1"/>
          <p:nvPr/>
        </p:nvSpPr>
        <p:spPr>
          <a:xfrm>
            <a:off x="2197241" y="3759315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-4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DD1F80B-070E-5045-9A7B-C782D99A825D}"/>
              </a:ext>
            </a:extLst>
          </p:cNvPr>
          <p:cNvSpPr txBox="1"/>
          <p:nvPr/>
        </p:nvSpPr>
        <p:spPr>
          <a:xfrm>
            <a:off x="3501723" y="3759315"/>
            <a:ext cx="2054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4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383F2446-45E7-AA4E-B621-DE69374595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2812" y="3168792"/>
            <a:ext cx="215900" cy="228600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8017408E-686D-CF48-9D4A-F5D3498FBDA5}"/>
              </a:ext>
            </a:extLst>
          </p:cNvPr>
          <p:cNvSpPr txBox="1"/>
          <p:nvPr/>
        </p:nvSpPr>
        <p:spPr>
          <a:xfrm>
            <a:off x="1592398" y="3768840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-8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89434D0-EFD9-E948-AF48-D52018F7B778}"/>
              </a:ext>
            </a:extLst>
          </p:cNvPr>
          <p:cNvSpPr txBox="1"/>
          <p:nvPr/>
        </p:nvSpPr>
        <p:spPr>
          <a:xfrm>
            <a:off x="4081483" y="3779567"/>
            <a:ext cx="2054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8</a:t>
            </a: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13446AA9-C995-F048-A218-A84FE9DC843B}"/>
              </a:ext>
            </a:extLst>
          </p:cNvPr>
          <p:cNvCxnSpPr>
            <a:cxnSpLocks/>
          </p:cNvCxnSpPr>
          <p:nvPr/>
        </p:nvCxnSpPr>
        <p:spPr>
          <a:xfrm flipH="1">
            <a:off x="1620284" y="3457748"/>
            <a:ext cx="7231" cy="308205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6E462DB3-49F7-4A47-922A-63AADC96AE78}"/>
              </a:ext>
            </a:extLst>
          </p:cNvPr>
          <p:cNvCxnSpPr>
            <a:cxnSpLocks/>
          </p:cNvCxnSpPr>
          <p:nvPr/>
        </p:nvCxnSpPr>
        <p:spPr>
          <a:xfrm>
            <a:off x="1688655" y="3389482"/>
            <a:ext cx="1331256" cy="3823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24CB42CA-8EAE-CE4D-82D9-095DFE4458C3}"/>
              </a:ext>
            </a:extLst>
          </p:cNvPr>
          <p:cNvSpPr txBox="1"/>
          <p:nvPr/>
        </p:nvSpPr>
        <p:spPr>
          <a:xfrm>
            <a:off x="1444753" y="3764077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00B0F0"/>
                </a:solidFill>
              </a:rPr>
              <a:t>-9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BCC205CA-23A5-1641-A112-80D91CF958DF}"/>
              </a:ext>
            </a:extLst>
          </p:cNvPr>
          <p:cNvSpPr txBox="1"/>
          <p:nvPr/>
        </p:nvSpPr>
        <p:spPr>
          <a:xfrm>
            <a:off x="3025913" y="3287814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00B0F0"/>
                </a:solidFill>
              </a:rPr>
              <a:t>3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359B3557-F84D-874D-BC31-BDABDB1128EF}"/>
              </a:ext>
            </a:extLst>
          </p:cNvPr>
          <p:cNvSpPr txBox="1"/>
          <p:nvPr/>
        </p:nvSpPr>
        <p:spPr>
          <a:xfrm>
            <a:off x="2778255" y="4183182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-4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B980752-22D2-A34A-A952-DA61554DFFDF}"/>
              </a:ext>
            </a:extLst>
          </p:cNvPr>
          <p:cNvSpPr txBox="1"/>
          <p:nvPr/>
        </p:nvSpPr>
        <p:spPr>
          <a:xfrm>
            <a:off x="2802066" y="4664199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-8</a:t>
            </a: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8C929720-BA9D-3C46-BCF3-253BA94B95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87662" y="2614607"/>
            <a:ext cx="215900" cy="228600"/>
          </a:xfrm>
          <a:prstGeom prst="rect">
            <a:avLst/>
          </a:prstGeom>
        </p:spPr>
      </p:pic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E99C64F5-A836-4247-AEB1-5CCE9DDB9EAF}"/>
              </a:ext>
            </a:extLst>
          </p:cNvPr>
          <p:cNvCxnSpPr>
            <a:cxnSpLocks/>
          </p:cNvCxnSpPr>
          <p:nvPr/>
        </p:nvCxnSpPr>
        <p:spPr>
          <a:xfrm>
            <a:off x="1607804" y="3422830"/>
            <a:ext cx="1203348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Oval 74">
            <a:extLst>
              <a:ext uri="{FF2B5EF4-FFF2-40B4-BE49-F238E27FC236}">
                <a16:creationId xmlns:a16="http://schemas.microsoft.com/office/drawing/2014/main" id="{47CCA042-4D34-1543-97CB-B2810DB98106}"/>
              </a:ext>
            </a:extLst>
          </p:cNvPr>
          <p:cNvSpPr/>
          <p:nvPr/>
        </p:nvSpPr>
        <p:spPr>
          <a:xfrm>
            <a:off x="714103" y="2512737"/>
            <a:ext cx="2015380" cy="2011680"/>
          </a:xfrm>
          <a:prstGeom prst="ellipse">
            <a:avLst/>
          </a:prstGeom>
          <a:solidFill>
            <a:schemeClr val="accent2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1437A734-5F5E-1F4E-AFCE-0B91124B4081}"/>
                  </a:ext>
                </a:extLst>
              </p:cNvPr>
              <p:cNvSpPr txBox="1"/>
              <p:nvPr/>
            </p:nvSpPr>
            <p:spPr>
              <a:xfrm>
                <a:off x="731650" y="2105956"/>
                <a:ext cx="27584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1437A734-5F5E-1F4E-AFCE-0B91124B40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650" y="2105956"/>
                <a:ext cx="275845" cy="276999"/>
              </a:xfrm>
              <a:prstGeom prst="rect">
                <a:avLst/>
              </a:prstGeom>
              <a:blipFill>
                <a:blip r:embed="rId6"/>
                <a:stretch>
                  <a:fillRect l="-22727" r="-4545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87D865D-922E-7D46-B0B6-3DC6B703FAF7}"/>
                  </a:ext>
                </a:extLst>
              </p:cNvPr>
              <p:cNvSpPr txBox="1"/>
              <p:nvPr/>
            </p:nvSpPr>
            <p:spPr>
              <a:xfrm>
                <a:off x="1255534" y="1629692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87D865D-922E-7D46-B0B6-3DC6B703FA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5534" y="1629692"/>
                <a:ext cx="281167" cy="276999"/>
              </a:xfrm>
              <a:prstGeom prst="rect">
                <a:avLst/>
              </a:prstGeom>
              <a:blipFill>
                <a:blip r:embed="rId7"/>
                <a:stretch>
                  <a:fillRect l="-17391" r="-4348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BB3CD07-D837-F44C-A472-66C908F6DB16}"/>
                  </a:ext>
                </a:extLst>
              </p:cNvPr>
              <p:cNvSpPr txBox="1"/>
              <p:nvPr/>
            </p:nvSpPr>
            <p:spPr>
              <a:xfrm>
                <a:off x="1898473" y="1958313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BB3CD07-D837-F44C-A472-66C908F6DB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8473" y="1958313"/>
                <a:ext cx="281167" cy="276999"/>
              </a:xfrm>
              <a:prstGeom prst="rect">
                <a:avLst/>
              </a:prstGeom>
              <a:blipFill>
                <a:blip r:embed="rId8"/>
                <a:stretch>
                  <a:fillRect l="-16667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4A56388C-2791-C543-86A1-29F83A27FAD6}"/>
                  </a:ext>
                </a:extLst>
              </p:cNvPr>
              <p:cNvSpPr txBox="1"/>
              <p:nvPr/>
            </p:nvSpPr>
            <p:spPr>
              <a:xfrm>
                <a:off x="2379493" y="2110708"/>
                <a:ext cx="27943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4A56388C-2791-C543-86A1-29F83A27FA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9493" y="2110708"/>
                <a:ext cx="279435" cy="276999"/>
              </a:xfrm>
              <a:prstGeom prst="rect">
                <a:avLst/>
              </a:prstGeom>
              <a:blipFill>
                <a:blip r:embed="rId9"/>
                <a:stretch>
                  <a:fillRect l="-17391" r="-4348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23C3719B-A6AF-164F-90D4-CEF73935F3C9}"/>
                  </a:ext>
                </a:extLst>
              </p:cNvPr>
              <p:cNvSpPr txBox="1"/>
              <p:nvPr/>
            </p:nvSpPr>
            <p:spPr>
              <a:xfrm>
                <a:off x="3236751" y="2467902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23C3719B-A6AF-164F-90D4-CEF73935F3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6751" y="2467902"/>
                <a:ext cx="281167" cy="276999"/>
              </a:xfrm>
              <a:prstGeom prst="rect">
                <a:avLst/>
              </a:prstGeom>
              <a:blipFill>
                <a:blip r:embed="rId10"/>
                <a:stretch>
                  <a:fillRect l="-17391" r="-4348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CB576CCD-353B-A64A-A8B6-79C729DF5242}"/>
                  </a:ext>
                </a:extLst>
              </p:cNvPr>
              <p:cNvSpPr txBox="1"/>
              <p:nvPr/>
            </p:nvSpPr>
            <p:spPr>
              <a:xfrm>
                <a:off x="2603329" y="2834619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CB576CCD-353B-A64A-A8B6-79C729DF52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3329" y="2834619"/>
                <a:ext cx="281167" cy="276999"/>
              </a:xfrm>
              <a:prstGeom prst="rect">
                <a:avLst/>
              </a:prstGeom>
              <a:blipFill>
                <a:blip r:embed="rId11"/>
                <a:stretch>
                  <a:fillRect l="-17391" r="-4348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1EE9049A-08B4-3D4B-842B-844CD7B49850}"/>
                  </a:ext>
                </a:extLst>
              </p:cNvPr>
              <p:cNvSpPr txBox="1"/>
              <p:nvPr/>
            </p:nvSpPr>
            <p:spPr>
              <a:xfrm>
                <a:off x="2755729" y="3401371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1EE9049A-08B4-3D4B-842B-844CD7B498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5729" y="3401371"/>
                <a:ext cx="281167" cy="276999"/>
              </a:xfrm>
              <a:prstGeom prst="rect">
                <a:avLst/>
              </a:prstGeom>
              <a:blipFill>
                <a:blip r:embed="rId12"/>
                <a:stretch>
                  <a:fillRect l="-17391" r="-4348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3BC46F4D-80C4-8045-966E-89D8A837A63B}"/>
                  </a:ext>
                </a:extLst>
              </p:cNvPr>
              <p:cNvSpPr txBox="1"/>
              <p:nvPr/>
            </p:nvSpPr>
            <p:spPr>
              <a:xfrm>
                <a:off x="2108022" y="3510907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3BC46F4D-80C4-8045-966E-89D8A837A6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8022" y="3510907"/>
                <a:ext cx="281167" cy="276999"/>
              </a:xfrm>
              <a:prstGeom prst="rect">
                <a:avLst/>
              </a:prstGeom>
              <a:blipFill>
                <a:blip r:embed="rId13"/>
                <a:stretch>
                  <a:fillRect l="-17391" r="-4348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A21FCB75-57F2-6B4B-B6D4-2E51392F06B3}"/>
                  </a:ext>
                </a:extLst>
              </p:cNvPr>
              <p:cNvSpPr txBox="1"/>
              <p:nvPr/>
            </p:nvSpPr>
            <p:spPr>
              <a:xfrm>
                <a:off x="1574613" y="4277677"/>
                <a:ext cx="27584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A21FCB75-57F2-6B4B-B6D4-2E51392F06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4613" y="4277677"/>
                <a:ext cx="275845" cy="276999"/>
              </a:xfrm>
              <a:prstGeom prst="rect">
                <a:avLst/>
              </a:prstGeom>
              <a:blipFill>
                <a:blip r:embed="rId14"/>
                <a:stretch>
                  <a:fillRect l="-17391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Oval 85">
            <a:extLst>
              <a:ext uri="{FF2B5EF4-FFF2-40B4-BE49-F238E27FC236}">
                <a16:creationId xmlns:a16="http://schemas.microsoft.com/office/drawing/2014/main" id="{C7225347-B004-2F47-8149-F9A678833807}"/>
              </a:ext>
            </a:extLst>
          </p:cNvPr>
          <p:cNvSpPr/>
          <p:nvPr/>
        </p:nvSpPr>
        <p:spPr>
          <a:xfrm>
            <a:off x="8072437" y="1039170"/>
            <a:ext cx="1728788" cy="482972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111C7B60-146D-7C49-AE2F-67EB5ACFE4E2}"/>
              </a:ext>
            </a:extLst>
          </p:cNvPr>
          <p:cNvCxnSpPr>
            <a:cxnSpLocks/>
          </p:cNvCxnSpPr>
          <p:nvPr/>
        </p:nvCxnSpPr>
        <p:spPr>
          <a:xfrm flipH="1">
            <a:off x="7024504" y="1413529"/>
            <a:ext cx="1142054" cy="614225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B7A097B4-96AB-5B49-B870-C1FACE0D83D2}"/>
              </a:ext>
            </a:extLst>
          </p:cNvPr>
          <p:cNvCxnSpPr>
            <a:cxnSpLocks/>
          </p:cNvCxnSpPr>
          <p:nvPr/>
        </p:nvCxnSpPr>
        <p:spPr>
          <a:xfrm flipH="1">
            <a:off x="8386763" y="1576042"/>
            <a:ext cx="331640" cy="7378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CADC76E4-CC05-974D-9737-328F5B01EFE9}"/>
              </a:ext>
            </a:extLst>
          </p:cNvPr>
          <p:cNvCxnSpPr>
            <a:cxnSpLocks/>
          </p:cNvCxnSpPr>
          <p:nvPr/>
        </p:nvCxnSpPr>
        <p:spPr>
          <a:xfrm>
            <a:off x="9458325" y="1561172"/>
            <a:ext cx="705531" cy="6741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D65B81CE-AB0E-8F4C-9BB4-A473BDD2C31D}"/>
              </a:ext>
            </a:extLst>
          </p:cNvPr>
          <p:cNvCxnSpPr>
            <a:cxnSpLocks/>
          </p:cNvCxnSpPr>
          <p:nvPr/>
        </p:nvCxnSpPr>
        <p:spPr>
          <a:xfrm>
            <a:off x="9797354" y="1413529"/>
            <a:ext cx="1526024" cy="4005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Oval 106">
            <a:extLst>
              <a:ext uri="{FF2B5EF4-FFF2-40B4-BE49-F238E27FC236}">
                <a16:creationId xmlns:a16="http://schemas.microsoft.com/office/drawing/2014/main" id="{E5A97693-7980-8048-90E4-0742CD872138}"/>
              </a:ext>
            </a:extLst>
          </p:cNvPr>
          <p:cNvSpPr/>
          <p:nvPr/>
        </p:nvSpPr>
        <p:spPr>
          <a:xfrm>
            <a:off x="6459979" y="2111847"/>
            <a:ext cx="1076643" cy="542215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983A2BA5-38F6-9B41-9D65-F467C840EA86}"/>
              </a:ext>
            </a:extLst>
          </p:cNvPr>
          <p:cNvSpPr/>
          <p:nvPr/>
        </p:nvSpPr>
        <p:spPr>
          <a:xfrm>
            <a:off x="9625534" y="2400465"/>
            <a:ext cx="1076643" cy="54221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0D11F92F-18CC-5F49-A9E5-F8FEF8B76FC5}"/>
                  </a:ext>
                </a:extLst>
              </p:cNvPr>
              <p:cNvSpPr/>
              <p:nvPr/>
            </p:nvSpPr>
            <p:spPr>
              <a:xfrm>
                <a:off x="7848441" y="2343499"/>
                <a:ext cx="1076643" cy="54221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0D11F92F-18CC-5F49-A9E5-F8FEF8B76F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8441" y="2343499"/>
                <a:ext cx="1076643" cy="542215"/>
              </a:xfrm>
              <a:prstGeom prst="ellipse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0" name="Oval 109">
            <a:extLst>
              <a:ext uri="{FF2B5EF4-FFF2-40B4-BE49-F238E27FC236}">
                <a16:creationId xmlns:a16="http://schemas.microsoft.com/office/drawing/2014/main" id="{3A3D12D0-9524-5244-865E-3FB35B4E64CB}"/>
              </a:ext>
            </a:extLst>
          </p:cNvPr>
          <p:cNvSpPr/>
          <p:nvPr/>
        </p:nvSpPr>
        <p:spPr>
          <a:xfrm>
            <a:off x="10985081" y="1895708"/>
            <a:ext cx="1076643" cy="54221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ADE06B88-5EB9-E941-99AB-D2D46618547D}"/>
              </a:ext>
            </a:extLst>
          </p:cNvPr>
          <p:cNvCxnSpPr>
            <a:cxnSpLocks/>
          </p:cNvCxnSpPr>
          <p:nvPr/>
        </p:nvCxnSpPr>
        <p:spPr>
          <a:xfrm flipH="1">
            <a:off x="5991988" y="2521133"/>
            <a:ext cx="544736" cy="2841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592A0D34-9286-6847-AA3B-8DE51A1D2F2E}"/>
              </a:ext>
            </a:extLst>
          </p:cNvPr>
          <p:cNvCxnSpPr>
            <a:cxnSpLocks/>
          </p:cNvCxnSpPr>
          <p:nvPr/>
        </p:nvCxnSpPr>
        <p:spPr>
          <a:xfrm flipH="1">
            <a:off x="6207366" y="2606401"/>
            <a:ext cx="568662" cy="8009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8D157BAD-C517-2B49-BAD7-377C9F5923FC}"/>
              </a:ext>
            </a:extLst>
          </p:cNvPr>
          <p:cNvCxnSpPr>
            <a:cxnSpLocks/>
          </p:cNvCxnSpPr>
          <p:nvPr/>
        </p:nvCxnSpPr>
        <p:spPr>
          <a:xfrm flipH="1">
            <a:off x="6842129" y="2653318"/>
            <a:ext cx="194544" cy="73207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3F21784C-D3B2-8B4F-B5FC-37D7108EEC12}"/>
              </a:ext>
            </a:extLst>
          </p:cNvPr>
          <p:cNvCxnSpPr>
            <a:cxnSpLocks/>
          </p:cNvCxnSpPr>
          <p:nvPr/>
        </p:nvCxnSpPr>
        <p:spPr>
          <a:xfrm>
            <a:off x="7366031" y="2618573"/>
            <a:ext cx="416309" cy="8923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Oval 116">
            <a:extLst>
              <a:ext uri="{FF2B5EF4-FFF2-40B4-BE49-F238E27FC236}">
                <a16:creationId xmlns:a16="http://schemas.microsoft.com/office/drawing/2014/main" id="{9E2EB0A7-82BE-3A4D-AF4C-1131EE464155}"/>
              </a:ext>
            </a:extLst>
          </p:cNvPr>
          <p:cNvSpPr/>
          <p:nvPr/>
        </p:nvSpPr>
        <p:spPr>
          <a:xfrm>
            <a:off x="7472283" y="3518577"/>
            <a:ext cx="694275" cy="58314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14DFBD9B-49EA-8941-812E-EE9DBCBB212D}"/>
              </a:ext>
            </a:extLst>
          </p:cNvPr>
          <p:cNvSpPr/>
          <p:nvPr/>
        </p:nvSpPr>
        <p:spPr>
          <a:xfrm>
            <a:off x="6531303" y="3485133"/>
            <a:ext cx="694275" cy="583149"/>
          </a:xfrm>
          <a:prstGeom prst="ellipse">
            <a:avLst/>
          </a:prstGeom>
          <a:solidFill>
            <a:schemeClr val="accent6">
              <a:lumMod val="40000"/>
              <a:lumOff val="60000"/>
              <a:alpha val="56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Oval 121">
                <a:extLst>
                  <a:ext uri="{FF2B5EF4-FFF2-40B4-BE49-F238E27FC236}">
                    <a16:creationId xmlns:a16="http://schemas.microsoft.com/office/drawing/2014/main" id="{B950B928-B08F-FA4D-8639-878213CF86A3}"/>
                  </a:ext>
                </a:extLst>
              </p:cNvPr>
              <p:cNvSpPr/>
              <p:nvPr/>
            </p:nvSpPr>
            <p:spPr>
              <a:xfrm>
                <a:off x="5755733" y="3495491"/>
                <a:ext cx="694275" cy="58314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3,</m:t>
                      </m:r>
                    </m:oMath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2" name="Oval 121">
                <a:extLst>
                  <a:ext uri="{FF2B5EF4-FFF2-40B4-BE49-F238E27FC236}">
                    <a16:creationId xmlns:a16="http://schemas.microsoft.com/office/drawing/2014/main" id="{B950B928-B08F-FA4D-8639-878213CF86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5733" y="3495491"/>
                <a:ext cx="694275" cy="583149"/>
              </a:xfrm>
              <a:prstGeom prst="ellipse">
                <a:avLst/>
              </a:prstGeom>
              <a:blipFill>
                <a:blip r:embed="rId16"/>
                <a:stretch>
                  <a:fillRect b="-1041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B80EAF62-6A74-BC44-A38D-4789B856867E}"/>
                  </a:ext>
                </a:extLst>
              </p:cNvPr>
              <p:cNvSpPr/>
              <p:nvPr/>
            </p:nvSpPr>
            <p:spPr>
              <a:xfrm>
                <a:off x="5495866" y="2805079"/>
                <a:ext cx="694275" cy="58314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1,</m:t>
                      </m:r>
                    </m:oMath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B80EAF62-6A74-BC44-A38D-4789B85686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5866" y="2805079"/>
                <a:ext cx="694275" cy="583149"/>
              </a:xfrm>
              <a:prstGeom prst="ellipse">
                <a:avLst/>
              </a:prstGeom>
              <a:blipFill>
                <a:blip r:embed="rId17"/>
                <a:stretch>
                  <a:fillRect b="-1250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6AF9F15E-DED0-E949-8CBC-6D664601DCBA}"/>
              </a:ext>
            </a:extLst>
          </p:cNvPr>
          <p:cNvCxnSpPr>
            <a:cxnSpLocks/>
          </p:cNvCxnSpPr>
          <p:nvPr/>
        </p:nvCxnSpPr>
        <p:spPr>
          <a:xfrm flipH="1">
            <a:off x="7065249" y="4017633"/>
            <a:ext cx="471373" cy="7026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Oval 127">
            <a:extLst>
              <a:ext uri="{FF2B5EF4-FFF2-40B4-BE49-F238E27FC236}">
                <a16:creationId xmlns:a16="http://schemas.microsoft.com/office/drawing/2014/main" id="{A0B66E87-88B7-A04F-A32B-5928CE8DFC70}"/>
              </a:ext>
            </a:extLst>
          </p:cNvPr>
          <p:cNvSpPr>
            <a:spLocks noChangeAspect="1"/>
          </p:cNvSpPr>
          <p:nvPr/>
        </p:nvSpPr>
        <p:spPr>
          <a:xfrm>
            <a:off x="6727461" y="4771921"/>
            <a:ext cx="457200" cy="4572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AE3FDE38-857D-5640-84DD-8A9C8980D6D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465656" y="4767156"/>
                <a:ext cx="457200" cy="4572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AE3FDE38-857D-5640-84DD-8A9C8980D6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5656" y="4767156"/>
                <a:ext cx="457200" cy="457200"/>
              </a:xfrm>
              <a:prstGeom prst="ellipse">
                <a:avLst/>
              </a:prstGeom>
              <a:blipFill>
                <a:blip r:embed="rId18"/>
                <a:stretch>
                  <a:fillRect l="-540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5F03693F-5766-F643-906E-483748D372C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185971" y="4809362"/>
                <a:ext cx="457200" cy="4572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5F03693F-5766-F643-906E-483748D372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5971" y="4809362"/>
                <a:ext cx="457200" cy="457200"/>
              </a:xfrm>
              <a:prstGeom prst="ellipse">
                <a:avLst/>
              </a:prstGeom>
              <a:blipFill>
                <a:blip r:embed="rId19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47F7244A-6014-6E41-B954-C65631D8DF2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938454" y="4804597"/>
                <a:ext cx="457200" cy="4572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47F7244A-6014-6E41-B954-C65631D8DF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8454" y="4804597"/>
                <a:ext cx="457200" cy="457200"/>
              </a:xfrm>
              <a:prstGeom prst="ellipse">
                <a:avLst/>
              </a:prstGeom>
              <a:blipFill>
                <a:blip r:embed="rId20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86C3C6BC-7568-E74F-845F-E9A1CC6A12C8}"/>
              </a:ext>
            </a:extLst>
          </p:cNvPr>
          <p:cNvCxnSpPr>
            <a:cxnSpLocks/>
          </p:cNvCxnSpPr>
          <p:nvPr/>
        </p:nvCxnSpPr>
        <p:spPr>
          <a:xfrm flipH="1">
            <a:off x="7718607" y="4143770"/>
            <a:ext cx="53702" cy="5204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F9FD7456-EC2D-874A-825D-C68AAE470598}"/>
              </a:ext>
            </a:extLst>
          </p:cNvPr>
          <p:cNvCxnSpPr>
            <a:cxnSpLocks/>
          </p:cNvCxnSpPr>
          <p:nvPr/>
        </p:nvCxnSpPr>
        <p:spPr>
          <a:xfrm>
            <a:off x="8070568" y="4098965"/>
            <a:ext cx="482015" cy="6213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C331B52D-8C73-2141-9943-8CE625BB0894}"/>
              </a:ext>
            </a:extLst>
          </p:cNvPr>
          <p:cNvCxnSpPr>
            <a:cxnSpLocks/>
          </p:cNvCxnSpPr>
          <p:nvPr/>
        </p:nvCxnSpPr>
        <p:spPr>
          <a:xfrm>
            <a:off x="8200258" y="3867037"/>
            <a:ext cx="966796" cy="7971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60FCD9C5-0658-5C4A-86EE-EDD0578A946C}"/>
              </a:ext>
            </a:extLst>
          </p:cNvPr>
          <p:cNvCxnSpPr>
            <a:cxnSpLocks/>
          </p:cNvCxnSpPr>
          <p:nvPr/>
        </p:nvCxnSpPr>
        <p:spPr>
          <a:xfrm flipH="1">
            <a:off x="9420085" y="2973118"/>
            <a:ext cx="445823" cy="5377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ACC8C392-6B31-1D42-85A5-A362D0CC4440}"/>
              </a:ext>
            </a:extLst>
          </p:cNvPr>
          <p:cNvCxnSpPr>
            <a:cxnSpLocks/>
          </p:cNvCxnSpPr>
          <p:nvPr/>
        </p:nvCxnSpPr>
        <p:spPr>
          <a:xfrm flipH="1">
            <a:off x="10113498" y="2984513"/>
            <a:ext cx="177310" cy="5841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4FDCD2B7-152B-BC4D-BB03-338334E6D6CE}"/>
              </a:ext>
            </a:extLst>
          </p:cNvPr>
          <p:cNvCxnSpPr>
            <a:cxnSpLocks/>
          </p:cNvCxnSpPr>
          <p:nvPr/>
        </p:nvCxnSpPr>
        <p:spPr>
          <a:xfrm>
            <a:off x="10549970" y="3006664"/>
            <a:ext cx="344285" cy="5914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704DD6B7-F153-594D-9753-4ECACF1A8F29}"/>
              </a:ext>
            </a:extLst>
          </p:cNvPr>
          <p:cNvCxnSpPr>
            <a:cxnSpLocks/>
          </p:cNvCxnSpPr>
          <p:nvPr/>
        </p:nvCxnSpPr>
        <p:spPr>
          <a:xfrm>
            <a:off x="10730836" y="2857181"/>
            <a:ext cx="792566" cy="6537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Oval 147">
            <a:extLst>
              <a:ext uri="{FF2B5EF4-FFF2-40B4-BE49-F238E27FC236}">
                <a16:creationId xmlns:a16="http://schemas.microsoft.com/office/drawing/2014/main" id="{827F7AEF-055D-7645-B788-01CE6D6AE33F}"/>
              </a:ext>
            </a:extLst>
          </p:cNvPr>
          <p:cNvSpPr/>
          <p:nvPr/>
        </p:nvSpPr>
        <p:spPr>
          <a:xfrm>
            <a:off x="9797354" y="3649406"/>
            <a:ext cx="694275" cy="58314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Oval 148">
            <a:extLst>
              <a:ext uri="{FF2B5EF4-FFF2-40B4-BE49-F238E27FC236}">
                <a16:creationId xmlns:a16="http://schemas.microsoft.com/office/drawing/2014/main" id="{431BBF08-0D12-184D-A846-741CACC514FB}"/>
              </a:ext>
            </a:extLst>
          </p:cNvPr>
          <p:cNvSpPr/>
          <p:nvPr/>
        </p:nvSpPr>
        <p:spPr>
          <a:xfrm>
            <a:off x="10702177" y="3678540"/>
            <a:ext cx="694275" cy="58314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57210AA5-CE15-6046-AAF8-4BFDDE75CBE4}"/>
              </a:ext>
            </a:extLst>
          </p:cNvPr>
          <p:cNvSpPr/>
          <p:nvPr/>
        </p:nvSpPr>
        <p:spPr>
          <a:xfrm>
            <a:off x="11493405" y="3539870"/>
            <a:ext cx="694275" cy="58314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Oval 153">
                <a:extLst>
                  <a:ext uri="{FF2B5EF4-FFF2-40B4-BE49-F238E27FC236}">
                    <a16:creationId xmlns:a16="http://schemas.microsoft.com/office/drawing/2014/main" id="{271A5EE8-5ED8-3A4E-B8F3-FA3409777DF6}"/>
                  </a:ext>
                </a:extLst>
              </p:cNvPr>
              <p:cNvSpPr/>
              <p:nvPr/>
            </p:nvSpPr>
            <p:spPr>
              <a:xfrm>
                <a:off x="8997364" y="3595714"/>
                <a:ext cx="694275" cy="58314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4" name="Oval 153">
                <a:extLst>
                  <a:ext uri="{FF2B5EF4-FFF2-40B4-BE49-F238E27FC236}">
                    <a16:creationId xmlns:a16="http://schemas.microsoft.com/office/drawing/2014/main" id="{271A5EE8-5ED8-3A4E-B8F3-FA3409777D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7364" y="3595714"/>
                <a:ext cx="694275" cy="583149"/>
              </a:xfrm>
              <a:prstGeom prst="ellipse">
                <a:avLst/>
              </a:prstGeom>
              <a:blipFill>
                <a:blip r:embed="rId21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5" name="Picture 154">
            <a:extLst>
              <a:ext uri="{FF2B5EF4-FFF2-40B4-BE49-F238E27FC236}">
                <a16:creationId xmlns:a16="http://schemas.microsoft.com/office/drawing/2014/main" id="{CB16B6D5-7266-2B49-A61F-FDDD03F808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0944" y="3744073"/>
            <a:ext cx="153965" cy="13716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F09BA1D-0219-0445-A57A-DE5E2DBC5E90}"/>
              </a:ext>
            </a:extLst>
          </p:cNvPr>
          <p:cNvSpPr txBox="1"/>
          <p:nvPr/>
        </p:nvSpPr>
        <p:spPr>
          <a:xfrm>
            <a:off x="5898310" y="5607424"/>
            <a:ext cx="616341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/>
              <a:t>Implementation detail: do I actually </a:t>
            </a:r>
            <a:r>
              <a:rPr lang="en-US" sz="2600" b="1" dirty="0"/>
              <a:t>visit </a:t>
            </a:r>
            <a:r>
              <a:rPr lang="en-US" sz="2600" dirty="0"/>
              <a:t>a </a:t>
            </a:r>
            <a:r>
              <a:rPr lang="en-US" sz="24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white</a:t>
            </a:r>
            <a:r>
              <a:rPr lang="en-US" sz="2600" dirty="0"/>
              <a:t> node first? Do I check for intersection first to have a common implementation?</a:t>
            </a:r>
            <a:endParaRPr lang="en-US" sz="2600" b="1" u="sng" dirty="0">
              <a:solidFill>
                <a:srgbClr val="FF00FB"/>
              </a:solidFill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4757E717-C836-924D-9E2C-789B83D68308}"/>
              </a:ext>
            </a:extLst>
          </p:cNvPr>
          <p:cNvSpPr>
            <a:spLocks/>
          </p:cNvSpPr>
          <p:nvPr/>
        </p:nvSpPr>
        <p:spPr>
          <a:xfrm>
            <a:off x="572736" y="2769615"/>
            <a:ext cx="1259690" cy="1018291"/>
          </a:xfrm>
          <a:prstGeom prst="rect">
            <a:avLst/>
          </a:prstGeom>
          <a:solidFill>
            <a:schemeClr val="accent6">
              <a:lumMod val="60000"/>
              <a:lumOff val="40000"/>
              <a:alpha val="26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0ECFBCA3-1A1A-E549-BE0C-DE7BF677656A}"/>
              </a:ext>
            </a:extLst>
          </p:cNvPr>
          <p:cNvSpPr txBox="1"/>
          <p:nvPr/>
        </p:nvSpPr>
        <p:spPr>
          <a:xfrm>
            <a:off x="2505481" y="6157687"/>
            <a:ext cx="250187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>
                <a:solidFill>
                  <a:schemeClr val="accent2"/>
                </a:solidFill>
              </a:rPr>
              <a:t>Choice is yours!</a:t>
            </a:r>
            <a:endParaRPr lang="en-US" sz="2600" b="1" u="sng" dirty="0">
              <a:solidFill>
                <a:schemeClr val="accent2"/>
              </a:solidFill>
            </a:endParaRP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BBD93125-8E86-BE47-9AAB-99AA58FE5E26}"/>
              </a:ext>
            </a:extLst>
          </p:cNvPr>
          <p:cNvSpPr/>
          <p:nvPr/>
        </p:nvSpPr>
        <p:spPr>
          <a:xfrm>
            <a:off x="922853" y="4539096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DF5FAB3D-3779-474F-8855-C4E8A26264B9}"/>
                  </a:ext>
                </a:extLst>
              </p:cNvPr>
              <p:cNvSpPr txBox="1"/>
              <p:nvPr/>
            </p:nvSpPr>
            <p:spPr>
              <a:xfrm>
                <a:off x="711271" y="4243827"/>
                <a:ext cx="3736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DF5FAB3D-3779-474F-8855-C4E8A26264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271" y="4243827"/>
                <a:ext cx="373628" cy="276999"/>
              </a:xfrm>
              <a:prstGeom prst="rect">
                <a:avLst/>
              </a:prstGeom>
              <a:blipFill>
                <a:blip r:embed="rId22"/>
                <a:stretch>
                  <a:fillRect l="-13333" r="-3333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5" name="Oval 94">
            <a:extLst>
              <a:ext uri="{FF2B5EF4-FFF2-40B4-BE49-F238E27FC236}">
                <a16:creationId xmlns:a16="http://schemas.microsoft.com/office/drawing/2014/main" id="{676FDBDC-C660-5B4E-A6EE-43AF9A0360C0}"/>
              </a:ext>
            </a:extLst>
          </p:cNvPr>
          <p:cNvSpPr/>
          <p:nvPr/>
        </p:nvSpPr>
        <p:spPr>
          <a:xfrm>
            <a:off x="2375425" y="5591614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696F387D-D587-9349-9ED4-62290F6352FC}"/>
                  </a:ext>
                </a:extLst>
              </p:cNvPr>
              <p:cNvSpPr txBox="1"/>
              <p:nvPr/>
            </p:nvSpPr>
            <p:spPr>
              <a:xfrm>
                <a:off x="2163843" y="5296345"/>
                <a:ext cx="3736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696F387D-D587-9349-9ED4-62290F6352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3843" y="5296345"/>
                <a:ext cx="373628" cy="276999"/>
              </a:xfrm>
              <a:prstGeom prst="rect">
                <a:avLst/>
              </a:prstGeom>
              <a:blipFill>
                <a:blip r:embed="rId23"/>
                <a:stretch>
                  <a:fillRect l="-12903" r="-3226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Oval 96">
                <a:extLst>
                  <a:ext uri="{FF2B5EF4-FFF2-40B4-BE49-F238E27FC236}">
                    <a16:creationId xmlns:a16="http://schemas.microsoft.com/office/drawing/2014/main" id="{8D71F333-C627-3146-BD51-DBF0C9CA1F89}"/>
                  </a:ext>
                </a:extLst>
              </p:cNvPr>
              <p:cNvSpPr/>
              <p:nvPr/>
            </p:nvSpPr>
            <p:spPr>
              <a:xfrm>
                <a:off x="11493405" y="3539870"/>
                <a:ext cx="694275" cy="58314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7" name="Oval 96">
                <a:extLst>
                  <a:ext uri="{FF2B5EF4-FFF2-40B4-BE49-F238E27FC236}">
                    <a16:creationId xmlns:a16="http://schemas.microsoft.com/office/drawing/2014/main" id="{8D71F333-C627-3146-BD51-DBF0C9CA1F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93405" y="3539870"/>
                <a:ext cx="694275" cy="583149"/>
              </a:xfrm>
              <a:prstGeom prst="ellipse">
                <a:avLst/>
              </a:prstGeom>
              <a:blipFill>
                <a:blip r:embed="rId2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F5DD2DFC-6AE0-F347-A0E9-06564F721AAD}"/>
                  </a:ext>
                </a:extLst>
              </p:cNvPr>
              <p:cNvSpPr/>
              <p:nvPr/>
            </p:nvSpPr>
            <p:spPr>
              <a:xfrm>
                <a:off x="8997364" y="3595714"/>
                <a:ext cx="703037" cy="634594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F5DD2DFC-6AE0-F347-A0E9-06564F721A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7364" y="3595714"/>
                <a:ext cx="703037" cy="634594"/>
              </a:xfrm>
              <a:prstGeom prst="ellipse">
                <a:avLst/>
              </a:prstGeom>
              <a:blipFill>
                <a:blip r:embed="rId25"/>
                <a:stretch>
                  <a:fillRect b="-384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6966465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4F378-CD67-8A4D-8ECD-19659C8AE3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1687" y="-80924"/>
            <a:ext cx="9094807" cy="1028777"/>
          </a:xfrm>
        </p:spPr>
        <p:txBody>
          <a:bodyPr/>
          <a:lstStyle/>
          <a:p>
            <a:pPr algn="ctr"/>
            <a:r>
              <a:rPr lang="en-US" dirty="0"/>
              <a:t>Example of range query in PR-</a:t>
            </a:r>
            <a:r>
              <a:rPr lang="en-US" dirty="0" err="1"/>
              <a:t>QuadTree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F1C8300-1158-AF44-8587-F337DADDBF57}"/>
              </a:ext>
            </a:extLst>
          </p:cNvPr>
          <p:cNvSpPr>
            <a:spLocks/>
          </p:cNvSpPr>
          <p:nvPr/>
        </p:nvSpPr>
        <p:spPr>
          <a:xfrm>
            <a:off x="577892" y="1561172"/>
            <a:ext cx="4919659" cy="44381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D4EBE64-0189-9448-AD5F-4A307EE4A47B}"/>
              </a:ext>
            </a:extLst>
          </p:cNvPr>
          <p:cNvSpPr txBox="1"/>
          <p:nvPr/>
        </p:nvSpPr>
        <p:spPr>
          <a:xfrm>
            <a:off x="122102" y="6077415"/>
            <a:ext cx="993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(-16, -16)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3367344-D2C2-644E-AF60-07580BC0BED4}"/>
              </a:ext>
            </a:extLst>
          </p:cNvPr>
          <p:cNvSpPr txBox="1"/>
          <p:nvPr/>
        </p:nvSpPr>
        <p:spPr>
          <a:xfrm>
            <a:off x="5205516" y="6077414"/>
            <a:ext cx="993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(16, -16)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4DEBC0-56B6-454A-91F8-B1862EE00F41}"/>
              </a:ext>
            </a:extLst>
          </p:cNvPr>
          <p:cNvSpPr txBox="1"/>
          <p:nvPr/>
        </p:nvSpPr>
        <p:spPr>
          <a:xfrm>
            <a:off x="5291008" y="1245144"/>
            <a:ext cx="993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(16, 16)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ED43F1C-2803-F74C-9651-112D2BD647D0}"/>
              </a:ext>
            </a:extLst>
          </p:cNvPr>
          <p:cNvSpPr txBox="1"/>
          <p:nvPr/>
        </p:nvSpPr>
        <p:spPr>
          <a:xfrm>
            <a:off x="133565" y="1245143"/>
            <a:ext cx="993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(-16, 16)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0765131-9447-4C44-931A-43E1B93BBEEB}"/>
              </a:ext>
            </a:extLst>
          </p:cNvPr>
          <p:cNvCxnSpPr>
            <a:stCxn id="4" idx="0"/>
            <a:endCxn id="4" idx="2"/>
          </p:cNvCxnSpPr>
          <p:nvPr/>
        </p:nvCxnSpPr>
        <p:spPr>
          <a:xfrm>
            <a:off x="3037722" y="1561172"/>
            <a:ext cx="0" cy="4438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D3FBAC7-85B5-3C47-B35C-27A955D16F67}"/>
              </a:ext>
            </a:extLst>
          </p:cNvPr>
          <p:cNvCxnSpPr>
            <a:cxnSpLocks/>
          </p:cNvCxnSpPr>
          <p:nvPr/>
        </p:nvCxnSpPr>
        <p:spPr>
          <a:xfrm>
            <a:off x="577892" y="3769113"/>
            <a:ext cx="491965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8A41387-28C5-DE48-841A-2335B26C1D70}"/>
              </a:ext>
            </a:extLst>
          </p:cNvPr>
          <p:cNvCxnSpPr>
            <a:cxnSpLocks/>
          </p:cNvCxnSpPr>
          <p:nvPr/>
        </p:nvCxnSpPr>
        <p:spPr>
          <a:xfrm>
            <a:off x="577891" y="2772938"/>
            <a:ext cx="24598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9BEDA4F-10D7-7C49-9BFB-35FB3C88EF64}"/>
              </a:ext>
            </a:extLst>
          </p:cNvPr>
          <p:cNvCxnSpPr>
            <a:cxnSpLocks/>
          </p:cNvCxnSpPr>
          <p:nvPr/>
        </p:nvCxnSpPr>
        <p:spPr>
          <a:xfrm>
            <a:off x="1807802" y="1576042"/>
            <a:ext cx="0" cy="22042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89CC8C9-62FD-CE44-A725-64BA847FCAAD}"/>
              </a:ext>
            </a:extLst>
          </p:cNvPr>
          <p:cNvCxnSpPr>
            <a:cxnSpLocks/>
          </p:cNvCxnSpPr>
          <p:nvPr/>
        </p:nvCxnSpPr>
        <p:spPr>
          <a:xfrm>
            <a:off x="1807802" y="3713356"/>
            <a:ext cx="0" cy="228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FADBD58-BAB1-D649-B8BE-8DED6819B1CF}"/>
              </a:ext>
            </a:extLst>
          </p:cNvPr>
          <p:cNvCxnSpPr>
            <a:cxnSpLocks/>
          </p:cNvCxnSpPr>
          <p:nvPr/>
        </p:nvCxnSpPr>
        <p:spPr>
          <a:xfrm>
            <a:off x="585326" y="4832193"/>
            <a:ext cx="24598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13D531F-986D-BE47-A6B8-ABF050F2A526}"/>
              </a:ext>
            </a:extLst>
          </p:cNvPr>
          <p:cNvCxnSpPr>
            <a:cxnSpLocks/>
          </p:cNvCxnSpPr>
          <p:nvPr/>
        </p:nvCxnSpPr>
        <p:spPr>
          <a:xfrm>
            <a:off x="1807802" y="3289607"/>
            <a:ext cx="123735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FC8060C-B4EF-EC44-8115-288D4A8E64D4}"/>
              </a:ext>
            </a:extLst>
          </p:cNvPr>
          <p:cNvCxnSpPr>
            <a:cxnSpLocks/>
          </p:cNvCxnSpPr>
          <p:nvPr/>
        </p:nvCxnSpPr>
        <p:spPr>
          <a:xfrm>
            <a:off x="2395969" y="2772938"/>
            <a:ext cx="0" cy="10073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>
            <a:extLst>
              <a:ext uri="{FF2B5EF4-FFF2-40B4-BE49-F238E27FC236}">
                <a16:creationId xmlns:a16="http://schemas.microsoft.com/office/drawing/2014/main" id="{E435A33E-DF17-AA4F-ACF3-51283F51EF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4776" y="3385394"/>
            <a:ext cx="323208" cy="2879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C84DB4F-3C32-9E4B-9CBC-D82CA6D7D3EE}"/>
                  </a:ext>
                </a:extLst>
              </p:cNvPr>
              <p:cNvSpPr txBox="1"/>
              <p:nvPr/>
            </p:nvSpPr>
            <p:spPr>
              <a:xfrm>
                <a:off x="421311" y="777388"/>
                <a:ext cx="58632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accent5"/>
                    </a:solidFill>
                  </a:rPr>
                  <a:t>anchor = (-9, 3), </a:t>
                </a:r>
                <a:r>
                  <a:rPr lang="en-US" dirty="0">
                    <a:solidFill>
                      <a:schemeClr val="accent2"/>
                    </a:solidFill>
                  </a:rPr>
                  <a:t>range </a:t>
                </a:r>
                <a:r>
                  <a:rPr lang="en-US" dirty="0">
                    <a:solidFill>
                      <a:schemeClr val="accent5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=7</m:t>
                    </m:r>
                  </m:oMath>
                </a14:m>
                <a:r>
                  <a:rPr lang="en-US" dirty="0">
                    <a:solidFill>
                      <a:schemeClr val="accent2"/>
                    </a:solidFill>
                  </a:rPr>
                  <a:t>,  </a:t>
                </a:r>
                <a:r>
                  <a:rPr lang="en-US" dirty="0">
                    <a:solidFill>
                      <a:srgbClr val="7030A0"/>
                    </a:solidFill>
                  </a:rPr>
                  <a:t>Bucket size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endParaRPr lang="en-US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C84DB4F-3C32-9E4B-9CBC-D82CA6D7D3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311" y="777388"/>
                <a:ext cx="5863271" cy="369332"/>
              </a:xfrm>
              <a:prstGeom prst="rect">
                <a:avLst/>
              </a:prstGeom>
              <a:blipFill>
                <a:blip r:embed="rId3"/>
                <a:stretch>
                  <a:fillRect l="-648" t="-3333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Oval 36">
            <a:extLst>
              <a:ext uri="{FF2B5EF4-FFF2-40B4-BE49-F238E27FC236}">
                <a16:creationId xmlns:a16="http://schemas.microsoft.com/office/drawing/2014/main" id="{C40E7FAC-2BA5-204B-AF7C-B13A89D2BA1C}"/>
              </a:ext>
            </a:extLst>
          </p:cNvPr>
          <p:cNvSpPr/>
          <p:nvPr/>
        </p:nvSpPr>
        <p:spPr>
          <a:xfrm>
            <a:off x="1474775" y="1839952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9BC64F6B-B4FF-CC46-9D08-E3240F04BCC4}"/>
              </a:ext>
            </a:extLst>
          </p:cNvPr>
          <p:cNvSpPr/>
          <p:nvPr/>
        </p:nvSpPr>
        <p:spPr>
          <a:xfrm>
            <a:off x="1760377" y="2258122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030A4FD8-FDCA-1240-A03A-50E44C956454}"/>
              </a:ext>
            </a:extLst>
          </p:cNvPr>
          <p:cNvSpPr/>
          <p:nvPr/>
        </p:nvSpPr>
        <p:spPr>
          <a:xfrm>
            <a:off x="943232" y="2401225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858369C6-A3CE-A549-B7E8-894D1B0E3C4F}"/>
              </a:ext>
            </a:extLst>
          </p:cNvPr>
          <p:cNvSpPr/>
          <p:nvPr/>
        </p:nvSpPr>
        <p:spPr>
          <a:xfrm>
            <a:off x="2470945" y="2401225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A8DFBF64-6A63-4941-B76D-0711BFF9E589}"/>
              </a:ext>
            </a:extLst>
          </p:cNvPr>
          <p:cNvSpPr/>
          <p:nvPr/>
        </p:nvSpPr>
        <p:spPr>
          <a:xfrm>
            <a:off x="3258965" y="2810100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3F572112-0688-6D4E-9954-5C92A9766196}"/>
              </a:ext>
            </a:extLst>
          </p:cNvPr>
          <p:cNvSpPr/>
          <p:nvPr/>
        </p:nvSpPr>
        <p:spPr>
          <a:xfrm>
            <a:off x="2489532" y="3066575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29CE63BF-5CF8-D842-864E-357C56C2EF7F}"/>
              </a:ext>
            </a:extLst>
          </p:cNvPr>
          <p:cNvSpPr/>
          <p:nvPr/>
        </p:nvSpPr>
        <p:spPr>
          <a:xfrm>
            <a:off x="2073225" y="3486601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64B5F066-3BDC-2E47-A2A2-65998B32EDA0}"/>
              </a:ext>
            </a:extLst>
          </p:cNvPr>
          <p:cNvSpPr/>
          <p:nvPr/>
        </p:nvSpPr>
        <p:spPr>
          <a:xfrm>
            <a:off x="1556555" y="4241162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06F0AC4F-8993-1441-9484-031E5E3C4383}"/>
              </a:ext>
            </a:extLst>
          </p:cNvPr>
          <p:cNvSpPr/>
          <p:nvPr/>
        </p:nvSpPr>
        <p:spPr>
          <a:xfrm>
            <a:off x="2675385" y="3408542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284C06F-6037-6F4E-9388-4ED478106D7D}"/>
              </a:ext>
            </a:extLst>
          </p:cNvPr>
          <p:cNvSpPr txBox="1"/>
          <p:nvPr/>
        </p:nvSpPr>
        <p:spPr>
          <a:xfrm>
            <a:off x="2839728" y="3765467"/>
            <a:ext cx="2054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0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DC40580-A139-C249-90A1-1AC648FC3614}"/>
              </a:ext>
            </a:extLst>
          </p:cNvPr>
          <p:cNvSpPr txBox="1"/>
          <p:nvPr/>
        </p:nvSpPr>
        <p:spPr>
          <a:xfrm>
            <a:off x="2197241" y="3759315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-4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DD1F80B-070E-5045-9A7B-C782D99A825D}"/>
              </a:ext>
            </a:extLst>
          </p:cNvPr>
          <p:cNvSpPr txBox="1"/>
          <p:nvPr/>
        </p:nvSpPr>
        <p:spPr>
          <a:xfrm>
            <a:off x="3501723" y="3759315"/>
            <a:ext cx="2054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4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383F2446-45E7-AA4E-B621-DE69374595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2812" y="3168792"/>
            <a:ext cx="215900" cy="228600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8017408E-686D-CF48-9D4A-F5D3498FBDA5}"/>
              </a:ext>
            </a:extLst>
          </p:cNvPr>
          <p:cNvSpPr txBox="1"/>
          <p:nvPr/>
        </p:nvSpPr>
        <p:spPr>
          <a:xfrm>
            <a:off x="1592398" y="3768840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-8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89434D0-EFD9-E948-AF48-D52018F7B778}"/>
              </a:ext>
            </a:extLst>
          </p:cNvPr>
          <p:cNvSpPr txBox="1"/>
          <p:nvPr/>
        </p:nvSpPr>
        <p:spPr>
          <a:xfrm>
            <a:off x="4081483" y="3779567"/>
            <a:ext cx="2054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8</a:t>
            </a: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13446AA9-C995-F048-A218-A84FE9DC843B}"/>
              </a:ext>
            </a:extLst>
          </p:cNvPr>
          <p:cNvCxnSpPr>
            <a:cxnSpLocks/>
          </p:cNvCxnSpPr>
          <p:nvPr/>
        </p:nvCxnSpPr>
        <p:spPr>
          <a:xfrm flipH="1">
            <a:off x="1620284" y="3457748"/>
            <a:ext cx="7231" cy="308205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6E462DB3-49F7-4A47-922A-63AADC96AE78}"/>
              </a:ext>
            </a:extLst>
          </p:cNvPr>
          <p:cNvCxnSpPr>
            <a:cxnSpLocks/>
          </p:cNvCxnSpPr>
          <p:nvPr/>
        </p:nvCxnSpPr>
        <p:spPr>
          <a:xfrm>
            <a:off x="1688655" y="3389482"/>
            <a:ext cx="1331256" cy="3823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24CB42CA-8EAE-CE4D-82D9-095DFE4458C3}"/>
              </a:ext>
            </a:extLst>
          </p:cNvPr>
          <p:cNvSpPr txBox="1"/>
          <p:nvPr/>
        </p:nvSpPr>
        <p:spPr>
          <a:xfrm>
            <a:off x="1444753" y="3764077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00B0F0"/>
                </a:solidFill>
              </a:rPr>
              <a:t>-9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BCC205CA-23A5-1641-A112-80D91CF958DF}"/>
              </a:ext>
            </a:extLst>
          </p:cNvPr>
          <p:cNvSpPr txBox="1"/>
          <p:nvPr/>
        </p:nvSpPr>
        <p:spPr>
          <a:xfrm>
            <a:off x="3025913" y="3287814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00B0F0"/>
                </a:solidFill>
              </a:rPr>
              <a:t>3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359B3557-F84D-874D-BC31-BDABDB1128EF}"/>
              </a:ext>
            </a:extLst>
          </p:cNvPr>
          <p:cNvSpPr txBox="1"/>
          <p:nvPr/>
        </p:nvSpPr>
        <p:spPr>
          <a:xfrm>
            <a:off x="2778255" y="4183182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-4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B980752-22D2-A34A-A952-DA61554DFFDF}"/>
              </a:ext>
            </a:extLst>
          </p:cNvPr>
          <p:cNvSpPr txBox="1"/>
          <p:nvPr/>
        </p:nvSpPr>
        <p:spPr>
          <a:xfrm>
            <a:off x="2802066" y="4664199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-8</a:t>
            </a: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8C929720-BA9D-3C46-BCF3-253BA94B95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87662" y="2614607"/>
            <a:ext cx="215900" cy="228600"/>
          </a:xfrm>
          <a:prstGeom prst="rect">
            <a:avLst/>
          </a:prstGeom>
        </p:spPr>
      </p:pic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E99C64F5-A836-4247-AEB1-5CCE9DDB9EAF}"/>
              </a:ext>
            </a:extLst>
          </p:cNvPr>
          <p:cNvCxnSpPr>
            <a:cxnSpLocks/>
          </p:cNvCxnSpPr>
          <p:nvPr/>
        </p:nvCxnSpPr>
        <p:spPr>
          <a:xfrm>
            <a:off x="1607804" y="3422830"/>
            <a:ext cx="1203348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Oval 74">
            <a:extLst>
              <a:ext uri="{FF2B5EF4-FFF2-40B4-BE49-F238E27FC236}">
                <a16:creationId xmlns:a16="http://schemas.microsoft.com/office/drawing/2014/main" id="{47CCA042-4D34-1543-97CB-B2810DB98106}"/>
              </a:ext>
            </a:extLst>
          </p:cNvPr>
          <p:cNvSpPr/>
          <p:nvPr/>
        </p:nvSpPr>
        <p:spPr>
          <a:xfrm>
            <a:off x="714103" y="2512737"/>
            <a:ext cx="2015380" cy="2011680"/>
          </a:xfrm>
          <a:prstGeom prst="ellipse">
            <a:avLst/>
          </a:prstGeom>
          <a:solidFill>
            <a:schemeClr val="accent2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1437A734-5F5E-1F4E-AFCE-0B91124B4081}"/>
                  </a:ext>
                </a:extLst>
              </p:cNvPr>
              <p:cNvSpPr txBox="1"/>
              <p:nvPr/>
            </p:nvSpPr>
            <p:spPr>
              <a:xfrm>
                <a:off x="731650" y="2105956"/>
                <a:ext cx="27584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1437A734-5F5E-1F4E-AFCE-0B91124B40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650" y="2105956"/>
                <a:ext cx="275845" cy="276999"/>
              </a:xfrm>
              <a:prstGeom prst="rect">
                <a:avLst/>
              </a:prstGeom>
              <a:blipFill>
                <a:blip r:embed="rId6"/>
                <a:stretch>
                  <a:fillRect l="-22727" r="-4545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87D865D-922E-7D46-B0B6-3DC6B703FAF7}"/>
                  </a:ext>
                </a:extLst>
              </p:cNvPr>
              <p:cNvSpPr txBox="1"/>
              <p:nvPr/>
            </p:nvSpPr>
            <p:spPr>
              <a:xfrm>
                <a:off x="1255534" y="1629692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87D865D-922E-7D46-B0B6-3DC6B703FA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5534" y="1629692"/>
                <a:ext cx="281167" cy="276999"/>
              </a:xfrm>
              <a:prstGeom prst="rect">
                <a:avLst/>
              </a:prstGeom>
              <a:blipFill>
                <a:blip r:embed="rId7"/>
                <a:stretch>
                  <a:fillRect l="-17391" r="-4348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BB3CD07-D837-F44C-A472-66C908F6DB16}"/>
                  </a:ext>
                </a:extLst>
              </p:cNvPr>
              <p:cNvSpPr txBox="1"/>
              <p:nvPr/>
            </p:nvSpPr>
            <p:spPr>
              <a:xfrm>
                <a:off x="1898473" y="1958313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BB3CD07-D837-F44C-A472-66C908F6DB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8473" y="1958313"/>
                <a:ext cx="281167" cy="276999"/>
              </a:xfrm>
              <a:prstGeom prst="rect">
                <a:avLst/>
              </a:prstGeom>
              <a:blipFill>
                <a:blip r:embed="rId8"/>
                <a:stretch>
                  <a:fillRect l="-16667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4A56388C-2791-C543-86A1-29F83A27FAD6}"/>
                  </a:ext>
                </a:extLst>
              </p:cNvPr>
              <p:cNvSpPr txBox="1"/>
              <p:nvPr/>
            </p:nvSpPr>
            <p:spPr>
              <a:xfrm>
                <a:off x="2379493" y="2110708"/>
                <a:ext cx="27943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4A56388C-2791-C543-86A1-29F83A27FA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9493" y="2110708"/>
                <a:ext cx="279435" cy="276999"/>
              </a:xfrm>
              <a:prstGeom prst="rect">
                <a:avLst/>
              </a:prstGeom>
              <a:blipFill>
                <a:blip r:embed="rId9"/>
                <a:stretch>
                  <a:fillRect l="-17391" r="-4348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23C3719B-A6AF-164F-90D4-CEF73935F3C9}"/>
                  </a:ext>
                </a:extLst>
              </p:cNvPr>
              <p:cNvSpPr txBox="1"/>
              <p:nvPr/>
            </p:nvSpPr>
            <p:spPr>
              <a:xfrm>
                <a:off x="3236751" y="2467902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23C3719B-A6AF-164F-90D4-CEF73935F3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6751" y="2467902"/>
                <a:ext cx="281167" cy="276999"/>
              </a:xfrm>
              <a:prstGeom prst="rect">
                <a:avLst/>
              </a:prstGeom>
              <a:blipFill>
                <a:blip r:embed="rId10"/>
                <a:stretch>
                  <a:fillRect l="-17391" r="-4348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CB576CCD-353B-A64A-A8B6-79C729DF5242}"/>
                  </a:ext>
                </a:extLst>
              </p:cNvPr>
              <p:cNvSpPr txBox="1"/>
              <p:nvPr/>
            </p:nvSpPr>
            <p:spPr>
              <a:xfrm>
                <a:off x="2603329" y="2834619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CB576CCD-353B-A64A-A8B6-79C729DF52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3329" y="2834619"/>
                <a:ext cx="281167" cy="276999"/>
              </a:xfrm>
              <a:prstGeom prst="rect">
                <a:avLst/>
              </a:prstGeom>
              <a:blipFill>
                <a:blip r:embed="rId11"/>
                <a:stretch>
                  <a:fillRect l="-17391" r="-4348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1EE9049A-08B4-3D4B-842B-844CD7B49850}"/>
                  </a:ext>
                </a:extLst>
              </p:cNvPr>
              <p:cNvSpPr txBox="1"/>
              <p:nvPr/>
            </p:nvSpPr>
            <p:spPr>
              <a:xfrm>
                <a:off x="2755729" y="3401371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1EE9049A-08B4-3D4B-842B-844CD7B498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5729" y="3401371"/>
                <a:ext cx="281167" cy="276999"/>
              </a:xfrm>
              <a:prstGeom prst="rect">
                <a:avLst/>
              </a:prstGeom>
              <a:blipFill>
                <a:blip r:embed="rId12"/>
                <a:stretch>
                  <a:fillRect l="-17391" r="-4348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3BC46F4D-80C4-8045-966E-89D8A837A63B}"/>
                  </a:ext>
                </a:extLst>
              </p:cNvPr>
              <p:cNvSpPr txBox="1"/>
              <p:nvPr/>
            </p:nvSpPr>
            <p:spPr>
              <a:xfrm>
                <a:off x="2108022" y="3510907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3BC46F4D-80C4-8045-966E-89D8A837A6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8022" y="3510907"/>
                <a:ext cx="281167" cy="276999"/>
              </a:xfrm>
              <a:prstGeom prst="rect">
                <a:avLst/>
              </a:prstGeom>
              <a:blipFill>
                <a:blip r:embed="rId13"/>
                <a:stretch>
                  <a:fillRect l="-17391" r="-4348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A21FCB75-57F2-6B4B-B6D4-2E51392F06B3}"/>
                  </a:ext>
                </a:extLst>
              </p:cNvPr>
              <p:cNvSpPr txBox="1"/>
              <p:nvPr/>
            </p:nvSpPr>
            <p:spPr>
              <a:xfrm>
                <a:off x="1574613" y="4277677"/>
                <a:ext cx="27584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A21FCB75-57F2-6B4B-B6D4-2E51392F06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4613" y="4277677"/>
                <a:ext cx="275845" cy="276999"/>
              </a:xfrm>
              <a:prstGeom prst="rect">
                <a:avLst/>
              </a:prstGeom>
              <a:blipFill>
                <a:blip r:embed="rId14"/>
                <a:stretch>
                  <a:fillRect l="-17391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Oval 85">
            <a:extLst>
              <a:ext uri="{FF2B5EF4-FFF2-40B4-BE49-F238E27FC236}">
                <a16:creationId xmlns:a16="http://schemas.microsoft.com/office/drawing/2014/main" id="{C7225347-B004-2F47-8149-F9A678833807}"/>
              </a:ext>
            </a:extLst>
          </p:cNvPr>
          <p:cNvSpPr/>
          <p:nvPr/>
        </p:nvSpPr>
        <p:spPr>
          <a:xfrm>
            <a:off x="8072437" y="1039170"/>
            <a:ext cx="1728788" cy="482972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111C7B60-146D-7C49-AE2F-67EB5ACFE4E2}"/>
              </a:ext>
            </a:extLst>
          </p:cNvPr>
          <p:cNvCxnSpPr>
            <a:cxnSpLocks/>
          </p:cNvCxnSpPr>
          <p:nvPr/>
        </p:nvCxnSpPr>
        <p:spPr>
          <a:xfrm flipH="1">
            <a:off x="7024504" y="1413529"/>
            <a:ext cx="1142054" cy="614225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B7A097B4-96AB-5B49-B870-C1FACE0D83D2}"/>
              </a:ext>
            </a:extLst>
          </p:cNvPr>
          <p:cNvCxnSpPr>
            <a:cxnSpLocks/>
          </p:cNvCxnSpPr>
          <p:nvPr/>
        </p:nvCxnSpPr>
        <p:spPr>
          <a:xfrm flipH="1">
            <a:off x="8386763" y="1576042"/>
            <a:ext cx="331640" cy="7378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CADC76E4-CC05-974D-9737-328F5B01EFE9}"/>
              </a:ext>
            </a:extLst>
          </p:cNvPr>
          <p:cNvCxnSpPr>
            <a:cxnSpLocks/>
          </p:cNvCxnSpPr>
          <p:nvPr/>
        </p:nvCxnSpPr>
        <p:spPr>
          <a:xfrm>
            <a:off x="9458325" y="1561172"/>
            <a:ext cx="705531" cy="6741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D65B81CE-AB0E-8F4C-9BB4-A473BDD2C31D}"/>
              </a:ext>
            </a:extLst>
          </p:cNvPr>
          <p:cNvCxnSpPr>
            <a:cxnSpLocks/>
          </p:cNvCxnSpPr>
          <p:nvPr/>
        </p:nvCxnSpPr>
        <p:spPr>
          <a:xfrm>
            <a:off x="9797354" y="1413529"/>
            <a:ext cx="1526024" cy="4005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Oval 106">
            <a:extLst>
              <a:ext uri="{FF2B5EF4-FFF2-40B4-BE49-F238E27FC236}">
                <a16:creationId xmlns:a16="http://schemas.microsoft.com/office/drawing/2014/main" id="{E5A97693-7980-8048-90E4-0742CD872138}"/>
              </a:ext>
            </a:extLst>
          </p:cNvPr>
          <p:cNvSpPr/>
          <p:nvPr/>
        </p:nvSpPr>
        <p:spPr>
          <a:xfrm>
            <a:off x="6459979" y="2111847"/>
            <a:ext cx="1076643" cy="542215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983A2BA5-38F6-9B41-9D65-F467C840EA86}"/>
              </a:ext>
            </a:extLst>
          </p:cNvPr>
          <p:cNvSpPr/>
          <p:nvPr/>
        </p:nvSpPr>
        <p:spPr>
          <a:xfrm>
            <a:off x="9625534" y="2400465"/>
            <a:ext cx="1076643" cy="54221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0D11F92F-18CC-5F49-A9E5-F8FEF8B76FC5}"/>
                  </a:ext>
                </a:extLst>
              </p:cNvPr>
              <p:cNvSpPr/>
              <p:nvPr/>
            </p:nvSpPr>
            <p:spPr>
              <a:xfrm>
                <a:off x="7848441" y="2343499"/>
                <a:ext cx="1076643" cy="54221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0D11F92F-18CC-5F49-A9E5-F8FEF8B76F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8441" y="2343499"/>
                <a:ext cx="1076643" cy="542215"/>
              </a:xfrm>
              <a:prstGeom prst="ellipse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0" name="Oval 109">
            <a:extLst>
              <a:ext uri="{FF2B5EF4-FFF2-40B4-BE49-F238E27FC236}">
                <a16:creationId xmlns:a16="http://schemas.microsoft.com/office/drawing/2014/main" id="{3A3D12D0-9524-5244-865E-3FB35B4E64CB}"/>
              </a:ext>
            </a:extLst>
          </p:cNvPr>
          <p:cNvSpPr/>
          <p:nvPr/>
        </p:nvSpPr>
        <p:spPr>
          <a:xfrm>
            <a:off x="10985081" y="1895708"/>
            <a:ext cx="1076643" cy="54221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ADE06B88-5EB9-E941-99AB-D2D46618547D}"/>
              </a:ext>
            </a:extLst>
          </p:cNvPr>
          <p:cNvCxnSpPr>
            <a:cxnSpLocks/>
          </p:cNvCxnSpPr>
          <p:nvPr/>
        </p:nvCxnSpPr>
        <p:spPr>
          <a:xfrm flipH="1">
            <a:off x="5991988" y="2521133"/>
            <a:ext cx="544736" cy="2841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592A0D34-9286-6847-AA3B-8DE51A1D2F2E}"/>
              </a:ext>
            </a:extLst>
          </p:cNvPr>
          <p:cNvCxnSpPr>
            <a:cxnSpLocks/>
          </p:cNvCxnSpPr>
          <p:nvPr/>
        </p:nvCxnSpPr>
        <p:spPr>
          <a:xfrm flipH="1">
            <a:off x="6207366" y="2606401"/>
            <a:ext cx="568662" cy="8009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8D157BAD-C517-2B49-BAD7-377C9F5923FC}"/>
              </a:ext>
            </a:extLst>
          </p:cNvPr>
          <p:cNvCxnSpPr>
            <a:cxnSpLocks/>
          </p:cNvCxnSpPr>
          <p:nvPr/>
        </p:nvCxnSpPr>
        <p:spPr>
          <a:xfrm flipH="1">
            <a:off x="6842129" y="2653318"/>
            <a:ext cx="194544" cy="73207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3F21784C-D3B2-8B4F-B5FC-37D7108EEC12}"/>
              </a:ext>
            </a:extLst>
          </p:cNvPr>
          <p:cNvCxnSpPr>
            <a:cxnSpLocks/>
          </p:cNvCxnSpPr>
          <p:nvPr/>
        </p:nvCxnSpPr>
        <p:spPr>
          <a:xfrm>
            <a:off x="7366031" y="2618573"/>
            <a:ext cx="416309" cy="8923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Oval 116">
            <a:extLst>
              <a:ext uri="{FF2B5EF4-FFF2-40B4-BE49-F238E27FC236}">
                <a16:creationId xmlns:a16="http://schemas.microsoft.com/office/drawing/2014/main" id="{9E2EB0A7-82BE-3A4D-AF4C-1131EE464155}"/>
              </a:ext>
            </a:extLst>
          </p:cNvPr>
          <p:cNvSpPr/>
          <p:nvPr/>
        </p:nvSpPr>
        <p:spPr>
          <a:xfrm>
            <a:off x="7472283" y="3518577"/>
            <a:ext cx="694275" cy="58314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14DFBD9B-49EA-8941-812E-EE9DBCBB212D}"/>
              </a:ext>
            </a:extLst>
          </p:cNvPr>
          <p:cNvSpPr/>
          <p:nvPr/>
        </p:nvSpPr>
        <p:spPr>
          <a:xfrm>
            <a:off x="6531303" y="3485133"/>
            <a:ext cx="694275" cy="58314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Oval 121">
                <a:extLst>
                  <a:ext uri="{FF2B5EF4-FFF2-40B4-BE49-F238E27FC236}">
                    <a16:creationId xmlns:a16="http://schemas.microsoft.com/office/drawing/2014/main" id="{B950B928-B08F-FA4D-8639-878213CF86A3}"/>
                  </a:ext>
                </a:extLst>
              </p:cNvPr>
              <p:cNvSpPr/>
              <p:nvPr/>
            </p:nvSpPr>
            <p:spPr>
              <a:xfrm>
                <a:off x="5755733" y="3495491"/>
                <a:ext cx="694275" cy="58314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3,</m:t>
                      </m:r>
                    </m:oMath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2" name="Oval 121">
                <a:extLst>
                  <a:ext uri="{FF2B5EF4-FFF2-40B4-BE49-F238E27FC236}">
                    <a16:creationId xmlns:a16="http://schemas.microsoft.com/office/drawing/2014/main" id="{B950B928-B08F-FA4D-8639-878213CF86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5733" y="3495491"/>
                <a:ext cx="694275" cy="583149"/>
              </a:xfrm>
              <a:prstGeom prst="ellipse">
                <a:avLst/>
              </a:prstGeom>
              <a:blipFill>
                <a:blip r:embed="rId16"/>
                <a:stretch>
                  <a:fillRect b="-1041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B80EAF62-6A74-BC44-A38D-4789B856867E}"/>
                  </a:ext>
                </a:extLst>
              </p:cNvPr>
              <p:cNvSpPr/>
              <p:nvPr/>
            </p:nvSpPr>
            <p:spPr>
              <a:xfrm>
                <a:off x="5495866" y="2805079"/>
                <a:ext cx="694275" cy="58314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1,</m:t>
                      </m:r>
                    </m:oMath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B80EAF62-6A74-BC44-A38D-4789B85686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5866" y="2805079"/>
                <a:ext cx="694275" cy="583149"/>
              </a:xfrm>
              <a:prstGeom prst="ellipse">
                <a:avLst/>
              </a:prstGeom>
              <a:blipFill>
                <a:blip r:embed="rId17"/>
                <a:stretch>
                  <a:fillRect b="-1250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6AF9F15E-DED0-E949-8CBC-6D664601DCBA}"/>
              </a:ext>
            </a:extLst>
          </p:cNvPr>
          <p:cNvCxnSpPr>
            <a:cxnSpLocks/>
          </p:cNvCxnSpPr>
          <p:nvPr/>
        </p:nvCxnSpPr>
        <p:spPr>
          <a:xfrm flipH="1">
            <a:off x="7065249" y="4017633"/>
            <a:ext cx="471373" cy="7026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Oval 127">
            <a:extLst>
              <a:ext uri="{FF2B5EF4-FFF2-40B4-BE49-F238E27FC236}">
                <a16:creationId xmlns:a16="http://schemas.microsoft.com/office/drawing/2014/main" id="{A0B66E87-88B7-A04F-A32B-5928CE8DFC70}"/>
              </a:ext>
            </a:extLst>
          </p:cNvPr>
          <p:cNvSpPr>
            <a:spLocks noChangeAspect="1"/>
          </p:cNvSpPr>
          <p:nvPr/>
        </p:nvSpPr>
        <p:spPr>
          <a:xfrm>
            <a:off x="6727461" y="4771921"/>
            <a:ext cx="457200" cy="4572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AE3FDE38-857D-5640-84DD-8A9C8980D6D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465656" y="4767156"/>
                <a:ext cx="457200" cy="4572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AE3FDE38-857D-5640-84DD-8A9C8980D6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5656" y="4767156"/>
                <a:ext cx="457200" cy="457200"/>
              </a:xfrm>
              <a:prstGeom prst="ellipse">
                <a:avLst/>
              </a:prstGeom>
              <a:blipFill>
                <a:blip r:embed="rId18"/>
                <a:stretch>
                  <a:fillRect l="-540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5F03693F-5766-F643-906E-483748D372C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185971" y="4809362"/>
                <a:ext cx="457200" cy="4572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5F03693F-5766-F643-906E-483748D372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5971" y="4809362"/>
                <a:ext cx="457200" cy="457200"/>
              </a:xfrm>
              <a:prstGeom prst="ellipse">
                <a:avLst/>
              </a:prstGeom>
              <a:blipFill>
                <a:blip r:embed="rId19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47F7244A-6014-6E41-B954-C65631D8DF2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938454" y="4804597"/>
                <a:ext cx="457200" cy="4572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47F7244A-6014-6E41-B954-C65631D8DF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8454" y="4804597"/>
                <a:ext cx="457200" cy="457200"/>
              </a:xfrm>
              <a:prstGeom prst="ellipse">
                <a:avLst/>
              </a:prstGeom>
              <a:blipFill>
                <a:blip r:embed="rId20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86C3C6BC-7568-E74F-845F-E9A1CC6A12C8}"/>
              </a:ext>
            </a:extLst>
          </p:cNvPr>
          <p:cNvCxnSpPr>
            <a:cxnSpLocks/>
          </p:cNvCxnSpPr>
          <p:nvPr/>
        </p:nvCxnSpPr>
        <p:spPr>
          <a:xfrm flipH="1">
            <a:off x="7718607" y="4143770"/>
            <a:ext cx="53702" cy="5204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F9FD7456-EC2D-874A-825D-C68AAE470598}"/>
              </a:ext>
            </a:extLst>
          </p:cNvPr>
          <p:cNvCxnSpPr>
            <a:cxnSpLocks/>
          </p:cNvCxnSpPr>
          <p:nvPr/>
        </p:nvCxnSpPr>
        <p:spPr>
          <a:xfrm>
            <a:off x="8070568" y="4098965"/>
            <a:ext cx="482015" cy="6213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C331B52D-8C73-2141-9943-8CE625BB0894}"/>
              </a:ext>
            </a:extLst>
          </p:cNvPr>
          <p:cNvCxnSpPr>
            <a:cxnSpLocks/>
          </p:cNvCxnSpPr>
          <p:nvPr/>
        </p:nvCxnSpPr>
        <p:spPr>
          <a:xfrm>
            <a:off x="8200258" y="3867037"/>
            <a:ext cx="966796" cy="7971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60FCD9C5-0658-5C4A-86EE-EDD0578A946C}"/>
              </a:ext>
            </a:extLst>
          </p:cNvPr>
          <p:cNvCxnSpPr>
            <a:cxnSpLocks/>
          </p:cNvCxnSpPr>
          <p:nvPr/>
        </p:nvCxnSpPr>
        <p:spPr>
          <a:xfrm flipH="1">
            <a:off x="9420085" y="2973118"/>
            <a:ext cx="445823" cy="5377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ACC8C392-6B31-1D42-85A5-A362D0CC4440}"/>
              </a:ext>
            </a:extLst>
          </p:cNvPr>
          <p:cNvCxnSpPr>
            <a:cxnSpLocks/>
          </p:cNvCxnSpPr>
          <p:nvPr/>
        </p:nvCxnSpPr>
        <p:spPr>
          <a:xfrm flipH="1">
            <a:off x="10113498" y="2984513"/>
            <a:ext cx="177310" cy="5841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4FDCD2B7-152B-BC4D-BB03-338334E6D6CE}"/>
              </a:ext>
            </a:extLst>
          </p:cNvPr>
          <p:cNvCxnSpPr>
            <a:cxnSpLocks/>
          </p:cNvCxnSpPr>
          <p:nvPr/>
        </p:nvCxnSpPr>
        <p:spPr>
          <a:xfrm>
            <a:off x="10549970" y="3006664"/>
            <a:ext cx="344285" cy="5914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704DD6B7-F153-594D-9753-4ECACF1A8F29}"/>
              </a:ext>
            </a:extLst>
          </p:cNvPr>
          <p:cNvCxnSpPr>
            <a:cxnSpLocks/>
          </p:cNvCxnSpPr>
          <p:nvPr/>
        </p:nvCxnSpPr>
        <p:spPr>
          <a:xfrm>
            <a:off x="10730836" y="2857181"/>
            <a:ext cx="792566" cy="6537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Oval 147">
            <a:extLst>
              <a:ext uri="{FF2B5EF4-FFF2-40B4-BE49-F238E27FC236}">
                <a16:creationId xmlns:a16="http://schemas.microsoft.com/office/drawing/2014/main" id="{827F7AEF-055D-7645-B788-01CE6D6AE33F}"/>
              </a:ext>
            </a:extLst>
          </p:cNvPr>
          <p:cNvSpPr/>
          <p:nvPr/>
        </p:nvSpPr>
        <p:spPr>
          <a:xfrm>
            <a:off x="9797354" y="3649406"/>
            <a:ext cx="694275" cy="58314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Oval 148">
            <a:extLst>
              <a:ext uri="{FF2B5EF4-FFF2-40B4-BE49-F238E27FC236}">
                <a16:creationId xmlns:a16="http://schemas.microsoft.com/office/drawing/2014/main" id="{431BBF08-0D12-184D-A846-741CACC514FB}"/>
              </a:ext>
            </a:extLst>
          </p:cNvPr>
          <p:cNvSpPr/>
          <p:nvPr/>
        </p:nvSpPr>
        <p:spPr>
          <a:xfrm>
            <a:off x="10702177" y="3678540"/>
            <a:ext cx="694275" cy="58314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57210AA5-CE15-6046-AAF8-4BFDDE75CBE4}"/>
              </a:ext>
            </a:extLst>
          </p:cNvPr>
          <p:cNvSpPr/>
          <p:nvPr/>
        </p:nvSpPr>
        <p:spPr>
          <a:xfrm>
            <a:off x="11493405" y="3539870"/>
            <a:ext cx="694275" cy="58314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Oval 153">
                <a:extLst>
                  <a:ext uri="{FF2B5EF4-FFF2-40B4-BE49-F238E27FC236}">
                    <a16:creationId xmlns:a16="http://schemas.microsoft.com/office/drawing/2014/main" id="{271A5EE8-5ED8-3A4E-B8F3-FA3409777DF6}"/>
                  </a:ext>
                </a:extLst>
              </p:cNvPr>
              <p:cNvSpPr/>
              <p:nvPr/>
            </p:nvSpPr>
            <p:spPr>
              <a:xfrm>
                <a:off x="8997364" y="3595714"/>
                <a:ext cx="694275" cy="58314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4" name="Oval 153">
                <a:extLst>
                  <a:ext uri="{FF2B5EF4-FFF2-40B4-BE49-F238E27FC236}">
                    <a16:creationId xmlns:a16="http://schemas.microsoft.com/office/drawing/2014/main" id="{271A5EE8-5ED8-3A4E-B8F3-FA3409777D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7364" y="3595714"/>
                <a:ext cx="694275" cy="583149"/>
              </a:xfrm>
              <a:prstGeom prst="ellipse">
                <a:avLst/>
              </a:prstGeom>
              <a:blipFill>
                <a:blip r:embed="rId21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5" name="Picture 154">
            <a:extLst>
              <a:ext uri="{FF2B5EF4-FFF2-40B4-BE49-F238E27FC236}">
                <a16:creationId xmlns:a16="http://schemas.microsoft.com/office/drawing/2014/main" id="{CB16B6D5-7266-2B49-A61F-FDDD03F808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0944" y="3744073"/>
            <a:ext cx="153965" cy="13716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F09BA1D-0219-0445-A57A-DE5E2DBC5E90}"/>
              </a:ext>
            </a:extLst>
          </p:cNvPr>
          <p:cNvSpPr txBox="1"/>
          <p:nvPr/>
        </p:nvSpPr>
        <p:spPr>
          <a:xfrm>
            <a:off x="5898310" y="5607425"/>
            <a:ext cx="163831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>
                <a:solidFill>
                  <a:srgbClr val="FF0000"/>
                </a:solidFill>
              </a:rPr>
              <a:t>Backtrack!</a:t>
            </a:r>
            <a:endParaRPr lang="en-US" sz="2600" b="1" u="sng" dirty="0">
              <a:solidFill>
                <a:srgbClr val="FF0000"/>
              </a:solidFill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4757E717-C836-924D-9E2C-789B83D68308}"/>
              </a:ext>
            </a:extLst>
          </p:cNvPr>
          <p:cNvSpPr>
            <a:spLocks/>
          </p:cNvSpPr>
          <p:nvPr/>
        </p:nvSpPr>
        <p:spPr>
          <a:xfrm>
            <a:off x="572736" y="2769615"/>
            <a:ext cx="1259690" cy="1018291"/>
          </a:xfrm>
          <a:prstGeom prst="rect">
            <a:avLst/>
          </a:prstGeom>
          <a:solidFill>
            <a:schemeClr val="accent6">
              <a:lumMod val="60000"/>
              <a:lumOff val="40000"/>
              <a:alpha val="26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4E9F6B5-FCB4-1C41-A400-F4EBA8C2D54C}"/>
              </a:ext>
            </a:extLst>
          </p:cNvPr>
          <p:cNvCxnSpPr/>
          <p:nvPr/>
        </p:nvCxnSpPr>
        <p:spPr>
          <a:xfrm flipV="1">
            <a:off x="6981640" y="2730613"/>
            <a:ext cx="160157" cy="663641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Oval 88">
            <a:extLst>
              <a:ext uri="{FF2B5EF4-FFF2-40B4-BE49-F238E27FC236}">
                <a16:creationId xmlns:a16="http://schemas.microsoft.com/office/drawing/2014/main" id="{8BF8F97D-08F0-DD47-B5ED-29A79E94723A}"/>
              </a:ext>
            </a:extLst>
          </p:cNvPr>
          <p:cNvSpPr/>
          <p:nvPr/>
        </p:nvSpPr>
        <p:spPr>
          <a:xfrm>
            <a:off x="922853" y="4539096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15257115-7213-2A4E-9D56-02987E9C05F6}"/>
                  </a:ext>
                </a:extLst>
              </p:cNvPr>
              <p:cNvSpPr txBox="1"/>
              <p:nvPr/>
            </p:nvSpPr>
            <p:spPr>
              <a:xfrm>
                <a:off x="711271" y="4243827"/>
                <a:ext cx="3736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15257115-7213-2A4E-9D56-02987E9C05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271" y="4243827"/>
                <a:ext cx="373628" cy="276999"/>
              </a:xfrm>
              <a:prstGeom prst="rect">
                <a:avLst/>
              </a:prstGeom>
              <a:blipFill>
                <a:blip r:embed="rId22"/>
                <a:stretch>
                  <a:fillRect l="-13333" r="-3333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3" name="Oval 92">
            <a:extLst>
              <a:ext uri="{FF2B5EF4-FFF2-40B4-BE49-F238E27FC236}">
                <a16:creationId xmlns:a16="http://schemas.microsoft.com/office/drawing/2014/main" id="{DB973236-AEE7-A04D-BCEB-4EFFD4E68ED0}"/>
              </a:ext>
            </a:extLst>
          </p:cNvPr>
          <p:cNvSpPr/>
          <p:nvPr/>
        </p:nvSpPr>
        <p:spPr>
          <a:xfrm>
            <a:off x="2375425" y="5591614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E6AE1084-FA52-7846-99D0-1E48F5BE4744}"/>
                  </a:ext>
                </a:extLst>
              </p:cNvPr>
              <p:cNvSpPr txBox="1"/>
              <p:nvPr/>
            </p:nvSpPr>
            <p:spPr>
              <a:xfrm>
                <a:off x="2163843" y="5296345"/>
                <a:ext cx="3736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E6AE1084-FA52-7846-99D0-1E48F5BE47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3843" y="5296345"/>
                <a:ext cx="373628" cy="276999"/>
              </a:xfrm>
              <a:prstGeom prst="rect">
                <a:avLst/>
              </a:prstGeom>
              <a:blipFill>
                <a:blip r:embed="rId23"/>
                <a:stretch>
                  <a:fillRect l="-12903" r="-3226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90BB393B-C0EC-874C-B3A1-8EB9ABFE2D0C}"/>
                  </a:ext>
                </a:extLst>
              </p:cNvPr>
              <p:cNvSpPr/>
              <p:nvPr/>
            </p:nvSpPr>
            <p:spPr>
              <a:xfrm>
                <a:off x="11493405" y="3539870"/>
                <a:ext cx="694275" cy="58314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90BB393B-C0EC-874C-B3A1-8EB9ABFE2D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93405" y="3539870"/>
                <a:ext cx="694275" cy="583149"/>
              </a:xfrm>
              <a:prstGeom prst="ellipse">
                <a:avLst/>
              </a:prstGeom>
              <a:blipFill>
                <a:blip r:embed="rId2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Oval 96">
                <a:extLst>
                  <a:ext uri="{FF2B5EF4-FFF2-40B4-BE49-F238E27FC236}">
                    <a16:creationId xmlns:a16="http://schemas.microsoft.com/office/drawing/2014/main" id="{49446AC5-EB3D-BE47-A670-096C4F3B3B29}"/>
                  </a:ext>
                </a:extLst>
              </p:cNvPr>
              <p:cNvSpPr/>
              <p:nvPr/>
            </p:nvSpPr>
            <p:spPr>
              <a:xfrm>
                <a:off x="8997364" y="3595714"/>
                <a:ext cx="703037" cy="634594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7" name="Oval 96">
                <a:extLst>
                  <a:ext uri="{FF2B5EF4-FFF2-40B4-BE49-F238E27FC236}">
                    <a16:creationId xmlns:a16="http://schemas.microsoft.com/office/drawing/2014/main" id="{49446AC5-EB3D-BE47-A670-096C4F3B3B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7364" y="3595714"/>
                <a:ext cx="703037" cy="634594"/>
              </a:xfrm>
              <a:prstGeom prst="ellipse">
                <a:avLst/>
              </a:prstGeom>
              <a:blipFill>
                <a:blip r:embed="rId25"/>
                <a:stretch>
                  <a:fillRect b="-384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819200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4F378-CD67-8A4D-8ECD-19659C8AE3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1687" y="-80924"/>
            <a:ext cx="9094807" cy="1028777"/>
          </a:xfrm>
        </p:spPr>
        <p:txBody>
          <a:bodyPr/>
          <a:lstStyle/>
          <a:p>
            <a:pPr algn="ctr"/>
            <a:r>
              <a:rPr lang="en-US" dirty="0"/>
              <a:t>Example of range query in PR-</a:t>
            </a:r>
            <a:r>
              <a:rPr lang="en-US" dirty="0" err="1"/>
              <a:t>QuadTree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F1C8300-1158-AF44-8587-F337DADDBF57}"/>
              </a:ext>
            </a:extLst>
          </p:cNvPr>
          <p:cNvSpPr>
            <a:spLocks/>
          </p:cNvSpPr>
          <p:nvPr/>
        </p:nvSpPr>
        <p:spPr>
          <a:xfrm>
            <a:off x="577892" y="1561172"/>
            <a:ext cx="4919659" cy="44381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D4EBE64-0189-9448-AD5F-4A307EE4A47B}"/>
              </a:ext>
            </a:extLst>
          </p:cNvPr>
          <p:cNvSpPr txBox="1"/>
          <p:nvPr/>
        </p:nvSpPr>
        <p:spPr>
          <a:xfrm>
            <a:off x="122102" y="6077415"/>
            <a:ext cx="993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(-16, -16)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3367344-D2C2-644E-AF60-07580BC0BED4}"/>
              </a:ext>
            </a:extLst>
          </p:cNvPr>
          <p:cNvSpPr txBox="1"/>
          <p:nvPr/>
        </p:nvSpPr>
        <p:spPr>
          <a:xfrm>
            <a:off x="5205516" y="6077414"/>
            <a:ext cx="993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(16, -16)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4DEBC0-56B6-454A-91F8-B1862EE00F41}"/>
              </a:ext>
            </a:extLst>
          </p:cNvPr>
          <p:cNvSpPr txBox="1"/>
          <p:nvPr/>
        </p:nvSpPr>
        <p:spPr>
          <a:xfrm>
            <a:off x="5291008" y="1245144"/>
            <a:ext cx="993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(16, 16)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ED43F1C-2803-F74C-9651-112D2BD647D0}"/>
              </a:ext>
            </a:extLst>
          </p:cNvPr>
          <p:cNvSpPr txBox="1"/>
          <p:nvPr/>
        </p:nvSpPr>
        <p:spPr>
          <a:xfrm>
            <a:off x="133565" y="1245143"/>
            <a:ext cx="993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(-16, 16)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0765131-9447-4C44-931A-43E1B93BBEEB}"/>
              </a:ext>
            </a:extLst>
          </p:cNvPr>
          <p:cNvCxnSpPr>
            <a:stCxn id="4" idx="0"/>
            <a:endCxn id="4" idx="2"/>
          </p:cNvCxnSpPr>
          <p:nvPr/>
        </p:nvCxnSpPr>
        <p:spPr>
          <a:xfrm>
            <a:off x="3037722" y="1561172"/>
            <a:ext cx="0" cy="4438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D3FBAC7-85B5-3C47-B35C-27A955D16F67}"/>
              </a:ext>
            </a:extLst>
          </p:cNvPr>
          <p:cNvCxnSpPr>
            <a:cxnSpLocks/>
          </p:cNvCxnSpPr>
          <p:nvPr/>
        </p:nvCxnSpPr>
        <p:spPr>
          <a:xfrm>
            <a:off x="577892" y="3769113"/>
            <a:ext cx="491965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8A41387-28C5-DE48-841A-2335B26C1D70}"/>
              </a:ext>
            </a:extLst>
          </p:cNvPr>
          <p:cNvCxnSpPr>
            <a:cxnSpLocks/>
          </p:cNvCxnSpPr>
          <p:nvPr/>
        </p:nvCxnSpPr>
        <p:spPr>
          <a:xfrm>
            <a:off x="577891" y="2772938"/>
            <a:ext cx="24598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9BEDA4F-10D7-7C49-9BFB-35FB3C88EF64}"/>
              </a:ext>
            </a:extLst>
          </p:cNvPr>
          <p:cNvCxnSpPr>
            <a:cxnSpLocks/>
          </p:cNvCxnSpPr>
          <p:nvPr/>
        </p:nvCxnSpPr>
        <p:spPr>
          <a:xfrm>
            <a:off x="1807802" y="1576042"/>
            <a:ext cx="0" cy="22042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89CC8C9-62FD-CE44-A725-64BA847FCAAD}"/>
              </a:ext>
            </a:extLst>
          </p:cNvPr>
          <p:cNvCxnSpPr>
            <a:cxnSpLocks/>
          </p:cNvCxnSpPr>
          <p:nvPr/>
        </p:nvCxnSpPr>
        <p:spPr>
          <a:xfrm>
            <a:off x="1807802" y="3713356"/>
            <a:ext cx="0" cy="228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FADBD58-BAB1-D649-B8BE-8DED6819B1CF}"/>
              </a:ext>
            </a:extLst>
          </p:cNvPr>
          <p:cNvCxnSpPr>
            <a:cxnSpLocks/>
          </p:cNvCxnSpPr>
          <p:nvPr/>
        </p:nvCxnSpPr>
        <p:spPr>
          <a:xfrm>
            <a:off x="585326" y="4832193"/>
            <a:ext cx="24598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13D531F-986D-BE47-A6B8-ABF050F2A526}"/>
              </a:ext>
            </a:extLst>
          </p:cNvPr>
          <p:cNvCxnSpPr>
            <a:cxnSpLocks/>
          </p:cNvCxnSpPr>
          <p:nvPr/>
        </p:nvCxnSpPr>
        <p:spPr>
          <a:xfrm>
            <a:off x="1807802" y="3289607"/>
            <a:ext cx="123735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FC8060C-B4EF-EC44-8115-288D4A8E64D4}"/>
              </a:ext>
            </a:extLst>
          </p:cNvPr>
          <p:cNvCxnSpPr>
            <a:cxnSpLocks/>
          </p:cNvCxnSpPr>
          <p:nvPr/>
        </p:nvCxnSpPr>
        <p:spPr>
          <a:xfrm>
            <a:off x="2395969" y="2772938"/>
            <a:ext cx="0" cy="10073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>
            <a:extLst>
              <a:ext uri="{FF2B5EF4-FFF2-40B4-BE49-F238E27FC236}">
                <a16:creationId xmlns:a16="http://schemas.microsoft.com/office/drawing/2014/main" id="{E435A33E-DF17-AA4F-ACF3-51283F51EF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4776" y="3385394"/>
            <a:ext cx="323208" cy="2879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C84DB4F-3C32-9E4B-9CBC-D82CA6D7D3EE}"/>
                  </a:ext>
                </a:extLst>
              </p:cNvPr>
              <p:cNvSpPr txBox="1"/>
              <p:nvPr/>
            </p:nvSpPr>
            <p:spPr>
              <a:xfrm>
                <a:off x="421311" y="777388"/>
                <a:ext cx="58632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accent5"/>
                    </a:solidFill>
                  </a:rPr>
                  <a:t>anchor = (-9, 3), </a:t>
                </a:r>
                <a:r>
                  <a:rPr lang="en-US" dirty="0">
                    <a:solidFill>
                      <a:schemeClr val="accent2"/>
                    </a:solidFill>
                  </a:rPr>
                  <a:t>range </a:t>
                </a:r>
                <a:r>
                  <a:rPr lang="en-US" dirty="0">
                    <a:solidFill>
                      <a:schemeClr val="accent5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=7</m:t>
                    </m:r>
                  </m:oMath>
                </a14:m>
                <a:r>
                  <a:rPr lang="en-US" dirty="0">
                    <a:solidFill>
                      <a:schemeClr val="accent2"/>
                    </a:solidFill>
                  </a:rPr>
                  <a:t>,  </a:t>
                </a:r>
                <a:r>
                  <a:rPr lang="en-US" dirty="0">
                    <a:solidFill>
                      <a:srgbClr val="7030A0"/>
                    </a:solidFill>
                  </a:rPr>
                  <a:t>Bucket size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endParaRPr lang="en-US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C84DB4F-3C32-9E4B-9CBC-D82CA6D7D3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311" y="777388"/>
                <a:ext cx="5863271" cy="369332"/>
              </a:xfrm>
              <a:prstGeom prst="rect">
                <a:avLst/>
              </a:prstGeom>
              <a:blipFill>
                <a:blip r:embed="rId3"/>
                <a:stretch>
                  <a:fillRect l="-648" t="-3333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Oval 36">
            <a:extLst>
              <a:ext uri="{FF2B5EF4-FFF2-40B4-BE49-F238E27FC236}">
                <a16:creationId xmlns:a16="http://schemas.microsoft.com/office/drawing/2014/main" id="{C40E7FAC-2BA5-204B-AF7C-B13A89D2BA1C}"/>
              </a:ext>
            </a:extLst>
          </p:cNvPr>
          <p:cNvSpPr/>
          <p:nvPr/>
        </p:nvSpPr>
        <p:spPr>
          <a:xfrm>
            <a:off x="1474775" y="1839952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9BC64F6B-B4FF-CC46-9D08-E3240F04BCC4}"/>
              </a:ext>
            </a:extLst>
          </p:cNvPr>
          <p:cNvSpPr/>
          <p:nvPr/>
        </p:nvSpPr>
        <p:spPr>
          <a:xfrm>
            <a:off x="1760377" y="2258122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030A4FD8-FDCA-1240-A03A-50E44C956454}"/>
              </a:ext>
            </a:extLst>
          </p:cNvPr>
          <p:cNvSpPr/>
          <p:nvPr/>
        </p:nvSpPr>
        <p:spPr>
          <a:xfrm>
            <a:off x="943232" y="2401225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858369C6-A3CE-A549-B7E8-894D1B0E3C4F}"/>
              </a:ext>
            </a:extLst>
          </p:cNvPr>
          <p:cNvSpPr/>
          <p:nvPr/>
        </p:nvSpPr>
        <p:spPr>
          <a:xfrm>
            <a:off x="2470945" y="2401225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A8DFBF64-6A63-4941-B76D-0711BFF9E589}"/>
              </a:ext>
            </a:extLst>
          </p:cNvPr>
          <p:cNvSpPr/>
          <p:nvPr/>
        </p:nvSpPr>
        <p:spPr>
          <a:xfrm>
            <a:off x="3258965" y="2810100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3F572112-0688-6D4E-9954-5C92A9766196}"/>
              </a:ext>
            </a:extLst>
          </p:cNvPr>
          <p:cNvSpPr/>
          <p:nvPr/>
        </p:nvSpPr>
        <p:spPr>
          <a:xfrm>
            <a:off x="2489532" y="3066575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29CE63BF-5CF8-D842-864E-357C56C2EF7F}"/>
              </a:ext>
            </a:extLst>
          </p:cNvPr>
          <p:cNvSpPr/>
          <p:nvPr/>
        </p:nvSpPr>
        <p:spPr>
          <a:xfrm>
            <a:off x="2073225" y="3486601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64B5F066-3BDC-2E47-A2A2-65998B32EDA0}"/>
              </a:ext>
            </a:extLst>
          </p:cNvPr>
          <p:cNvSpPr/>
          <p:nvPr/>
        </p:nvSpPr>
        <p:spPr>
          <a:xfrm>
            <a:off x="1556555" y="4241162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06F0AC4F-8993-1441-9484-031E5E3C4383}"/>
              </a:ext>
            </a:extLst>
          </p:cNvPr>
          <p:cNvSpPr/>
          <p:nvPr/>
        </p:nvSpPr>
        <p:spPr>
          <a:xfrm>
            <a:off x="2675385" y="3408542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284C06F-6037-6F4E-9388-4ED478106D7D}"/>
              </a:ext>
            </a:extLst>
          </p:cNvPr>
          <p:cNvSpPr txBox="1"/>
          <p:nvPr/>
        </p:nvSpPr>
        <p:spPr>
          <a:xfrm>
            <a:off x="2839728" y="3765467"/>
            <a:ext cx="2054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0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DC40580-A139-C249-90A1-1AC648FC3614}"/>
              </a:ext>
            </a:extLst>
          </p:cNvPr>
          <p:cNvSpPr txBox="1"/>
          <p:nvPr/>
        </p:nvSpPr>
        <p:spPr>
          <a:xfrm>
            <a:off x="2197241" y="3759315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-4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DD1F80B-070E-5045-9A7B-C782D99A825D}"/>
              </a:ext>
            </a:extLst>
          </p:cNvPr>
          <p:cNvSpPr txBox="1"/>
          <p:nvPr/>
        </p:nvSpPr>
        <p:spPr>
          <a:xfrm>
            <a:off x="3501723" y="3759315"/>
            <a:ext cx="2054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4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383F2446-45E7-AA4E-B621-DE69374595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2812" y="3168792"/>
            <a:ext cx="215900" cy="228600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8017408E-686D-CF48-9D4A-F5D3498FBDA5}"/>
              </a:ext>
            </a:extLst>
          </p:cNvPr>
          <p:cNvSpPr txBox="1"/>
          <p:nvPr/>
        </p:nvSpPr>
        <p:spPr>
          <a:xfrm>
            <a:off x="1592398" y="3768840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-8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89434D0-EFD9-E948-AF48-D52018F7B778}"/>
              </a:ext>
            </a:extLst>
          </p:cNvPr>
          <p:cNvSpPr txBox="1"/>
          <p:nvPr/>
        </p:nvSpPr>
        <p:spPr>
          <a:xfrm>
            <a:off x="4081483" y="3779567"/>
            <a:ext cx="2054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8</a:t>
            </a: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13446AA9-C995-F048-A218-A84FE9DC843B}"/>
              </a:ext>
            </a:extLst>
          </p:cNvPr>
          <p:cNvCxnSpPr>
            <a:cxnSpLocks/>
          </p:cNvCxnSpPr>
          <p:nvPr/>
        </p:nvCxnSpPr>
        <p:spPr>
          <a:xfrm flipH="1">
            <a:off x="1620284" y="3457748"/>
            <a:ext cx="7231" cy="308205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6E462DB3-49F7-4A47-922A-63AADC96AE78}"/>
              </a:ext>
            </a:extLst>
          </p:cNvPr>
          <p:cNvCxnSpPr>
            <a:cxnSpLocks/>
          </p:cNvCxnSpPr>
          <p:nvPr/>
        </p:nvCxnSpPr>
        <p:spPr>
          <a:xfrm>
            <a:off x="1688655" y="3389482"/>
            <a:ext cx="1331256" cy="3823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24CB42CA-8EAE-CE4D-82D9-095DFE4458C3}"/>
              </a:ext>
            </a:extLst>
          </p:cNvPr>
          <p:cNvSpPr txBox="1"/>
          <p:nvPr/>
        </p:nvSpPr>
        <p:spPr>
          <a:xfrm>
            <a:off x="1444753" y="3764077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00B0F0"/>
                </a:solidFill>
              </a:rPr>
              <a:t>-9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BCC205CA-23A5-1641-A112-80D91CF958DF}"/>
              </a:ext>
            </a:extLst>
          </p:cNvPr>
          <p:cNvSpPr txBox="1"/>
          <p:nvPr/>
        </p:nvSpPr>
        <p:spPr>
          <a:xfrm>
            <a:off x="3025913" y="3287814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00B0F0"/>
                </a:solidFill>
              </a:rPr>
              <a:t>3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359B3557-F84D-874D-BC31-BDABDB1128EF}"/>
              </a:ext>
            </a:extLst>
          </p:cNvPr>
          <p:cNvSpPr txBox="1"/>
          <p:nvPr/>
        </p:nvSpPr>
        <p:spPr>
          <a:xfrm>
            <a:off x="2778255" y="4183182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-4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B980752-22D2-A34A-A952-DA61554DFFDF}"/>
              </a:ext>
            </a:extLst>
          </p:cNvPr>
          <p:cNvSpPr txBox="1"/>
          <p:nvPr/>
        </p:nvSpPr>
        <p:spPr>
          <a:xfrm>
            <a:off x="2802066" y="4664199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-8</a:t>
            </a: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8C929720-BA9D-3C46-BCF3-253BA94B95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87662" y="2614607"/>
            <a:ext cx="215900" cy="228600"/>
          </a:xfrm>
          <a:prstGeom prst="rect">
            <a:avLst/>
          </a:prstGeom>
        </p:spPr>
      </p:pic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E99C64F5-A836-4247-AEB1-5CCE9DDB9EAF}"/>
              </a:ext>
            </a:extLst>
          </p:cNvPr>
          <p:cNvCxnSpPr>
            <a:cxnSpLocks/>
          </p:cNvCxnSpPr>
          <p:nvPr/>
        </p:nvCxnSpPr>
        <p:spPr>
          <a:xfrm>
            <a:off x="1607804" y="3422830"/>
            <a:ext cx="1203348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Oval 74">
            <a:extLst>
              <a:ext uri="{FF2B5EF4-FFF2-40B4-BE49-F238E27FC236}">
                <a16:creationId xmlns:a16="http://schemas.microsoft.com/office/drawing/2014/main" id="{47CCA042-4D34-1543-97CB-B2810DB98106}"/>
              </a:ext>
            </a:extLst>
          </p:cNvPr>
          <p:cNvSpPr/>
          <p:nvPr/>
        </p:nvSpPr>
        <p:spPr>
          <a:xfrm>
            <a:off x="714103" y="2512737"/>
            <a:ext cx="2015380" cy="2011680"/>
          </a:xfrm>
          <a:prstGeom prst="ellipse">
            <a:avLst/>
          </a:prstGeom>
          <a:solidFill>
            <a:schemeClr val="accent2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1437A734-5F5E-1F4E-AFCE-0B91124B4081}"/>
                  </a:ext>
                </a:extLst>
              </p:cNvPr>
              <p:cNvSpPr txBox="1"/>
              <p:nvPr/>
            </p:nvSpPr>
            <p:spPr>
              <a:xfrm>
                <a:off x="731650" y="2105956"/>
                <a:ext cx="27584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1437A734-5F5E-1F4E-AFCE-0B91124B40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650" y="2105956"/>
                <a:ext cx="275845" cy="276999"/>
              </a:xfrm>
              <a:prstGeom prst="rect">
                <a:avLst/>
              </a:prstGeom>
              <a:blipFill>
                <a:blip r:embed="rId6"/>
                <a:stretch>
                  <a:fillRect l="-22727" r="-4545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87D865D-922E-7D46-B0B6-3DC6B703FAF7}"/>
                  </a:ext>
                </a:extLst>
              </p:cNvPr>
              <p:cNvSpPr txBox="1"/>
              <p:nvPr/>
            </p:nvSpPr>
            <p:spPr>
              <a:xfrm>
                <a:off x="1255534" y="1629692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87D865D-922E-7D46-B0B6-3DC6B703FA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5534" y="1629692"/>
                <a:ext cx="281167" cy="276999"/>
              </a:xfrm>
              <a:prstGeom prst="rect">
                <a:avLst/>
              </a:prstGeom>
              <a:blipFill>
                <a:blip r:embed="rId7"/>
                <a:stretch>
                  <a:fillRect l="-17391" r="-4348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BB3CD07-D837-F44C-A472-66C908F6DB16}"/>
                  </a:ext>
                </a:extLst>
              </p:cNvPr>
              <p:cNvSpPr txBox="1"/>
              <p:nvPr/>
            </p:nvSpPr>
            <p:spPr>
              <a:xfrm>
                <a:off x="1898473" y="1958313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BB3CD07-D837-F44C-A472-66C908F6DB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8473" y="1958313"/>
                <a:ext cx="281167" cy="276999"/>
              </a:xfrm>
              <a:prstGeom prst="rect">
                <a:avLst/>
              </a:prstGeom>
              <a:blipFill>
                <a:blip r:embed="rId8"/>
                <a:stretch>
                  <a:fillRect l="-16667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4A56388C-2791-C543-86A1-29F83A27FAD6}"/>
                  </a:ext>
                </a:extLst>
              </p:cNvPr>
              <p:cNvSpPr txBox="1"/>
              <p:nvPr/>
            </p:nvSpPr>
            <p:spPr>
              <a:xfrm>
                <a:off x="2379493" y="2110708"/>
                <a:ext cx="27943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4A56388C-2791-C543-86A1-29F83A27FA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9493" y="2110708"/>
                <a:ext cx="279435" cy="276999"/>
              </a:xfrm>
              <a:prstGeom prst="rect">
                <a:avLst/>
              </a:prstGeom>
              <a:blipFill>
                <a:blip r:embed="rId9"/>
                <a:stretch>
                  <a:fillRect l="-17391" r="-4348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23C3719B-A6AF-164F-90D4-CEF73935F3C9}"/>
                  </a:ext>
                </a:extLst>
              </p:cNvPr>
              <p:cNvSpPr txBox="1"/>
              <p:nvPr/>
            </p:nvSpPr>
            <p:spPr>
              <a:xfrm>
                <a:off x="3236751" y="2467902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23C3719B-A6AF-164F-90D4-CEF73935F3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6751" y="2467902"/>
                <a:ext cx="281167" cy="276999"/>
              </a:xfrm>
              <a:prstGeom prst="rect">
                <a:avLst/>
              </a:prstGeom>
              <a:blipFill>
                <a:blip r:embed="rId10"/>
                <a:stretch>
                  <a:fillRect l="-17391" r="-4348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CB576CCD-353B-A64A-A8B6-79C729DF5242}"/>
                  </a:ext>
                </a:extLst>
              </p:cNvPr>
              <p:cNvSpPr txBox="1"/>
              <p:nvPr/>
            </p:nvSpPr>
            <p:spPr>
              <a:xfrm>
                <a:off x="2603329" y="2834619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CB576CCD-353B-A64A-A8B6-79C729DF52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3329" y="2834619"/>
                <a:ext cx="281167" cy="276999"/>
              </a:xfrm>
              <a:prstGeom prst="rect">
                <a:avLst/>
              </a:prstGeom>
              <a:blipFill>
                <a:blip r:embed="rId11"/>
                <a:stretch>
                  <a:fillRect l="-17391" r="-4348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1EE9049A-08B4-3D4B-842B-844CD7B49850}"/>
                  </a:ext>
                </a:extLst>
              </p:cNvPr>
              <p:cNvSpPr txBox="1"/>
              <p:nvPr/>
            </p:nvSpPr>
            <p:spPr>
              <a:xfrm>
                <a:off x="2755729" y="3401371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1EE9049A-08B4-3D4B-842B-844CD7B498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5729" y="3401371"/>
                <a:ext cx="281167" cy="276999"/>
              </a:xfrm>
              <a:prstGeom prst="rect">
                <a:avLst/>
              </a:prstGeom>
              <a:blipFill>
                <a:blip r:embed="rId12"/>
                <a:stretch>
                  <a:fillRect l="-17391" r="-4348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3BC46F4D-80C4-8045-966E-89D8A837A63B}"/>
                  </a:ext>
                </a:extLst>
              </p:cNvPr>
              <p:cNvSpPr txBox="1"/>
              <p:nvPr/>
            </p:nvSpPr>
            <p:spPr>
              <a:xfrm>
                <a:off x="2108022" y="3510907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3BC46F4D-80C4-8045-966E-89D8A837A6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8022" y="3510907"/>
                <a:ext cx="281167" cy="276999"/>
              </a:xfrm>
              <a:prstGeom prst="rect">
                <a:avLst/>
              </a:prstGeom>
              <a:blipFill>
                <a:blip r:embed="rId13"/>
                <a:stretch>
                  <a:fillRect l="-17391" r="-4348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A21FCB75-57F2-6B4B-B6D4-2E51392F06B3}"/>
                  </a:ext>
                </a:extLst>
              </p:cNvPr>
              <p:cNvSpPr txBox="1"/>
              <p:nvPr/>
            </p:nvSpPr>
            <p:spPr>
              <a:xfrm>
                <a:off x="1574613" y="4277677"/>
                <a:ext cx="27584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A21FCB75-57F2-6B4B-B6D4-2E51392F06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4613" y="4277677"/>
                <a:ext cx="275845" cy="276999"/>
              </a:xfrm>
              <a:prstGeom prst="rect">
                <a:avLst/>
              </a:prstGeom>
              <a:blipFill>
                <a:blip r:embed="rId14"/>
                <a:stretch>
                  <a:fillRect l="-17391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Oval 85">
            <a:extLst>
              <a:ext uri="{FF2B5EF4-FFF2-40B4-BE49-F238E27FC236}">
                <a16:creationId xmlns:a16="http://schemas.microsoft.com/office/drawing/2014/main" id="{C7225347-B004-2F47-8149-F9A678833807}"/>
              </a:ext>
            </a:extLst>
          </p:cNvPr>
          <p:cNvSpPr/>
          <p:nvPr/>
        </p:nvSpPr>
        <p:spPr>
          <a:xfrm>
            <a:off x="8072437" y="1039170"/>
            <a:ext cx="1728788" cy="482972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111C7B60-146D-7C49-AE2F-67EB5ACFE4E2}"/>
              </a:ext>
            </a:extLst>
          </p:cNvPr>
          <p:cNvCxnSpPr>
            <a:cxnSpLocks/>
          </p:cNvCxnSpPr>
          <p:nvPr/>
        </p:nvCxnSpPr>
        <p:spPr>
          <a:xfrm flipH="1">
            <a:off x="7024504" y="1413529"/>
            <a:ext cx="1142054" cy="614225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B7A097B4-96AB-5B49-B870-C1FACE0D83D2}"/>
              </a:ext>
            </a:extLst>
          </p:cNvPr>
          <p:cNvCxnSpPr>
            <a:cxnSpLocks/>
          </p:cNvCxnSpPr>
          <p:nvPr/>
        </p:nvCxnSpPr>
        <p:spPr>
          <a:xfrm flipH="1">
            <a:off x="8386763" y="1576042"/>
            <a:ext cx="331640" cy="7378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CADC76E4-CC05-974D-9737-328F5B01EFE9}"/>
              </a:ext>
            </a:extLst>
          </p:cNvPr>
          <p:cNvCxnSpPr>
            <a:cxnSpLocks/>
          </p:cNvCxnSpPr>
          <p:nvPr/>
        </p:nvCxnSpPr>
        <p:spPr>
          <a:xfrm>
            <a:off x="9458325" y="1561172"/>
            <a:ext cx="705531" cy="6741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D65B81CE-AB0E-8F4C-9BB4-A473BDD2C31D}"/>
              </a:ext>
            </a:extLst>
          </p:cNvPr>
          <p:cNvCxnSpPr>
            <a:cxnSpLocks/>
          </p:cNvCxnSpPr>
          <p:nvPr/>
        </p:nvCxnSpPr>
        <p:spPr>
          <a:xfrm>
            <a:off x="9797354" y="1413529"/>
            <a:ext cx="1526024" cy="4005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Oval 106">
            <a:extLst>
              <a:ext uri="{FF2B5EF4-FFF2-40B4-BE49-F238E27FC236}">
                <a16:creationId xmlns:a16="http://schemas.microsoft.com/office/drawing/2014/main" id="{E5A97693-7980-8048-90E4-0742CD872138}"/>
              </a:ext>
            </a:extLst>
          </p:cNvPr>
          <p:cNvSpPr/>
          <p:nvPr/>
        </p:nvSpPr>
        <p:spPr>
          <a:xfrm>
            <a:off x="6459979" y="2111847"/>
            <a:ext cx="1076643" cy="542215"/>
          </a:xfrm>
          <a:prstGeom prst="ellipse">
            <a:avLst/>
          </a:prstGeom>
          <a:solidFill>
            <a:schemeClr val="accent6">
              <a:lumMod val="40000"/>
              <a:lumOff val="60000"/>
              <a:alpha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983A2BA5-38F6-9B41-9D65-F467C840EA86}"/>
              </a:ext>
            </a:extLst>
          </p:cNvPr>
          <p:cNvSpPr/>
          <p:nvPr/>
        </p:nvSpPr>
        <p:spPr>
          <a:xfrm>
            <a:off x="9625534" y="2400465"/>
            <a:ext cx="1076643" cy="54221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0D11F92F-18CC-5F49-A9E5-F8FEF8B76FC5}"/>
                  </a:ext>
                </a:extLst>
              </p:cNvPr>
              <p:cNvSpPr/>
              <p:nvPr/>
            </p:nvSpPr>
            <p:spPr>
              <a:xfrm>
                <a:off x="7848441" y="2343499"/>
                <a:ext cx="1076643" cy="54221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0D11F92F-18CC-5F49-A9E5-F8FEF8B76F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8441" y="2343499"/>
                <a:ext cx="1076643" cy="542215"/>
              </a:xfrm>
              <a:prstGeom prst="ellipse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0" name="Oval 109">
            <a:extLst>
              <a:ext uri="{FF2B5EF4-FFF2-40B4-BE49-F238E27FC236}">
                <a16:creationId xmlns:a16="http://schemas.microsoft.com/office/drawing/2014/main" id="{3A3D12D0-9524-5244-865E-3FB35B4E64CB}"/>
              </a:ext>
            </a:extLst>
          </p:cNvPr>
          <p:cNvSpPr/>
          <p:nvPr/>
        </p:nvSpPr>
        <p:spPr>
          <a:xfrm>
            <a:off x="10985081" y="1895708"/>
            <a:ext cx="1076643" cy="54221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ADE06B88-5EB9-E941-99AB-D2D46618547D}"/>
              </a:ext>
            </a:extLst>
          </p:cNvPr>
          <p:cNvCxnSpPr>
            <a:cxnSpLocks/>
          </p:cNvCxnSpPr>
          <p:nvPr/>
        </p:nvCxnSpPr>
        <p:spPr>
          <a:xfrm flipH="1">
            <a:off x="5991988" y="2521133"/>
            <a:ext cx="544736" cy="2841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592A0D34-9286-6847-AA3B-8DE51A1D2F2E}"/>
              </a:ext>
            </a:extLst>
          </p:cNvPr>
          <p:cNvCxnSpPr>
            <a:cxnSpLocks/>
          </p:cNvCxnSpPr>
          <p:nvPr/>
        </p:nvCxnSpPr>
        <p:spPr>
          <a:xfrm flipH="1">
            <a:off x="6207366" y="2606401"/>
            <a:ext cx="568662" cy="8009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8D157BAD-C517-2B49-BAD7-377C9F5923FC}"/>
              </a:ext>
            </a:extLst>
          </p:cNvPr>
          <p:cNvCxnSpPr>
            <a:cxnSpLocks/>
          </p:cNvCxnSpPr>
          <p:nvPr/>
        </p:nvCxnSpPr>
        <p:spPr>
          <a:xfrm flipH="1">
            <a:off x="6842129" y="2653318"/>
            <a:ext cx="194544" cy="73207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3F21784C-D3B2-8B4F-B5FC-37D7108EEC12}"/>
              </a:ext>
            </a:extLst>
          </p:cNvPr>
          <p:cNvCxnSpPr>
            <a:cxnSpLocks/>
          </p:cNvCxnSpPr>
          <p:nvPr/>
        </p:nvCxnSpPr>
        <p:spPr>
          <a:xfrm>
            <a:off x="7366031" y="2618573"/>
            <a:ext cx="416309" cy="8923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Oval 116">
            <a:extLst>
              <a:ext uri="{FF2B5EF4-FFF2-40B4-BE49-F238E27FC236}">
                <a16:creationId xmlns:a16="http://schemas.microsoft.com/office/drawing/2014/main" id="{9E2EB0A7-82BE-3A4D-AF4C-1131EE464155}"/>
              </a:ext>
            </a:extLst>
          </p:cNvPr>
          <p:cNvSpPr/>
          <p:nvPr/>
        </p:nvSpPr>
        <p:spPr>
          <a:xfrm>
            <a:off x="7472283" y="3518577"/>
            <a:ext cx="694275" cy="583149"/>
          </a:xfrm>
          <a:prstGeom prst="ellipse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14DFBD9B-49EA-8941-812E-EE9DBCBB212D}"/>
              </a:ext>
            </a:extLst>
          </p:cNvPr>
          <p:cNvSpPr/>
          <p:nvPr/>
        </p:nvSpPr>
        <p:spPr>
          <a:xfrm>
            <a:off x="6531303" y="3485133"/>
            <a:ext cx="694275" cy="58314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Oval 121">
                <a:extLst>
                  <a:ext uri="{FF2B5EF4-FFF2-40B4-BE49-F238E27FC236}">
                    <a16:creationId xmlns:a16="http://schemas.microsoft.com/office/drawing/2014/main" id="{B950B928-B08F-FA4D-8639-878213CF86A3}"/>
                  </a:ext>
                </a:extLst>
              </p:cNvPr>
              <p:cNvSpPr/>
              <p:nvPr/>
            </p:nvSpPr>
            <p:spPr>
              <a:xfrm>
                <a:off x="5755733" y="3495491"/>
                <a:ext cx="694275" cy="583149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3,</m:t>
                      </m:r>
                    </m:oMath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2" name="Oval 121">
                <a:extLst>
                  <a:ext uri="{FF2B5EF4-FFF2-40B4-BE49-F238E27FC236}">
                    <a16:creationId xmlns:a16="http://schemas.microsoft.com/office/drawing/2014/main" id="{B950B928-B08F-FA4D-8639-878213CF86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5733" y="3495491"/>
                <a:ext cx="694275" cy="583149"/>
              </a:xfrm>
              <a:prstGeom prst="ellipse">
                <a:avLst/>
              </a:prstGeom>
              <a:blipFill>
                <a:blip r:embed="rId16"/>
                <a:stretch>
                  <a:fillRect b="-1041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B80EAF62-6A74-BC44-A38D-4789B856867E}"/>
                  </a:ext>
                </a:extLst>
              </p:cNvPr>
              <p:cNvSpPr/>
              <p:nvPr/>
            </p:nvSpPr>
            <p:spPr>
              <a:xfrm>
                <a:off x="5495866" y="2805079"/>
                <a:ext cx="694275" cy="583149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1,</m:t>
                      </m:r>
                    </m:oMath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B80EAF62-6A74-BC44-A38D-4789B85686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5866" y="2805079"/>
                <a:ext cx="694275" cy="583149"/>
              </a:xfrm>
              <a:prstGeom prst="ellipse">
                <a:avLst/>
              </a:prstGeom>
              <a:blipFill>
                <a:blip r:embed="rId17"/>
                <a:stretch>
                  <a:fillRect b="-1250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6AF9F15E-DED0-E949-8CBC-6D664601DCBA}"/>
              </a:ext>
            </a:extLst>
          </p:cNvPr>
          <p:cNvCxnSpPr>
            <a:cxnSpLocks/>
          </p:cNvCxnSpPr>
          <p:nvPr/>
        </p:nvCxnSpPr>
        <p:spPr>
          <a:xfrm flipH="1">
            <a:off x="7065249" y="4017633"/>
            <a:ext cx="471373" cy="7026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Oval 127">
            <a:extLst>
              <a:ext uri="{FF2B5EF4-FFF2-40B4-BE49-F238E27FC236}">
                <a16:creationId xmlns:a16="http://schemas.microsoft.com/office/drawing/2014/main" id="{A0B66E87-88B7-A04F-A32B-5928CE8DFC70}"/>
              </a:ext>
            </a:extLst>
          </p:cNvPr>
          <p:cNvSpPr>
            <a:spLocks noChangeAspect="1"/>
          </p:cNvSpPr>
          <p:nvPr/>
        </p:nvSpPr>
        <p:spPr>
          <a:xfrm>
            <a:off x="6727461" y="4771921"/>
            <a:ext cx="457200" cy="4572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AE3FDE38-857D-5640-84DD-8A9C8980D6D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465656" y="4767156"/>
                <a:ext cx="457200" cy="4572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AE3FDE38-857D-5640-84DD-8A9C8980D6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5656" y="4767156"/>
                <a:ext cx="457200" cy="457200"/>
              </a:xfrm>
              <a:prstGeom prst="ellipse">
                <a:avLst/>
              </a:prstGeom>
              <a:blipFill>
                <a:blip r:embed="rId18"/>
                <a:stretch>
                  <a:fillRect l="-540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5F03693F-5766-F643-906E-483748D372C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185971" y="4809362"/>
                <a:ext cx="457200" cy="4572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5F03693F-5766-F643-906E-483748D372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5971" y="4809362"/>
                <a:ext cx="457200" cy="457200"/>
              </a:xfrm>
              <a:prstGeom prst="ellipse">
                <a:avLst/>
              </a:prstGeom>
              <a:blipFill>
                <a:blip r:embed="rId19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47F7244A-6014-6E41-B954-C65631D8DF2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938454" y="4804597"/>
                <a:ext cx="457200" cy="4572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47F7244A-6014-6E41-B954-C65631D8DF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8454" y="4804597"/>
                <a:ext cx="457200" cy="457200"/>
              </a:xfrm>
              <a:prstGeom prst="ellipse">
                <a:avLst/>
              </a:prstGeom>
              <a:blipFill>
                <a:blip r:embed="rId20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86C3C6BC-7568-E74F-845F-E9A1CC6A12C8}"/>
              </a:ext>
            </a:extLst>
          </p:cNvPr>
          <p:cNvCxnSpPr>
            <a:cxnSpLocks/>
          </p:cNvCxnSpPr>
          <p:nvPr/>
        </p:nvCxnSpPr>
        <p:spPr>
          <a:xfrm flipH="1">
            <a:off x="7718607" y="4143770"/>
            <a:ext cx="53702" cy="5204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F9FD7456-EC2D-874A-825D-C68AAE470598}"/>
              </a:ext>
            </a:extLst>
          </p:cNvPr>
          <p:cNvCxnSpPr>
            <a:cxnSpLocks/>
          </p:cNvCxnSpPr>
          <p:nvPr/>
        </p:nvCxnSpPr>
        <p:spPr>
          <a:xfrm>
            <a:off x="8070568" y="4098965"/>
            <a:ext cx="482015" cy="6213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C331B52D-8C73-2141-9943-8CE625BB0894}"/>
              </a:ext>
            </a:extLst>
          </p:cNvPr>
          <p:cNvCxnSpPr>
            <a:cxnSpLocks/>
          </p:cNvCxnSpPr>
          <p:nvPr/>
        </p:nvCxnSpPr>
        <p:spPr>
          <a:xfrm>
            <a:off x="8200258" y="3867037"/>
            <a:ext cx="966796" cy="7971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60FCD9C5-0658-5C4A-86EE-EDD0578A946C}"/>
              </a:ext>
            </a:extLst>
          </p:cNvPr>
          <p:cNvCxnSpPr>
            <a:cxnSpLocks/>
          </p:cNvCxnSpPr>
          <p:nvPr/>
        </p:nvCxnSpPr>
        <p:spPr>
          <a:xfrm flipH="1">
            <a:off x="9420085" y="2973118"/>
            <a:ext cx="445823" cy="5377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ACC8C392-6B31-1D42-85A5-A362D0CC4440}"/>
              </a:ext>
            </a:extLst>
          </p:cNvPr>
          <p:cNvCxnSpPr>
            <a:cxnSpLocks/>
          </p:cNvCxnSpPr>
          <p:nvPr/>
        </p:nvCxnSpPr>
        <p:spPr>
          <a:xfrm flipH="1">
            <a:off x="10113498" y="2984513"/>
            <a:ext cx="177310" cy="5841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4FDCD2B7-152B-BC4D-BB03-338334E6D6CE}"/>
              </a:ext>
            </a:extLst>
          </p:cNvPr>
          <p:cNvCxnSpPr>
            <a:cxnSpLocks/>
          </p:cNvCxnSpPr>
          <p:nvPr/>
        </p:nvCxnSpPr>
        <p:spPr>
          <a:xfrm>
            <a:off x="10549970" y="3006664"/>
            <a:ext cx="344285" cy="5914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704DD6B7-F153-594D-9753-4ECACF1A8F29}"/>
              </a:ext>
            </a:extLst>
          </p:cNvPr>
          <p:cNvCxnSpPr>
            <a:cxnSpLocks/>
          </p:cNvCxnSpPr>
          <p:nvPr/>
        </p:nvCxnSpPr>
        <p:spPr>
          <a:xfrm>
            <a:off x="10730836" y="2857181"/>
            <a:ext cx="792566" cy="6537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Oval 147">
            <a:extLst>
              <a:ext uri="{FF2B5EF4-FFF2-40B4-BE49-F238E27FC236}">
                <a16:creationId xmlns:a16="http://schemas.microsoft.com/office/drawing/2014/main" id="{827F7AEF-055D-7645-B788-01CE6D6AE33F}"/>
              </a:ext>
            </a:extLst>
          </p:cNvPr>
          <p:cNvSpPr/>
          <p:nvPr/>
        </p:nvSpPr>
        <p:spPr>
          <a:xfrm>
            <a:off x="9797354" y="3649406"/>
            <a:ext cx="694275" cy="58314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Oval 148">
            <a:extLst>
              <a:ext uri="{FF2B5EF4-FFF2-40B4-BE49-F238E27FC236}">
                <a16:creationId xmlns:a16="http://schemas.microsoft.com/office/drawing/2014/main" id="{431BBF08-0D12-184D-A846-741CACC514FB}"/>
              </a:ext>
            </a:extLst>
          </p:cNvPr>
          <p:cNvSpPr/>
          <p:nvPr/>
        </p:nvSpPr>
        <p:spPr>
          <a:xfrm>
            <a:off x="10702177" y="3678540"/>
            <a:ext cx="694275" cy="58314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57210AA5-CE15-6046-AAF8-4BFDDE75CBE4}"/>
              </a:ext>
            </a:extLst>
          </p:cNvPr>
          <p:cNvSpPr/>
          <p:nvPr/>
        </p:nvSpPr>
        <p:spPr>
          <a:xfrm>
            <a:off x="11493405" y="3539870"/>
            <a:ext cx="694275" cy="58314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Oval 153">
                <a:extLst>
                  <a:ext uri="{FF2B5EF4-FFF2-40B4-BE49-F238E27FC236}">
                    <a16:creationId xmlns:a16="http://schemas.microsoft.com/office/drawing/2014/main" id="{271A5EE8-5ED8-3A4E-B8F3-FA3409777DF6}"/>
                  </a:ext>
                </a:extLst>
              </p:cNvPr>
              <p:cNvSpPr/>
              <p:nvPr/>
            </p:nvSpPr>
            <p:spPr>
              <a:xfrm>
                <a:off x="8997364" y="3595714"/>
                <a:ext cx="694275" cy="58314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4" name="Oval 153">
                <a:extLst>
                  <a:ext uri="{FF2B5EF4-FFF2-40B4-BE49-F238E27FC236}">
                    <a16:creationId xmlns:a16="http://schemas.microsoft.com/office/drawing/2014/main" id="{271A5EE8-5ED8-3A4E-B8F3-FA3409777D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7364" y="3595714"/>
                <a:ext cx="694275" cy="583149"/>
              </a:xfrm>
              <a:prstGeom prst="ellipse">
                <a:avLst/>
              </a:prstGeom>
              <a:blipFill>
                <a:blip r:embed="rId21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5" name="Picture 154">
            <a:extLst>
              <a:ext uri="{FF2B5EF4-FFF2-40B4-BE49-F238E27FC236}">
                <a16:creationId xmlns:a16="http://schemas.microsoft.com/office/drawing/2014/main" id="{CB16B6D5-7266-2B49-A61F-FDDD03F808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0944" y="3744073"/>
            <a:ext cx="153965" cy="137160"/>
          </a:xfrm>
          <a:prstGeom prst="rect">
            <a:avLst/>
          </a:prstGeom>
        </p:spPr>
      </p:pic>
      <p:sp>
        <p:nvSpPr>
          <p:cNvPr id="87" name="Rectangle 86">
            <a:extLst>
              <a:ext uri="{FF2B5EF4-FFF2-40B4-BE49-F238E27FC236}">
                <a16:creationId xmlns:a16="http://schemas.microsoft.com/office/drawing/2014/main" id="{4757E717-C836-924D-9E2C-789B83D68308}"/>
              </a:ext>
            </a:extLst>
          </p:cNvPr>
          <p:cNvSpPr>
            <a:spLocks/>
          </p:cNvSpPr>
          <p:nvPr/>
        </p:nvSpPr>
        <p:spPr>
          <a:xfrm>
            <a:off x="572735" y="1576043"/>
            <a:ext cx="2488959" cy="2211864"/>
          </a:xfrm>
          <a:prstGeom prst="rect">
            <a:avLst/>
          </a:prstGeom>
          <a:solidFill>
            <a:schemeClr val="accent6">
              <a:lumMod val="60000"/>
              <a:lumOff val="40000"/>
              <a:alpha val="26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9DFE9B0-0C44-984F-AFA2-5441E5625391}"/>
              </a:ext>
            </a:extLst>
          </p:cNvPr>
          <p:cNvSpPr txBox="1"/>
          <p:nvPr/>
        </p:nvSpPr>
        <p:spPr>
          <a:xfrm>
            <a:off x="5898310" y="5607424"/>
            <a:ext cx="616341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i="1" dirty="0">
                <a:solidFill>
                  <a:srgbClr val="7030A0"/>
                </a:solidFill>
              </a:rPr>
              <a:t>Which other subtree do I visit first?</a:t>
            </a:r>
            <a:endParaRPr lang="en-US" sz="2600" b="1" i="1" u="sng" dirty="0">
              <a:solidFill>
                <a:srgbClr val="7030A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ECFE238-F018-6C42-A3DF-7B12A8655651}"/>
              </a:ext>
            </a:extLst>
          </p:cNvPr>
          <p:cNvSpPr/>
          <p:nvPr/>
        </p:nvSpPr>
        <p:spPr>
          <a:xfrm>
            <a:off x="585326" y="1576042"/>
            <a:ext cx="2459830" cy="1196896"/>
          </a:xfrm>
          <a:prstGeom prst="rect">
            <a:avLst/>
          </a:prstGeom>
          <a:solidFill>
            <a:srgbClr val="7030A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50F19F3-389B-B743-93D0-3C9B46777B77}"/>
              </a:ext>
            </a:extLst>
          </p:cNvPr>
          <p:cNvSpPr/>
          <p:nvPr/>
        </p:nvSpPr>
        <p:spPr>
          <a:xfrm>
            <a:off x="1797984" y="2772938"/>
            <a:ext cx="1263710" cy="993015"/>
          </a:xfrm>
          <a:prstGeom prst="rect">
            <a:avLst/>
          </a:prstGeom>
          <a:solidFill>
            <a:srgbClr val="7030A0">
              <a:alpha val="4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BFBE6D8-72F0-C34E-BA88-92278D1933C1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0043209" y="4301937"/>
            <a:ext cx="1437826" cy="1050941"/>
          </a:xfrm>
          <a:prstGeom prst="rect">
            <a:avLst/>
          </a:prstGeom>
        </p:spPr>
      </p:pic>
      <p:sp>
        <p:nvSpPr>
          <p:cNvPr id="95" name="Oval 94">
            <a:extLst>
              <a:ext uri="{FF2B5EF4-FFF2-40B4-BE49-F238E27FC236}">
                <a16:creationId xmlns:a16="http://schemas.microsoft.com/office/drawing/2014/main" id="{DBAC0E20-D104-434B-9191-FE7BB2251D17}"/>
              </a:ext>
            </a:extLst>
          </p:cNvPr>
          <p:cNvSpPr/>
          <p:nvPr/>
        </p:nvSpPr>
        <p:spPr>
          <a:xfrm>
            <a:off x="922853" y="4539096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30D7EB66-EAC0-984A-B953-777AB27071EA}"/>
                  </a:ext>
                </a:extLst>
              </p:cNvPr>
              <p:cNvSpPr txBox="1"/>
              <p:nvPr/>
            </p:nvSpPr>
            <p:spPr>
              <a:xfrm>
                <a:off x="711271" y="4243827"/>
                <a:ext cx="3736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30D7EB66-EAC0-984A-B953-777AB27071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271" y="4243827"/>
                <a:ext cx="373628" cy="276999"/>
              </a:xfrm>
              <a:prstGeom prst="rect">
                <a:avLst/>
              </a:prstGeom>
              <a:blipFill>
                <a:blip r:embed="rId23"/>
                <a:stretch>
                  <a:fillRect l="-13333" r="-3333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7" name="Oval 96">
            <a:extLst>
              <a:ext uri="{FF2B5EF4-FFF2-40B4-BE49-F238E27FC236}">
                <a16:creationId xmlns:a16="http://schemas.microsoft.com/office/drawing/2014/main" id="{58AD9D01-AD49-E742-BD33-823B9A4E3E35}"/>
              </a:ext>
            </a:extLst>
          </p:cNvPr>
          <p:cNvSpPr/>
          <p:nvPr/>
        </p:nvSpPr>
        <p:spPr>
          <a:xfrm>
            <a:off x="2375425" y="5591614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8115D324-878A-C64F-B265-DDDE8816088A}"/>
                  </a:ext>
                </a:extLst>
              </p:cNvPr>
              <p:cNvSpPr txBox="1"/>
              <p:nvPr/>
            </p:nvSpPr>
            <p:spPr>
              <a:xfrm>
                <a:off x="2163843" y="5296345"/>
                <a:ext cx="3736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8115D324-878A-C64F-B265-DDDE881608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3843" y="5296345"/>
                <a:ext cx="373628" cy="276999"/>
              </a:xfrm>
              <a:prstGeom prst="rect">
                <a:avLst/>
              </a:prstGeom>
              <a:blipFill>
                <a:blip r:embed="rId24"/>
                <a:stretch>
                  <a:fillRect l="-12903" r="-3226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F3B2B7EB-A344-494B-8368-C959A0F38060}"/>
                  </a:ext>
                </a:extLst>
              </p:cNvPr>
              <p:cNvSpPr/>
              <p:nvPr/>
            </p:nvSpPr>
            <p:spPr>
              <a:xfrm>
                <a:off x="11493405" y="3539870"/>
                <a:ext cx="694275" cy="58314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F3B2B7EB-A344-494B-8368-C959A0F3806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93405" y="3539870"/>
                <a:ext cx="694275" cy="583149"/>
              </a:xfrm>
              <a:prstGeom prst="ellipse">
                <a:avLst/>
              </a:prstGeom>
              <a:blipFill>
                <a:blip r:embed="rId2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FA986C77-A3DF-9E47-AF55-EF7E9F93F5E8}"/>
                  </a:ext>
                </a:extLst>
              </p:cNvPr>
              <p:cNvSpPr/>
              <p:nvPr/>
            </p:nvSpPr>
            <p:spPr>
              <a:xfrm>
                <a:off x="8997364" y="3595714"/>
                <a:ext cx="703037" cy="634594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FA986C77-A3DF-9E47-AF55-EF7E9F93F5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7364" y="3595714"/>
                <a:ext cx="703037" cy="634594"/>
              </a:xfrm>
              <a:prstGeom prst="ellipse">
                <a:avLst/>
              </a:prstGeom>
              <a:blipFill>
                <a:blip r:embed="rId26"/>
                <a:stretch>
                  <a:fillRect b="-384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5603922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4F378-CD67-8A4D-8ECD-19659C8AE3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1687" y="-80924"/>
            <a:ext cx="9094807" cy="1028777"/>
          </a:xfrm>
        </p:spPr>
        <p:txBody>
          <a:bodyPr/>
          <a:lstStyle/>
          <a:p>
            <a:pPr algn="ctr"/>
            <a:r>
              <a:rPr lang="en-US" dirty="0"/>
              <a:t>Example of range query in PR-</a:t>
            </a:r>
            <a:r>
              <a:rPr lang="en-US" dirty="0" err="1"/>
              <a:t>QuadTree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F1C8300-1158-AF44-8587-F337DADDBF57}"/>
              </a:ext>
            </a:extLst>
          </p:cNvPr>
          <p:cNvSpPr>
            <a:spLocks/>
          </p:cNvSpPr>
          <p:nvPr/>
        </p:nvSpPr>
        <p:spPr>
          <a:xfrm>
            <a:off x="577892" y="1561172"/>
            <a:ext cx="4919659" cy="44381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D4EBE64-0189-9448-AD5F-4A307EE4A47B}"/>
              </a:ext>
            </a:extLst>
          </p:cNvPr>
          <p:cNvSpPr txBox="1"/>
          <p:nvPr/>
        </p:nvSpPr>
        <p:spPr>
          <a:xfrm>
            <a:off x="122102" y="6077415"/>
            <a:ext cx="993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(-16, -16)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3367344-D2C2-644E-AF60-07580BC0BED4}"/>
              </a:ext>
            </a:extLst>
          </p:cNvPr>
          <p:cNvSpPr txBox="1"/>
          <p:nvPr/>
        </p:nvSpPr>
        <p:spPr>
          <a:xfrm>
            <a:off x="5205516" y="6077414"/>
            <a:ext cx="993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(16, -16)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4DEBC0-56B6-454A-91F8-B1862EE00F41}"/>
              </a:ext>
            </a:extLst>
          </p:cNvPr>
          <p:cNvSpPr txBox="1"/>
          <p:nvPr/>
        </p:nvSpPr>
        <p:spPr>
          <a:xfrm>
            <a:off x="5291008" y="1245144"/>
            <a:ext cx="993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(16, 16)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ED43F1C-2803-F74C-9651-112D2BD647D0}"/>
              </a:ext>
            </a:extLst>
          </p:cNvPr>
          <p:cNvSpPr txBox="1"/>
          <p:nvPr/>
        </p:nvSpPr>
        <p:spPr>
          <a:xfrm>
            <a:off x="133565" y="1245143"/>
            <a:ext cx="993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(-16, 16)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0765131-9447-4C44-931A-43E1B93BBEEB}"/>
              </a:ext>
            </a:extLst>
          </p:cNvPr>
          <p:cNvCxnSpPr>
            <a:stCxn id="4" idx="0"/>
            <a:endCxn id="4" idx="2"/>
          </p:cNvCxnSpPr>
          <p:nvPr/>
        </p:nvCxnSpPr>
        <p:spPr>
          <a:xfrm>
            <a:off x="3037722" y="1561172"/>
            <a:ext cx="0" cy="4438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D3FBAC7-85B5-3C47-B35C-27A955D16F67}"/>
              </a:ext>
            </a:extLst>
          </p:cNvPr>
          <p:cNvCxnSpPr>
            <a:cxnSpLocks/>
          </p:cNvCxnSpPr>
          <p:nvPr/>
        </p:nvCxnSpPr>
        <p:spPr>
          <a:xfrm>
            <a:off x="577892" y="3769113"/>
            <a:ext cx="491965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8A41387-28C5-DE48-841A-2335B26C1D70}"/>
              </a:ext>
            </a:extLst>
          </p:cNvPr>
          <p:cNvCxnSpPr>
            <a:cxnSpLocks/>
          </p:cNvCxnSpPr>
          <p:nvPr/>
        </p:nvCxnSpPr>
        <p:spPr>
          <a:xfrm>
            <a:off x="577891" y="2772938"/>
            <a:ext cx="24598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9BEDA4F-10D7-7C49-9BFB-35FB3C88EF64}"/>
              </a:ext>
            </a:extLst>
          </p:cNvPr>
          <p:cNvCxnSpPr>
            <a:cxnSpLocks/>
          </p:cNvCxnSpPr>
          <p:nvPr/>
        </p:nvCxnSpPr>
        <p:spPr>
          <a:xfrm>
            <a:off x="1807802" y="1576042"/>
            <a:ext cx="0" cy="22042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89CC8C9-62FD-CE44-A725-64BA847FCAAD}"/>
              </a:ext>
            </a:extLst>
          </p:cNvPr>
          <p:cNvCxnSpPr>
            <a:cxnSpLocks/>
          </p:cNvCxnSpPr>
          <p:nvPr/>
        </p:nvCxnSpPr>
        <p:spPr>
          <a:xfrm>
            <a:off x="1807802" y="3713356"/>
            <a:ext cx="0" cy="228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FADBD58-BAB1-D649-B8BE-8DED6819B1CF}"/>
              </a:ext>
            </a:extLst>
          </p:cNvPr>
          <p:cNvCxnSpPr>
            <a:cxnSpLocks/>
          </p:cNvCxnSpPr>
          <p:nvPr/>
        </p:nvCxnSpPr>
        <p:spPr>
          <a:xfrm>
            <a:off x="585326" y="4832193"/>
            <a:ext cx="24598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13D531F-986D-BE47-A6B8-ABF050F2A526}"/>
              </a:ext>
            </a:extLst>
          </p:cNvPr>
          <p:cNvCxnSpPr>
            <a:cxnSpLocks/>
          </p:cNvCxnSpPr>
          <p:nvPr/>
        </p:nvCxnSpPr>
        <p:spPr>
          <a:xfrm>
            <a:off x="1807802" y="3289607"/>
            <a:ext cx="123735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FC8060C-B4EF-EC44-8115-288D4A8E64D4}"/>
              </a:ext>
            </a:extLst>
          </p:cNvPr>
          <p:cNvCxnSpPr>
            <a:cxnSpLocks/>
          </p:cNvCxnSpPr>
          <p:nvPr/>
        </p:nvCxnSpPr>
        <p:spPr>
          <a:xfrm>
            <a:off x="2395969" y="2772938"/>
            <a:ext cx="0" cy="10073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>
            <a:extLst>
              <a:ext uri="{FF2B5EF4-FFF2-40B4-BE49-F238E27FC236}">
                <a16:creationId xmlns:a16="http://schemas.microsoft.com/office/drawing/2014/main" id="{E435A33E-DF17-AA4F-ACF3-51283F51EF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4776" y="3385394"/>
            <a:ext cx="323208" cy="2879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C84DB4F-3C32-9E4B-9CBC-D82CA6D7D3EE}"/>
                  </a:ext>
                </a:extLst>
              </p:cNvPr>
              <p:cNvSpPr txBox="1"/>
              <p:nvPr/>
            </p:nvSpPr>
            <p:spPr>
              <a:xfrm>
                <a:off x="421311" y="777388"/>
                <a:ext cx="58632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accent5"/>
                    </a:solidFill>
                  </a:rPr>
                  <a:t>anchor = (-9, 3), </a:t>
                </a:r>
                <a:r>
                  <a:rPr lang="en-US" dirty="0">
                    <a:solidFill>
                      <a:schemeClr val="accent2"/>
                    </a:solidFill>
                  </a:rPr>
                  <a:t>range </a:t>
                </a:r>
                <a:r>
                  <a:rPr lang="en-US" dirty="0">
                    <a:solidFill>
                      <a:schemeClr val="accent5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=7</m:t>
                    </m:r>
                  </m:oMath>
                </a14:m>
                <a:r>
                  <a:rPr lang="en-US" dirty="0">
                    <a:solidFill>
                      <a:schemeClr val="accent2"/>
                    </a:solidFill>
                  </a:rPr>
                  <a:t>,  </a:t>
                </a:r>
                <a:r>
                  <a:rPr lang="en-US" dirty="0">
                    <a:solidFill>
                      <a:srgbClr val="7030A0"/>
                    </a:solidFill>
                  </a:rPr>
                  <a:t>Bucket size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endParaRPr lang="en-US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C84DB4F-3C32-9E4B-9CBC-D82CA6D7D3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311" y="777388"/>
                <a:ext cx="5863271" cy="369332"/>
              </a:xfrm>
              <a:prstGeom prst="rect">
                <a:avLst/>
              </a:prstGeom>
              <a:blipFill>
                <a:blip r:embed="rId3"/>
                <a:stretch>
                  <a:fillRect l="-648" t="-3333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Oval 36">
            <a:extLst>
              <a:ext uri="{FF2B5EF4-FFF2-40B4-BE49-F238E27FC236}">
                <a16:creationId xmlns:a16="http://schemas.microsoft.com/office/drawing/2014/main" id="{C40E7FAC-2BA5-204B-AF7C-B13A89D2BA1C}"/>
              </a:ext>
            </a:extLst>
          </p:cNvPr>
          <p:cNvSpPr/>
          <p:nvPr/>
        </p:nvSpPr>
        <p:spPr>
          <a:xfrm>
            <a:off x="1474775" y="1839952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9BC64F6B-B4FF-CC46-9D08-E3240F04BCC4}"/>
              </a:ext>
            </a:extLst>
          </p:cNvPr>
          <p:cNvSpPr/>
          <p:nvPr/>
        </p:nvSpPr>
        <p:spPr>
          <a:xfrm>
            <a:off x="1760377" y="2258122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030A4FD8-FDCA-1240-A03A-50E44C956454}"/>
              </a:ext>
            </a:extLst>
          </p:cNvPr>
          <p:cNvSpPr/>
          <p:nvPr/>
        </p:nvSpPr>
        <p:spPr>
          <a:xfrm>
            <a:off x="943232" y="2401225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858369C6-A3CE-A549-B7E8-894D1B0E3C4F}"/>
              </a:ext>
            </a:extLst>
          </p:cNvPr>
          <p:cNvSpPr/>
          <p:nvPr/>
        </p:nvSpPr>
        <p:spPr>
          <a:xfrm>
            <a:off x="2470945" y="2401225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A8DFBF64-6A63-4941-B76D-0711BFF9E589}"/>
              </a:ext>
            </a:extLst>
          </p:cNvPr>
          <p:cNvSpPr/>
          <p:nvPr/>
        </p:nvSpPr>
        <p:spPr>
          <a:xfrm>
            <a:off x="3258965" y="2810100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3F572112-0688-6D4E-9954-5C92A9766196}"/>
              </a:ext>
            </a:extLst>
          </p:cNvPr>
          <p:cNvSpPr/>
          <p:nvPr/>
        </p:nvSpPr>
        <p:spPr>
          <a:xfrm>
            <a:off x="2489532" y="3066575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29CE63BF-5CF8-D842-864E-357C56C2EF7F}"/>
              </a:ext>
            </a:extLst>
          </p:cNvPr>
          <p:cNvSpPr/>
          <p:nvPr/>
        </p:nvSpPr>
        <p:spPr>
          <a:xfrm>
            <a:off x="2073225" y="3486601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64B5F066-3BDC-2E47-A2A2-65998B32EDA0}"/>
              </a:ext>
            </a:extLst>
          </p:cNvPr>
          <p:cNvSpPr/>
          <p:nvPr/>
        </p:nvSpPr>
        <p:spPr>
          <a:xfrm>
            <a:off x="1556555" y="4241162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06F0AC4F-8993-1441-9484-031E5E3C4383}"/>
              </a:ext>
            </a:extLst>
          </p:cNvPr>
          <p:cNvSpPr/>
          <p:nvPr/>
        </p:nvSpPr>
        <p:spPr>
          <a:xfrm>
            <a:off x="2675385" y="3408542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284C06F-6037-6F4E-9388-4ED478106D7D}"/>
              </a:ext>
            </a:extLst>
          </p:cNvPr>
          <p:cNvSpPr txBox="1"/>
          <p:nvPr/>
        </p:nvSpPr>
        <p:spPr>
          <a:xfrm>
            <a:off x="2839728" y="3765467"/>
            <a:ext cx="2054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0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DC40580-A139-C249-90A1-1AC648FC3614}"/>
              </a:ext>
            </a:extLst>
          </p:cNvPr>
          <p:cNvSpPr txBox="1"/>
          <p:nvPr/>
        </p:nvSpPr>
        <p:spPr>
          <a:xfrm>
            <a:off x="2197241" y="3759315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-4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DD1F80B-070E-5045-9A7B-C782D99A825D}"/>
              </a:ext>
            </a:extLst>
          </p:cNvPr>
          <p:cNvSpPr txBox="1"/>
          <p:nvPr/>
        </p:nvSpPr>
        <p:spPr>
          <a:xfrm>
            <a:off x="3501723" y="3759315"/>
            <a:ext cx="2054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4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383F2446-45E7-AA4E-B621-DE69374595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2812" y="3168792"/>
            <a:ext cx="215900" cy="228600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8017408E-686D-CF48-9D4A-F5D3498FBDA5}"/>
              </a:ext>
            </a:extLst>
          </p:cNvPr>
          <p:cNvSpPr txBox="1"/>
          <p:nvPr/>
        </p:nvSpPr>
        <p:spPr>
          <a:xfrm>
            <a:off x="1592398" y="3768840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-8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89434D0-EFD9-E948-AF48-D52018F7B778}"/>
              </a:ext>
            </a:extLst>
          </p:cNvPr>
          <p:cNvSpPr txBox="1"/>
          <p:nvPr/>
        </p:nvSpPr>
        <p:spPr>
          <a:xfrm>
            <a:off x="4081483" y="3779567"/>
            <a:ext cx="2054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8</a:t>
            </a: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13446AA9-C995-F048-A218-A84FE9DC843B}"/>
              </a:ext>
            </a:extLst>
          </p:cNvPr>
          <p:cNvCxnSpPr>
            <a:cxnSpLocks/>
          </p:cNvCxnSpPr>
          <p:nvPr/>
        </p:nvCxnSpPr>
        <p:spPr>
          <a:xfrm flipH="1">
            <a:off x="1620284" y="3457748"/>
            <a:ext cx="7231" cy="308205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6E462DB3-49F7-4A47-922A-63AADC96AE78}"/>
              </a:ext>
            </a:extLst>
          </p:cNvPr>
          <p:cNvCxnSpPr>
            <a:cxnSpLocks/>
          </p:cNvCxnSpPr>
          <p:nvPr/>
        </p:nvCxnSpPr>
        <p:spPr>
          <a:xfrm>
            <a:off x="1688655" y="3389482"/>
            <a:ext cx="1331256" cy="3823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24CB42CA-8EAE-CE4D-82D9-095DFE4458C3}"/>
              </a:ext>
            </a:extLst>
          </p:cNvPr>
          <p:cNvSpPr txBox="1"/>
          <p:nvPr/>
        </p:nvSpPr>
        <p:spPr>
          <a:xfrm>
            <a:off x="1444753" y="3764077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00B0F0"/>
                </a:solidFill>
              </a:rPr>
              <a:t>-9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BCC205CA-23A5-1641-A112-80D91CF958DF}"/>
              </a:ext>
            </a:extLst>
          </p:cNvPr>
          <p:cNvSpPr txBox="1"/>
          <p:nvPr/>
        </p:nvSpPr>
        <p:spPr>
          <a:xfrm>
            <a:off x="3025913" y="3287814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00B0F0"/>
                </a:solidFill>
              </a:rPr>
              <a:t>3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359B3557-F84D-874D-BC31-BDABDB1128EF}"/>
              </a:ext>
            </a:extLst>
          </p:cNvPr>
          <p:cNvSpPr txBox="1"/>
          <p:nvPr/>
        </p:nvSpPr>
        <p:spPr>
          <a:xfrm>
            <a:off x="2778255" y="4183182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-4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B980752-22D2-A34A-A952-DA61554DFFDF}"/>
              </a:ext>
            </a:extLst>
          </p:cNvPr>
          <p:cNvSpPr txBox="1"/>
          <p:nvPr/>
        </p:nvSpPr>
        <p:spPr>
          <a:xfrm>
            <a:off x="2802066" y="4664199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-8</a:t>
            </a: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8C929720-BA9D-3C46-BCF3-253BA94B95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87662" y="2614607"/>
            <a:ext cx="215900" cy="228600"/>
          </a:xfrm>
          <a:prstGeom prst="rect">
            <a:avLst/>
          </a:prstGeom>
        </p:spPr>
      </p:pic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E99C64F5-A836-4247-AEB1-5CCE9DDB9EAF}"/>
              </a:ext>
            </a:extLst>
          </p:cNvPr>
          <p:cNvCxnSpPr>
            <a:cxnSpLocks/>
          </p:cNvCxnSpPr>
          <p:nvPr/>
        </p:nvCxnSpPr>
        <p:spPr>
          <a:xfrm>
            <a:off x="1607804" y="3422830"/>
            <a:ext cx="1203348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Oval 74">
            <a:extLst>
              <a:ext uri="{FF2B5EF4-FFF2-40B4-BE49-F238E27FC236}">
                <a16:creationId xmlns:a16="http://schemas.microsoft.com/office/drawing/2014/main" id="{47CCA042-4D34-1543-97CB-B2810DB98106}"/>
              </a:ext>
            </a:extLst>
          </p:cNvPr>
          <p:cNvSpPr/>
          <p:nvPr/>
        </p:nvSpPr>
        <p:spPr>
          <a:xfrm>
            <a:off x="714103" y="2512737"/>
            <a:ext cx="2015380" cy="2011680"/>
          </a:xfrm>
          <a:prstGeom prst="ellipse">
            <a:avLst/>
          </a:prstGeom>
          <a:solidFill>
            <a:schemeClr val="accent2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1437A734-5F5E-1F4E-AFCE-0B91124B4081}"/>
                  </a:ext>
                </a:extLst>
              </p:cNvPr>
              <p:cNvSpPr txBox="1"/>
              <p:nvPr/>
            </p:nvSpPr>
            <p:spPr>
              <a:xfrm>
                <a:off x="731650" y="2105956"/>
                <a:ext cx="27584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1437A734-5F5E-1F4E-AFCE-0B91124B40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650" y="2105956"/>
                <a:ext cx="275845" cy="276999"/>
              </a:xfrm>
              <a:prstGeom prst="rect">
                <a:avLst/>
              </a:prstGeom>
              <a:blipFill>
                <a:blip r:embed="rId6"/>
                <a:stretch>
                  <a:fillRect l="-22727" r="-4545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87D865D-922E-7D46-B0B6-3DC6B703FAF7}"/>
                  </a:ext>
                </a:extLst>
              </p:cNvPr>
              <p:cNvSpPr txBox="1"/>
              <p:nvPr/>
            </p:nvSpPr>
            <p:spPr>
              <a:xfrm>
                <a:off x="1255534" y="1629692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87D865D-922E-7D46-B0B6-3DC6B703FA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5534" y="1629692"/>
                <a:ext cx="281167" cy="276999"/>
              </a:xfrm>
              <a:prstGeom prst="rect">
                <a:avLst/>
              </a:prstGeom>
              <a:blipFill>
                <a:blip r:embed="rId7"/>
                <a:stretch>
                  <a:fillRect l="-17391" r="-4348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BB3CD07-D837-F44C-A472-66C908F6DB16}"/>
                  </a:ext>
                </a:extLst>
              </p:cNvPr>
              <p:cNvSpPr txBox="1"/>
              <p:nvPr/>
            </p:nvSpPr>
            <p:spPr>
              <a:xfrm>
                <a:off x="1898473" y="1958313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BB3CD07-D837-F44C-A472-66C908F6DB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8473" y="1958313"/>
                <a:ext cx="281167" cy="276999"/>
              </a:xfrm>
              <a:prstGeom prst="rect">
                <a:avLst/>
              </a:prstGeom>
              <a:blipFill>
                <a:blip r:embed="rId8"/>
                <a:stretch>
                  <a:fillRect l="-16667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4A56388C-2791-C543-86A1-29F83A27FAD6}"/>
                  </a:ext>
                </a:extLst>
              </p:cNvPr>
              <p:cNvSpPr txBox="1"/>
              <p:nvPr/>
            </p:nvSpPr>
            <p:spPr>
              <a:xfrm>
                <a:off x="2379493" y="2110708"/>
                <a:ext cx="27943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4A56388C-2791-C543-86A1-29F83A27FA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9493" y="2110708"/>
                <a:ext cx="279435" cy="276999"/>
              </a:xfrm>
              <a:prstGeom prst="rect">
                <a:avLst/>
              </a:prstGeom>
              <a:blipFill>
                <a:blip r:embed="rId9"/>
                <a:stretch>
                  <a:fillRect l="-17391" r="-4348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23C3719B-A6AF-164F-90D4-CEF73935F3C9}"/>
                  </a:ext>
                </a:extLst>
              </p:cNvPr>
              <p:cNvSpPr txBox="1"/>
              <p:nvPr/>
            </p:nvSpPr>
            <p:spPr>
              <a:xfrm>
                <a:off x="3236751" y="2467902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23C3719B-A6AF-164F-90D4-CEF73935F3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6751" y="2467902"/>
                <a:ext cx="281167" cy="276999"/>
              </a:xfrm>
              <a:prstGeom prst="rect">
                <a:avLst/>
              </a:prstGeom>
              <a:blipFill>
                <a:blip r:embed="rId10"/>
                <a:stretch>
                  <a:fillRect l="-17391" r="-4348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CB576CCD-353B-A64A-A8B6-79C729DF5242}"/>
                  </a:ext>
                </a:extLst>
              </p:cNvPr>
              <p:cNvSpPr txBox="1"/>
              <p:nvPr/>
            </p:nvSpPr>
            <p:spPr>
              <a:xfrm>
                <a:off x="2603329" y="2834619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CB576CCD-353B-A64A-A8B6-79C729DF52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3329" y="2834619"/>
                <a:ext cx="281167" cy="276999"/>
              </a:xfrm>
              <a:prstGeom prst="rect">
                <a:avLst/>
              </a:prstGeom>
              <a:blipFill>
                <a:blip r:embed="rId11"/>
                <a:stretch>
                  <a:fillRect l="-17391" r="-4348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1EE9049A-08B4-3D4B-842B-844CD7B49850}"/>
                  </a:ext>
                </a:extLst>
              </p:cNvPr>
              <p:cNvSpPr txBox="1"/>
              <p:nvPr/>
            </p:nvSpPr>
            <p:spPr>
              <a:xfrm>
                <a:off x="2755729" y="3401371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1EE9049A-08B4-3D4B-842B-844CD7B498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5729" y="3401371"/>
                <a:ext cx="281167" cy="276999"/>
              </a:xfrm>
              <a:prstGeom prst="rect">
                <a:avLst/>
              </a:prstGeom>
              <a:blipFill>
                <a:blip r:embed="rId12"/>
                <a:stretch>
                  <a:fillRect l="-17391" r="-4348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3BC46F4D-80C4-8045-966E-89D8A837A63B}"/>
                  </a:ext>
                </a:extLst>
              </p:cNvPr>
              <p:cNvSpPr txBox="1"/>
              <p:nvPr/>
            </p:nvSpPr>
            <p:spPr>
              <a:xfrm>
                <a:off x="2108022" y="3510907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3BC46F4D-80C4-8045-966E-89D8A837A6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8022" y="3510907"/>
                <a:ext cx="281167" cy="276999"/>
              </a:xfrm>
              <a:prstGeom prst="rect">
                <a:avLst/>
              </a:prstGeom>
              <a:blipFill>
                <a:blip r:embed="rId13"/>
                <a:stretch>
                  <a:fillRect l="-17391" r="-4348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A21FCB75-57F2-6B4B-B6D4-2E51392F06B3}"/>
                  </a:ext>
                </a:extLst>
              </p:cNvPr>
              <p:cNvSpPr txBox="1"/>
              <p:nvPr/>
            </p:nvSpPr>
            <p:spPr>
              <a:xfrm>
                <a:off x="1574613" y="4277677"/>
                <a:ext cx="27584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A21FCB75-57F2-6B4B-B6D4-2E51392F06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4613" y="4277677"/>
                <a:ext cx="275845" cy="276999"/>
              </a:xfrm>
              <a:prstGeom prst="rect">
                <a:avLst/>
              </a:prstGeom>
              <a:blipFill>
                <a:blip r:embed="rId14"/>
                <a:stretch>
                  <a:fillRect l="-17391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Oval 85">
            <a:extLst>
              <a:ext uri="{FF2B5EF4-FFF2-40B4-BE49-F238E27FC236}">
                <a16:creationId xmlns:a16="http://schemas.microsoft.com/office/drawing/2014/main" id="{C7225347-B004-2F47-8149-F9A678833807}"/>
              </a:ext>
            </a:extLst>
          </p:cNvPr>
          <p:cNvSpPr/>
          <p:nvPr/>
        </p:nvSpPr>
        <p:spPr>
          <a:xfrm>
            <a:off x="8072437" y="1039170"/>
            <a:ext cx="1728788" cy="482972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111C7B60-146D-7C49-AE2F-67EB5ACFE4E2}"/>
              </a:ext>
            </a:extLst>
          </p:cNvPr>
          <p:cNvCxnSpPr>
            <a:cxnSpLocks/>
          </p:cNvCxnSpPr>
          <p:nvPr/>
        </p:nvCxnSpPr>
        <p:spPr>
          <a:xfrm flipH="1">
            <a:off x="7024504" y="1413529"/>
            <a:ext cx="1142054" cy="614225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B7A097B4-96AB-5B49-B870-C1FACE0D83D2}"/>
              </a:ext>
            </a:extLst>
          </p:cNvPr>
          <p:cNvCxnSpPr>
            <a:cxnSpLocks/>
          </p:cNvCxnSpPr>
          <p:nvPr/>
        </p:nvCxnSpPr>
        <p:spPr>
          <a:xfrm flipH="1">
            <a:off x="8386763" y="1576042"/>
            <a:ext cx="331640" cy="7378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CADC76E4-CC05-974D-9737-328F5B01EFE9}"/>
              </a:ext>
            </a:extLst>
          </p:cNvPr>
          <p:cNvCxnSpPr>
            <a:cxnSpLocks/>
          </p:cNvCxnSpPr>
          <p:nvPr/>
        </p:nvCxnSpPr>
        <p:spPr>
          <a:xfrm>
            <a:off x="9458325" y="1561172"/>
            <a:ext cx="705531" cy="6741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D65B81CE-AB0E-8F4C-9BB4-A473BDD2C31D}"/>
              </a:ext>
            </a:extLst>
          </p:cNvPr>
          <p:cNvCxnSpPr>
            <a:cxnSpLocks/>
          </p:cNvCxnSpPr>
          <p:nvPr/>
        </p:nvCxnSpPr>
        <p:spPr>
          <a:xfrm>
            <a:off x="9797354" y="1413529"/>
            <a:ext cx="1526024" cy="4005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Oval 106">
            <a:extLst>
              <a:ext uri="{FF2B5EF4-FFF2-40B4-BE49-F238E27FC236}">
                <a16:creationId xmlns:a16="http://schemas.microsoft.com/office/drawing/2014/main" id="{E5A97693-7980-8048-90E4-0742CD872138}"/>
              </a:ext>
            </a:extLst>
          </p:cNvPr>
          <p:cNvSpPr/>
          <p:nvPr/>
        </p:nvSpPr>
        <p:spPr>
          <a:xfrm>
            <a:off x="6459979" y="2111847"/>
            <a:ext cx="1076643" cy="542215"/>
          </a:xfrm>
          <a:prstGeom prst="ellipse">
            <a:avLst/>
          </a:prstGeom>
          <a:solidFill>
            <a:schemeClr val="accent6">
              <a:lumMod val="40000"/>
              <a:lumOff val="60000"/>
              <a:alpha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983A2BA5-38F6-9B41-9D65-F467C840EA86}"/>
              </a:ext>
            </a:extLst>
          </p:cNvPr>
          <p:cNvSpPr/>
          <p:nvPr/>
        </p:nvSpPr>
        <p:spPr>
          <a:xfrm>
            <a:off x="9625534" y="2400465"/>
            <a:ext cx="1076643" cy="54221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0D11F92F-18CC-5F49-A9E5-F8FEF8B76FC5}"/>
                  </a:ext>
                </a:extLst>
              </p:cNvPr>
              <p:cNvSpPr/>
              <p:nvPr/>
            </p:nvSpPr>
            <p:spPr>
              <a:xfrm>
                <a:off x="7848441" y="2343499"/>
                <a:ext cx="1076643" cy="54221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0D11F92F-18CC-5F49-A9E5-F8FEF8B76F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8441" y="2343499"/>
                <a:ext cx="1076643" cy="542215"/>
              </a:xfrm>
              <a:prstGeom prst="ellipse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0" name="Oval 109">
            <a:extLst>
              <a:ext uri="{FF2B5EF4-FFF2-40B4-BE49-F238E27FC236}">
                <a16:creationId xmlns:a16="http://schemas.microsoft.com/office/drawing/2014/main" id="{3A3D12D0-9524-5244-865E-3FB35B4E64CB}"/>
              </a:ext>
            </a:extLst>
          </p:cNvPr>
          <p:cNvSpPr/>
          <p:nvPr/>
        </p:nvSpPr>
        <p:spPr>
          <a:xfrm>
            <a:off x="10985081" y="1895708"/>
            <a:ext cx="1076643" cy="54221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ADE06B88-5EB9-E941-99AB-D2D46618547D}"/>
              </a:ext>
            </a:extLst>
          </p:cNvPr>
          <p:cNvCxnSpPr>
            <a:cxnSpLocks/>
          </p:cNvCxnSpPr>
          <p:nvPr/>
        </p:nvCxnSpPr>
        <p:spPr>
          <a:xfrm flipH="1">
            <a:off x="5991988" y="2521133"/>
            <a:ext cx="544736" cy="2841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592A0D34-9286-6847-AA3B-8DE51A1D2F2E}"/>
              </a:ext>
            </a:extLst>
          </p:cNvPr>
          <p:cNvCxnSpPr>
            <a:cxnSpLocks/>
          </p:cNvCxnSpPr>
          <p:nvPr/>
        </p:nvCxnSpPr>
        <p:spPr>
          <a:xfrm flipH="1">
            <a:off x="6207366" y="2606401"/>
            <a:ext cx="568662" cy="8009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8D157BAD-C517-2B49-BAD7-377C9F5923FC}"/>
              </a:ext>
            </a:extLst>
          </p:cNvPr>
          <p:cNvCxnSpPr>
            <a:cxnSpLocks/>
          </p:cNvCxnSpPr>
          <p:nvPr/>
        </p:nvCxnSpPr>
        <p:spPr>
          <a:xfrm flipH="1">
            <a:off x="6842129" y="2653318"/>
            <a:ext cx="194544" cy="73207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3F21784C-D3B2-8B4F-B5FC-37D7108EEC12}"/>
              </a:ext>
            </a:extLst>
          </p:cNvPr>
          <p:cNvCxnSpPr>
            <a:cxnSpLocks/>
          </p:cNvCxnSpPr>
          <p:nvPr/>
        </p:nvCxnSpPr>
        <p:spPr>
          <a:xfrm>
            <a:off x="7366031" y="2618573"/>
            <a:ext cx="416309" cy="8923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Oval 116">
            <a:extLst>
              <a:ext uri="{FF2B5EF4-FFF2-40B4-BE49-F238E27FC236}">
                <a16:creationId xmlns:a16="http://schemas.microsoft.com/office/drawing/2014/main" id="{9E2EB0A7-82BE-3A4D-AF4C-1131EE464155}"/>
              </a:ext>
            </a:extLst>
          </p:cNvPr>
          <p:cNvSpPr/>
          <p:nvPr/>
        </p:nvSpPr>
        <p:spPr>
          <a:xfrm>
            <a:off x="7472283" y="3518577"/>
            <a:ext cx="694275" cy="583149"/>
          </a:xfrm>
          <a:prstGeom prst="ellipse">
            <a:avLst/>
          </a:prstGeom>
          <a:solidFill>
            <a:schemeClr val="accent5">
              <a:alpha val="57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14DFBD9B-49EA-8941-812E-EE9DBCBB212D}"/>
              </a:ext>
            </a:extLst>
          </p:cNvPr>
          <p:cNvSpPr/>
          <p:nvPr/>
        </p:nvSpPr>
        <p:spPr>
          <a:xfrm>
            <a:off x="6531303" y="3485133"/>
            <a:ext cx="694275" cy="58314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Oval 121">
                <a:extLst>
                  <a:ext uri="{FF2B5EF4-FFF2-40B4-BE49-F238E27FC236}">
                    <a16:creationId xmlns:a16="http://schemas.microsoft.com/office/drawing/2014/main" id="{B950B928-B08F-FA4D-8639-878213CF86A3}"/>
                  </a:ext>
                </a:extLst>
              </p:cNvPr>
              <p:cNvSpPr/>
              <p:nvPr/>
            </p:nvSpPr>
            <p:spPr>
              <a:xfrm>
                <a:off x="5755733" y="3495491"/>
                <a:ext cx="694275" cy="583149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3,</m:t>
                      </m:r>
                    </m:oMath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2" name="Oval 121">
                <a:extLst>
                  <a:ext uri="{FF2B5EF4-FFF2-40B4-BE49-F238E27FC236}">
                    <a16:creationId xmlns:a16="http://schemas.microsoft.com/office/drawing/2014/main" id="{B950B928-B08F-FA4D-8639-878213CF86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5733" y="3495491"/>
                <a:ext cx="694275" cy="583149"/>
              </a:xfrm>
              <a:prstGeom prst="ellipse">
                <a:avLst/>
              </a:prstGeom>
              <a:blipFill>
                <a:blip r:embed="rId16"/>
                <a:stretch>
                  <a:fillRect b="-1041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B80EAF62-6A74-BC44-A38D-4789B856867E}"/>
                  </a:ext>
                </a:extLst>
              </p:cNvPr>
              <p:cNvSpPr/>
              <p:nvPr/>
            </p:nvSpPr>
            <p:spPr>
              <a:xfrm>
                <a:off x="5495866" y="2805079"/>
                <a:ext cx="694275" cy="583149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1,</m:t>
                      </m:r>
                    </m:oMath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B80EAF62-6A74-BC44-A38D-4789B85686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5866" y="2805079"/>
                <a:ext cx="694275" cy="583149"/>
              </a:xfrm>
              <a:prstGeom prst="ellipse">
                <a:avLst/>
              </a:prstGeom>
              <a:blipFill>
                <a:blip r:embed="rId17"/>
                <a:stretch>
                  <a:fillRect b="-1250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6AF9F15E-DED0-E949-8CBC-6D664601DCBA}"/>
              </a:ext>
            </a:extLst>
          </p:cNvPr>
          <p:cNvCxnSpPr>
            <a:cxnSpLocks/>
          </p:cNvCxnSpPr>
          <p:nvPr/>
        </p:nvCxnSpPr>
        <p:spPr>
          <a:xfrm flipH="1">
            <a:off x="7065249" y="4017633"/>
            <a:ext cx="471373" cy="7026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Oval 127">
            <a:extLst>
              <a:ext uri="{FF2B5EF4-FFF2-40B4-BE49-F238E27FC236}">
                <a16:creationId xmlns:a16="http://schemas.microsoft.com/office/drawing/2014/main" id="{A0B66E87-88B7-A04F-A32B-5928CE8DFC70}"/>
              </a:ext>
            </a:extLst>
          </p:cNvPr>
          <p:cNvSpPr>
            <a:spLocks noChangeAspect="1"/>
          </p:cNvSpPr>
          <p:nvPr/>
        </p:nvSpPr>
        <p:spPr>
          <a:xfrm>
            <a:off x="6727461" y="4771921"/>
            <a:ext cx="457200" cy="4572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AE3FDE38-857D-5640-84DD-8A9C8980D6D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465656" y="4767156"/>
                <a:ext cx="457200" cy="4572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AE3FDE38-857D-5640-84DD-8A9C8980D6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5656" y="4767156"/>
                <a:ext cx="457200" cy="457200"/>
              </a:xfrm>
              <a:prstGeom prst="ellipse">
                <a:avLst/>
              </a:prstGeom>
              <a:blipFill>
                <a:blip r:embed="rId18"/>
                <a:stretch>
                  <a:fillRect l="-540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5F03693F-5766-F643-906E-483748D372C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185971" y="4809362"/>
                <a:ext cx="457200" cy="4572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5F03693F-5766-F643-906E-483748D372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5971" y="4809362"/>
                <a:ext cx="457200" cy="457200"/>
              </a:xfrm>
              <a:prstGeom prst="ellipse">
                <a:avLst/>
              </a:prstGeom>
              <a:blipFill>
                <a:blip r:embed="rId19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47F7244A-6014-6E41-B954-C65631D8DF2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938454" y="4804597"/>
                <a:ext cx="457200" cy="4572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47F7244A-6014-6E41-B954-C65631D8DF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8454" y="4804597"/>
                <a:ext cx="457200" cy="457200"/>
              </a:xfrm>
              <a:prstGeom prst="ellipse">
                <a:avLst/>
              </a:prstGeom>
              <a:blipFill>
                <a:blip r:embed="rId20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86C3C6BC-7568-E74F-845F-E9A1CC6A12C8}"/>
              </a:ext>
            </a:extLst>
          </p:cNvPr>
          <p:cNvCxnSpPr>
            <a:cxnSpLocks/>
          </p:cNvCxnSpPr>
          <p:nvPr/>
        </p:nvCxnSpPr>
        <p:spPr>
          <a:xfrm flipH="1">
            <a:off x="7718607" y="4143770"/>
            <a:ext cx="53702" cy="5204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F9FD7456-EC2D-874A-825D-C68AAE470598}"/>
              </a:ext>
            </a:extLst>
          </p:cNvPr>
          <p:cNvCxnSpPr>
            <a:cxnSpLocks/>
          </p:cNvCxnSpPr>
          <p:nvPr/>
        </p:nvCxnSpPr>
        <p:spPr>
          <a:xfrm>
            <a:off x="8070568" y="4098965"/>
            <a:ext cx="482015" cy="6213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C331B52D-8C73-2141-9943-8CE625BB0894}"/>
              </a:ext>
            </a:extLst>
          </p:cNvPr>
          <p:cNvCxnSpPr>
            <a:cxnSpLocks/>
          </p:cNvCxnSpPr>
          <p:nvPr/>
        </p:nvCxnSpPr>
        <p:spPr>
          <a:xfrm>
            <a:off x="8200258" y="3867037"/>
            <a:ext cx="966796" cy="7971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60FCD9C5-0658-5C4A-86EE-EDD0578A946C}"/>
              </a:ext>
            </a:extLst>
          </p:cNvPr>
          <p:cNvCxnSpPr>
            <a:cxnSpLocks/>
          </p:cNvCxnSpPr>
          <p:nvPr/>
        </p:nvCxnSpPr>
        <p:spPr>
          <a:xfrm flipH="1">
            <a:off x="9420085" y="2973118"/>
            <a:ext cx="445823" cy="5377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ACC8C392-6B31-1D42-85A5-A362D0CC4440}"/>
              </a:ext>
            </a:extLst>
          </p:cNvPr>
          <p:cNvCxnSpPr>
            <a:cxnSpLocks/>
          </p:cNvCxnSpPr>
          <p:nvPr/>
        </p:nvCxnSpPr>
        <p:spPr>
          <a:xfrm flipH="1">
            <a:off x="10113498" y="2984513"/>
            <a:ext cx="177310" cy="5841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4FDCD2B7-152B-BC4D-BB03-338334E6D6CE}"/>
              </a:ext>
            </a:extLst>
          </p:cNvPr>
          <p:cNvCxnSpPr>
            <a:cxnSpLocks/>
          </p:cNvCxnSpPr>
          <p:nvPr/>
        </p:nvCxnSpPr>
        <p:spPr>
          <a:xfrm>
            <a:off x="10549970" y="3006664"/>
            <a:ext cx="344285" cy="5914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704DD6B7-F153-594D-9753-4ECACF1A8F29}"/>
              </a:ext>
            </a:extLst>
          </p:cNvPr>
          <p:cNvCxnSpPr>
            <a:cxnSpLocks/>
          </p:cNvCxnSpPr>
          <p:nvPr/>
        </p:nvCxnSpPr>
        <p:spPr>
          <a:xfrm>
            <a:off x="10730836" y="2857181"/>
            <a:ext cx="792566" cy="6537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Oval 147">
            <a:extLst>
              <a:ext uri="{FF2B5EF4-FFF2-40B4-BE49-F238E27FC236}">
                <a16:creationId xmlns:a16="http://schemas.microsoft.com/office/drawing/2014/main" id="{827F7AEF-055D-7645-B788-01CE6D6AE33F}"/>
              </a:ext>
            </a:extLst>
          </p:cNvPr>
          <p:cNvSpPr/>
          <p:nvPr/>
        </p:nvSpPr>
        <p:spPr>
          <a:xfrm>
            <a:off x="9797354" y="3649406"/>
            <a:ext cx="694275" cy="58314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Oval 148">
            <a:extLst>
              <a:ext uri="{FF2B5EF4-FFF2-40B4-BE49-F238E27FC236}">
                <a16:creationId xmlns:a16="http://schemas.microsoft.com/office/drawing/2014/main" id="{431BBF08-0D12-184D-A846-741CACC514FB}"/>
              </a:ext>
            </a:extLst>
          </p:cNvPr>
          <p:cNvSpPr/>
          <p:nvPr/>
        </p:nvSpPr>
        <p:spPr>
          <a:xfrm>
            <a:off x="10702177" y="3678540"/>
            <a:ext cx="694275" cy="58314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57210AA5-CE15-6046-AAF8-4BFDDE75CBE4}"/>
              </a:ext>
            </a:extLst>
          </p:cNvPr>
          <p:cNvSpPr/>
          <p:nvPr/>
        </p:nvSpPr>
        <p:spPr>
          <a:xfrm>
            <a:off x="11493405" y="3539870"/>
            <a:ext cx="694275" cy="58314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Oval 153">
                <a:extLst>
                  <a:ext uri="{FF2B5EF4-FFF2-40B4-BE49-F238E27FC236}">
                    <a16:creationId xmlns:a16="http://schemas.microsoft.com/office/drawing/2014/main" id="{271A5EE8-5ED8-3A4E-B8F3-FA3409777DF6}"/>
                  </a:ext>
                </a:extLst>
              </p:cNvPr>
              <p:cNvSpPr/>
              <p:nvPr/>
            </p:nvSpPr>
            <p:spPr>
              <a:xfrm>
                <a:off x="8997364" y="3595714"/>
                <a:ext cx="694275" cy="58314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4" name="Oval 153">
                <a:extLst>
                  <a:ext uri="{FF2B5EF4-FFF2-40B4-BE49-F238E27FC236}">
                    <a16:creationId xmlns:a16="http://schemas.microsoft.com/office/drawing/2014/main" id="{271A5EE8-5ED8-3A4E-B8F3-FA3409777D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7364" y="3595714"/>
                <a:ext cx="694275" cy="583149"/>
              </a:xfrm>
              <a:prstGeom prst="ellipse">
                <a:avLst/>
              </a:prstGeom>
              <a:blipFill>
                <a:blip r:embed="rId21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5" name="Picture 154">
            <a:extLst>
              <a:ext uri="{FF2B5EF4-FFF2-40B4-BE49-F238E27FC236}">
                <a16:creationId xmlns:a16="http://schemas.microsoft.com/office/drawing/2014/main" id="{CB16B6D5-7266-2B49-A61F-FDDD03F808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0944" y="3744073"/>
            <a:ext cx="153965" cy="137160"/>
          </a:xfrm>
          <a:prstGeom prst="rect">
            <a:avLst/>
          </a:prstGeom>
        </p:spPr>
      </p:pic>
      <p:sp>
        <p:nvSpPr>
          <p:cNvPr id="87" name="Rectangle 86">
            <a:extLst>
              <a:ext uri="{FF2B5EF4-FFF2-40B4-BE49-F238E27FC236}">
                <a16:creationId xmlns:a16="http://schemas.microsoft.com/office/drawing/2014/main" id="{4757E717-C836-924D-9E2C-789B83D68308}"/>
              </a:ext>
            </a:extLst>
          </p:cNvPr>
          <p:cNvSpPr>
            <a:spLocks/>
          </p:cNvSpPr>
          <p:nvPr/>
        </p:nvSpPr>
        <p:spPr>
          <a:xfrm>
            <a:off x="572735" y="1576043"/>
            <a:ext cx="2488959" cy="2211864"/>
          </a:xfrm>
          <a:prstGeom prst="rect">
            <a:avLst/>
          </a:prstGeom>
          <a:solidFill>
            <a:schemeClr val="accent6">
              <a:lumMod val="60000"/>
              <a:lumOff val="40000"/>
              <a:alpha val="26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9DFE9B0-0C44-984F-AFA2-5441E5625391}"/>
              </a:ext>
            </a:extLst>
          </p:cNvPr>
          <p:cNvSpPr txBox="1"/>
          <p:nvPr/>
        </p:nvSpPr>
        <p:spPr>
          <a:xfrm>
            <a:off x="5898310" y="5607424"/>
            <a:ext cx="616341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i="1" dirty="0"/>
              <a:t>Seems as if the </a:t>
            </a:r>
            <a:r>
              <a:rPr lang="en-US" sz="2600" b="1" i="1" dirty="0">
                <a:solidFill>
                  <a:schemeClr val="accent5"/>
                </a:solidFill>
              </a:rPr>
              <a:t>SE child </a:t>
            </a:r>
            <a:r>
              <a:rPr lang="en-US" sz="2600" i="1" dirty="0"/>
              <a:t>would bear the most fruit fastest, since it has </a:t>
            </a:r>
            <a:r>
              <a:rPr lang="en-US" sz="2600" i="1" dirty="0">
                <a:solidFill>
                  <a:schemeClr val="accent2"/>
                </a:solidFill>
              </a:rPr>
              <a:t>the </a:t>
            </a:r>
            <a:r>
              <a:rPr lang="en-US" sz="2600" b="1" i="1" dirty="0">
                <a:solidFill>
                  <a:schemeClr val="accent2"/>
                </a:solidFill>
              </a:rPr>
              <a:t>largest area of intersection</a:t>
            </a:r>
            <a:r>
              <a:rPr lang="en-US" sz="2600" i="1" dirty="0"/>
              <a:t> with the range…</a:t>
            </a:r>
            <a:endParaRPr lang="en-US" sz="2600" b="1" i="1" u="sng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ECFE238-F018-6C42-A3DF-7B12A8655651}"/>
              </a:ext>
            </a:extLst>
          </p:cNvPr>
          <p:cNvSpPr/>
          <p:nvPr/>
        </p:nvSpPr>
        <p:spPr>
          <a:xfrm>
            <a:off x="585326" y="1576042"/>
            <a:ext cx="2459830" cy="1196896"/>
          </a:xfrm>
          <a:prstGeom prst="rect">
            <a:avLst/>
          </a:prstGeom>
          <a:solidFill>
            <a:srgbClr val="7030A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50F19F3-389B-B743-93D0-3C9B46777B77}"/>
              </a:ext>
            </a:extLst>
          </p:cNvPr>
          <p:cNvSpPr/>
          <p:nvPr/>
        </p:nvSpPr>
        <p:spPr>
          <a:xfrm>
            <a:off x="1797984" y="2772938"/>
            <a:ext cx="1263710" cy="993015"/>
          </a:xfrm>
          <a:prstGeom prst="rect">
            <a:avLst/>
          </a:prstGeom>
          <a:solidFill>
            <a:schemeClr val="accent5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01E33065-7800-4F4E-B22D-106BAB0AA7EC}"/>
              </a:ext>
            </a:extLst>
          </p:cNvPr>
          <p:cNvSpPr/>
          <p:nvPr/>
        </p:nvSpPr>
        <p:spPr>
          <a:xfrm>
            <a:off x="922853" y="4539096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94E2143B-7EBB-8044-88AC-6E8BB2C4794A}"/>
                  </a:ext>
                </a:extLst>
              </p:cNvPr>
              <p:cNvSpPr txBox="1"/>
              <p:nvPr/>
            </p:nvSpPr>
            <p:spPr>
              <a:xfrm>
                <a:off x="711271" y="4243827"/>
                <a:ext cx="3736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94E2143B-7EBB-8044-88AC-6E8BB2C479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271" y="4243827"/>
                <a:ext cx="373628" cy="276999"/>
              </a:xfrm>
              <a:prstGeom prst="rect">
                <a:avLst/>
              </a:prstGeom>
              <a:blipFill>
                <a:blip r:embed="rId22"/>
                <a:stretch>
                  <a:fillRect l="-13333" r="-3333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5" name="Oval 94">
            <a:extLst>
              <a:ext uri="{FF2B5EF4-FFF2-40B4-BE49-F238E27FC236}">
                <a16:creationId xmlns:a16="http://schemas.microsoft.com/office/drawing/2014/main" id="{7AEF0D28-B9EB-3D40-A618-2E41532690BA}"/>
              </a:ext>
            </a:extLst>
          </p:cNvPr>
          <p:cNvSpPr/>
          <p:nvPr/>
        </p:nvSpPr>
        <p:spPr>
          <a:xfrm>
            <a:off x="2375425" y="5591614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887CD41C-7C3E-A24C-BBB5-ABA3D71963DA}"/>
                  </a:ext>
                </a:extLst>
              </p:cNvPr>
              <p:cNvSpPr txBox="1"/>
              <p:nvPr/>
            </p:nvSpPr>
            <p:spPr>
              <a:xfrm>
                <a:off x="2163843" y="5296345"/>
                <a:ext cx="3736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887CD41C-7C3E-A24C-BBB5-ABA3D71963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3843" y="5296345"/>
                <a:ext cx="373628" cy="276999"/>
              </a:xfrm>
              <a:prstGeom prst="rect">
                <a:avLst/>
              </a:prstGeom>
              <a:blipFill>
                <a:blip r:embed="rId23"/>
                <a:stretch>
                  <a:fillRect l="-12903" r="-3226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Oval 96">
                <a:extLst>
                  <a:ext uri="{FF2B5EF4-FFF2-40B4-BE49-F238E27FC236}">
                    <a16:creationId xmlns:a16="http://schemas.microsoft.com/office/drawing/2014/main" id="{FA12B7FD-EF63-404B-9590-BE170EA6941C}"/>
                  </a:ext>
                </a:extLst>
              </p:cNvPr>
              <p:cNvSpPr/>
              <p:nvPr/>
            </p:nvSpPr>
            <p:spPr>
              <a:xfrm>
                <a:off x="11493405" y="3539870"/>
                <a:ext cx="694275" cy="58314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7" name="Oval 96">
                <a:extLst>
                  <a:ext uri="{FF2B5EF4-FFF2-40B4-BE49-F238E27FC236}">
                    <a16:creationId xmlns:a16="http://schemas.microsoft.com/office/drawing/2014/main" id="{FA12B7FD-EF63-404B-9590-BE170EA694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93405" y="3539870"/>
                <a:ext cx="694275" cy="583149"/>
              </a:xfrm>
              <a:prstGeom prst="ellipse">
                <a:avLst/>
              </a:prstGeom>
              <a:blipFill>
                <a:blip r:embed="rId2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A5A5115E-DA10-A848-BD5A-253A44DF5E04}"/>
                  </a:ext>
                </a:extLst>
              </p:cNvPr>
              <p:cNvSpPr/>
              <p:nvPr/>
            </p:nvSpPr>
            <p:spPr>
              <a:xfrm>
                <a:off x="8997364" y="3595714"/>
                <a:ext cx="703037" cy="634594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A5A5115E-DA10-A848-BD5A-253A44DF5E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7364" y="3595714"/>
                <a:ext cx="703037" cy="634594"/>
              </a:xfrm>
              <a:prstGeom prst="ellipse">
                <a:avLst/>
              </a:prstGeom>
              <a:blipFill>
                <a:blip r:embed="rId25"/>
                <a:stretch>
                  <a:fillRect b="-384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4480335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4F378-CD67-8A4D-8ECD-19659C8AE3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1687" y="-80924"/>
            <a:ext cx="9094807" cy="1028777"/>
          </a:xfrm>
        </p:spPr>
        <p:txBody>
          <a:bodyPr/>
          <a:lstStyle/>
          <a:p>
            <a:pPr algn="ctr"/>
            <a:r>
              <a:rPr lang="en-US" dirty="0"/>
              <a:t>Example of range query in PR-</a:t>
            </a:r>
            <a:r>
              <a:rPr lang="en-US" dirty="0" err="1"/>
              <a:t>QuadTree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F1C8300-1158-AF44-8587-F337DADDBF57}"/>
              </a:ext>
            </a:extLst>
          </p:cNvPr>
          <p:cNvSpPr>
            <a:spLocks/>
          </p:cNvSpPr>
          <p:nvPr/>
        </p:nvSpPr>
        <p:spPr>
          <a:xfrm>
            <a:off x="577892" y="1561172"/>
            <a:ext cx="4919659" cy="44381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D4EBE64-0189-9448-AD5F-4A307EE4A47B}"/>
              </a:ext>
            </a:extLst>
          </p:cNvPr>
          <p:cNvSpPr txBox="1"/>
          <p:nvPr/>
        </p:nvSpPr>
        <p:spPr>
          <a:xfrm>
            <a:off x="122102" y="6077415"/>
            <a:ext cx="993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(-16, -16)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3367344-D2C2-644E-AF60-07580BC0BED4}"/>
              </a:ext>
            </a:extLst>
          </p:cNvPr>
          <p:cNvSpPr txBox="1"/>
          <p:nvPr/>
        </p:nvSpPr>
        <p:spPr>
          <a:xfrm>
            <a:off x="5205516" y="6077414"/>
            <a:ext cx="993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(16, -16)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4DEBC0-56B6-454A-91F8-B1862EE00F41}"/>
              </a:ext>
            </a:extLst>
          </p:cNvPr>
          <p:cNvSpPr txBox="1"/>
          <p:nvPr/>
        </p:nvSpPr>
        <p:spPr>
          <a:xfrm>
            <a:off x="5291008" y="1245144"/>
            <a:ext cx="993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(16, 16)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ED43F1C-2803-F74C-9651-112D2BD647D0}"/>
              </a:ext>
            </a:extLst>
          </p:cNvPr>
          <p:cNvSpPr txBox="1"/>
          <p:nvPr/>
        </p:nvSpPr>
        <p:spPr>
          <a:xfrm>
            <a:off x="133565" y="1245143"/>
            <a:ext cx="993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(-16, 16)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0765131-9447-4C44-931A-43E1B93BBEEB}"/>
              </a:ext>
            </a:extLst>
          </p:cNvPr>
          <p:cNvCxnSpPr>
            <a:stCxn id="4" idx="0"/>
            <a:endCxn id="4" idx="2"/>
          </p:cNvCxnSpPr>
          <p:nvPr/>
        </p:nvCxnSpPr>
        <p:spPr>
          <a:xfrm>
            <a:off x="3037722" y="1561172"/>
            <a:ext cx="0" cy="4438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D3FBAC7-85B5-3C47-B35C-27A955D16F67}"/>
              </a:ext>
            </a:extLst>
          </p:cNvPr>
          <p:cNvCxnSpPr>
            <a:cxnSpLocks/>
          </p:cNvCxnSpPr>
          <p:nvPr/>
        </p:nvCxnSpPr>
        <p:spPr>
          <a:xfrm>
            <a:off x="577892" y="3769113"/>
            <a:ext cx="491965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8A41387-28C5-DE48-841A-2335B26C1D70}"/>
              </a:ext>
            </a:extLst>
          </p:cNvPr>
          <p:cNvCxnSpPr>
            <a:cxnSpLocks/>
          </p:cNvCxnSpPr>
          <p:nvPr/>
        </p:nvCxnSpPr>
        <p:spPr>
          <a:xfrm>
            <a:off x="577891" y="2772938"/>
            <a:ext cx="24598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9BEDA4F-10D7-7C49-9BFB-35FB3C88EF64}"/>
              </a:ext>
            </a:extLst>
          </p:cNvPr>
          <p:cNvCxnSpPr>
            <a:cxnSpLocks/>
          </p:cNvCxnSpPr>
          <p:nvPr/>
        </p:nvCxnSpPr>
        <p:spPr>
          <a:xfrm>
            <a:off x="1807802" y="1576042"/>
            <a:ext cx="0" cy="22042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89CC8C9-62FD-CE44-A725-64BA847FCAAD}"/>
              </a:ext>
            </a:extLst>
          </p:cNvPr>
          <p:cNvCxnSpPr>
            <a:cxnSpLocks/>
          </p:cNvCxnSpPr>
          <p:nvPr/>
        </p:nvCxnSpPr>
        <p:spPr>
          <a:xfrm>
            <a:off x="1807802" y="3713356"/>
            <a:ext cx="0" cy="228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FADBD58-BAB1-D649-B8BE-8DED6819B1CF}"/>
              </a:ext>
            </a:extLst>
          </p:cNvPr>
          <p:cNvCxnSpPr>
            <a:cxnSpLocks/>
          </p:cNvCxnSpPr>
          <p:nvPr/>
        </p:nvCxnSpPr>
        <p:spPr>
          <a:xfrm>
            <a:off x="585326" y="4832193"/>
            <a:ext cx="24598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13D531F-986D-BE47-A6B8-ABF050F2A526}"/>
              </a:ext>
            </a:extLst>
          </p:cNvPr>
          <p:cNvCxnSpPr>
            <a:cxnSpLocks/>
          </p:cNvCxnSpPr>
          <p:nvPr/>
        </p:nvCxnSpPr>
        <p:spPr>
          <a:xfrm>
            <a:off x="1807802" y="3289607"/>
            <a:ext cx="123735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FC8060C-B4EF-EC44-8115-288D4A8E64D4}"/>
              </a:ext>
            </a:extLst>
          </p:cNvPr>
          <p:cNvCxnSpPr>
            <a:cxnSpLocks/>
          </p:cNvCxnSpPr>
          <p:nvPr/>
        </p:nvCxnSpPr>
        <p:spPr>
          <a:xfrm>
            <a:off x="2395969" y="2772938"/>
            <a:ext cx="0" cy="10073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>
            <a:extLst>
              <a:ext uri="{FF2B5EF4-FFF2-40B4-BE49-F238E27FC236}">
                <a16:creationId xmlns:a16="http://schemas.microsoft.com/office/drawing/2014/main" id="{E435A33E-DF17-AA4F-ACF3-51283F51EF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4776" y="3385394"/>
            <a:ext cx="323208" cy="2879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C84DB4F-3C32-9E4B-9CBC-D82CA6D7D3EE}"/>
                  </a:ext>
                </a:extLst>
              </p:cNvPr>
              <p:cNvSpPr txBox="1"/>
              <p:nvPr/>
            </p:nvSpPr>
            <p:spPr>
              <a:xfrm>
                <a:off x="421311" y="777388"/>
                <a:ext cx="58632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accent5"/>
                    </a:solidFill>
                  </a:rPr>
                  <a:t>anchor = (-9, 3), </a:t>
                </a:r>
                <a:r>
                  <a:rPr lang="en-US" dirty="0">
                    <a:solidFill>
                      <a:schemeClr val="accent2"/>
                    </a:solidFill>
                  </a:rPr>
                  <a:t>range </a:t>
                </a:r>
                <a:r>
                  <a:rPr lang="en-US" dirty="0">
                    <a:solidFill>
                      <a:schemeClr val="accent5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=7</m:t>
                    </m:r>
                  </m:oMath>
                </a14:m>
                <a:r>
                  <a:rPr lang="en-US" dirty="0">
                    <a:solidFill>
                      <a:schemeClr val="accent2"/>
                    </a:solidFill>
                  </a:rPr>
                  <a:t>,  </a:t>
                </a:r>
                <a:r>
                  <a:rPr lang="en-US" dirty="0">
                    <a:solidFill>
                      <a:srgbClr val="7030A0"/>
                    </a:solidFill>
                  </a:rPr>
                  <a:t>Bucket size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endParaRPr lang="en-US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C84DB4F-3C32-9E4B-9CBC-D82CA6D7D3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311" y="777388"/>
                <a:ext cx="5863271" cy="369332"/>
              </a:xfrm>
              <a:prstGeom prst="rect">
                <a:avLst/>
              </a:prstGeom>
              <a:blipFill>
                <a:blip r:embed="rId3"/>
                <a:stretch>
                  <a:fillRect l="-648" t="-3333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Oval 36">
            <a:extLst>
              <a:ext uri="{FF2B5EF4-FFF2-40B4-BE49-F238E27FC236}">
                <a16:creationId xmlns:a16="http://schemas.microsoft.com/office/drawing/2014/main" id="{C40E7FAC-2BA5-204B-AF7C-B13A89D2BA1C}"/>
              </a:ext>
            </a:extLst>
          </p:cNvPr>
          <p:cNvSpPr/>
          <p:nvPr/>
        </p:nvSpPr>
        <p:spPr>
          <a:xfrm>
            <a:off x="1474775" y="1839952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9BC64F6B-B4FF-CC46-9D08-E3240F04BCC4}"/>
              </a:ext>
            </a:extLst>
          </p:cNvPr>
          <p:cNvSpPr/>
          <p:nvPr/>
        </p:nvSpPr>
        <p:spPr>
          <a:xfrm>
            <a:off x="1760377" y="2258122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030A4FD8-FDCA-1240-A03A-50E44C956454}"/>
              </a:ext>
            </a:extLst>
          </p:cNvPr>
          <p:cNvSpPr/>
          <p:nvPr/>
        </p:nvSpPr>
        <p:spPr>
          <a:xfrm>
            <a:off x="943232" y="2401225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858369C6-A3CE-A549-B7E8-894D1B0E3C4F}"/>
              </a:ext>
            </a:extLst>
          </p:cNvPr>
          <p:cNvSpPr/>
          <p:nvPr/>
        </p:nvSpPr>
        <p:spPr>
          <a:xfrm>
            <a:off x="2470945" y="2401225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A8DFBF64-6A63-4941-B76D-0711BFF9E589}"/>
              </a:ext>
            </a:extLst>
          </p:cNvPr>
          <p:cNvSpPr/>
          <p:nvPr/>
        </p:nvSpPr>
        <p:spPr>
          <a:xfrm>
            <a:off x="3258965" y="2810100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3F572112-0688-6D4E-9954-5C92A9766196}"/>
              </a:ext>
            </a:extLst>
          </p:cNvPr>
          <p:cNvSpPr/>
          <p:nvPr/>
        </p:nvSpPr>
        <p:spPr>
          <a:xfrm>
            <a:off x="2489532" y="3066575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29CE63BF-5CF8-D842-864E-357C56C2EF7F}"/>
              </a:ext>
            </a:extLst>
          </p:cNvPr>
          <p:cNvSpPr/>
          <p:nvPr/>
        </p:nvSpPr>
        <p:spPr>
          <a:xfrm>
            <a:off x="2073225" y="3486601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64B5F066-3BDC-2E47-A2A2-65998B32EDA0}"/>
              </a:ext>
            </a:extLst>
          </p:cNvPr>
          <p:cNvSpPr/>
          <p:nvPr/>
        </p:nvSpPr>
        <p:spPr>
          <a:xfrm>
            <a:off x="1556555" y="4241162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06F0AC4F-8993-1441-9484-031E5E3C4383}"/>
              </a:ext>
            </a:extLst>
          </p:cNvPr>
          <p:cNvSpPr/>
          <p:nvPr/>
        </p:nvSpPr>
        <p:spPr>
          <a:xfrm>
            <a:off x="2675385" y="3408542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284C06F-6037-6F4E-9388-4ED478106D7D}"/>
              </a:ext>
            </a:extLst>
          </p:cNvPr>
          <p:cNvSpPr txBox="1"/>
          <p:nvPr/>
        </p:nvSpPr>
        <p:spPr>
          <a:xfrm>
            <a:off x="2839728" y="3765467"/>
            <a:ext cx="2054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0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DC40580-A139-C249-90A1-1AC648FC3614}"/>
              </a:ext>
            </a:extLst>
          </p:cNvPr>
          <p:cNvSpPr txBox="1"/>
          <p:nvPr/>
        </p:nvSpPr>
        <p:spPr>
          <a:xfrm>
            <a:off x="2197241" y="3759315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-4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DD1F80B-070E-5045-9A7B-C782D99A825D}"/>
              </a:ext>
            </a:extLst>
          </p:cNvPr>
          <p:cNvSpPr txBox="1"/>
          <p:nvPr/>
        </p:nvSpPr>
        <p:spPr>
          <a:xfrm>
            <a:off x="3501723" y="3759315"/>
            <a:ext cx="2054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4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383F2446-45E7-AA4E-B621-DE69374595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2812" y="3168792"/>
            <a:ext cx="215900" cy="228600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8017408E-686D-CF48-9D4A-F5D3498FBDA5}"/>
              </a:ext>
            </a:extLst>
          </p:cNvPr>
          <p:cNvSpPr txBox="1"/>
          <p:nvPr/>
        </p:nvSpPr>
        <p:spPr>
          <a:xfrm>
            <a:off x="1592398" y="3768840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-8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89434D0-EFD9-E948-AF48-D52018F7B778}"/>
              </a:ext>
            </a:extLst>
          </p:cNvPr>
          <p:cNvSpPr txBox="1"/>
          <p:nvPr/>
        </p:nvSpPr>
        <p:spPr>
          <a:xfrm>
            <a:off x="4081483" y="3779567"/>
            <a:ext cx="2054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8</a:t>
            </a: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13446AA9-C995-F048-A218-A84FE9DC843B}"/>
              </a:ext>
            </a:extLst>
          </p:cNvPr>
          <p:cNvCxnSpPr>
            <a:cxnSpLocks/>
          </p:cNvCxnSpPr>
          <p:nvPr/>
        </p:nvCxnSpPr>
        <p:spPr>
          <a:xfrm flipH="1">
            <a:off x="1620284" y="3457748"/>
            <a:ext cx="7231" cy="308205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6E462DB3-49F7-4A47-922A-63AADC96AE78}"/>
              </a:ext>
            </a:extLst>
          </p:cNvPr>
          <p:cNvCxnSpPr>
            <a:cxnSpLocks/>
          </p:cNvCxnSpPr>
          <p:nvPr/>
        </p:nvCxnSpPr>
        <p:spPr>
          <a:xfrm>
            <a:off x="1688655" y="3389482"/>
            <a:ext cx="1331256" cy="3823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24CB42CA-8EAE-CE4D-82D9-095DFE4458C3}"/>
              </a:ext>
            </a:extLst>
          </p:cNvPr>
          <p:cNvSpPr txBox="1"/>
          <p:nvPr/>
        </p:nvSpPr>
        <p:spPr>
          <a:xfrm>
            <a:off x="1444753" y="3764077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00B0F0"/>
                </a:solidFill>
              </a:rPr>
              <a:t>-9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BCC205CA-23A5-1641-A112-80D91CF958DF}"/>
              </a:ext>
            </a:extLst>
          </p:cNvPr>
          <p:cNvSpPr txBox="1"/>
          <p:nvPr/>
        </p:nvSpPr>
        <p:spPr>
          <a:xfrm>
            <a:off x="3025913" y="3287814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00B0F0"/>
                </a:solidFill>
              </a:rPr>
              <a:t>3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359B3557-F84D-874D-BC31-BDABDB1128EF}"/>
              </a:ext>
            </a:extLst>
          </p:cNvPr>
          <p:cNvSpPr txBox="1"/>
          <p:nvPr/>
        </p:nvSpPr>
        <p:spPr>
          <a:xfrm>
            <a:off x="2778255" y="4183182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-4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B980752-22D2-A34A-A952-DA61554DFFDF}"/>
              </a:ext>
            </a:extLst>
          </p:cNvPr>
          <p:cNvSpPr txBox="1"/>
          <p:nvPr/>
        </p:nvSpPr>
        <p:spPr>
          <a:xfrm>
            <a:off x="2802066" y="4664199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-8</a:t>
            </a: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8C929720-BA9D-3C46-BCF3-253BA94B95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87662" y="2614607"/>
            <a:ext cx="215900" cy="228600"/>
          </a:xfrm>
          <a:prstGeom prst="rect">
            <a:avLst/>
          </a:prstGeom>
        </p:spPr>
      </p:pic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E99C64F5-A836-4247-AEB1-5CCE9DDB9EAF}"/>
              </a:ext>
            </a:extLst>
          </p:cNvPr>
          <p:cNvCxnSpPr>
            <a:cxnSpLocks/>
          </p:cNvCxnSpPr>
          <p:nvPr/>
        </p:nvCxnSpPr>
        <p:spPr>
          <a:xfrm>
            <a:off x="1607804" y="3422830"/>
            <a:ext cx="1203348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Oval 74">
            <a:extLst>
              <a:ext uri="{FF2B5EF4-FFF2-40B4-BE49-F238E27FC236}">
                <a16:creationId xmlns:a16="http://schemas.microsoft.com/office/drawing/2014/main" id="{47CCA042-4D34-1543-97CB-B2810DB98106}"/>
              </a:ext>
            </a:extLst>
          </p:cNvPr>
          <p:cNvSpPr/>
          <p:nvPr/>
        </p:nvSpPr>
        <p:spPr>
          <a:xfrm>
            <a:off x="714103" y="2512737"/>
            <a:ext cx="2015380" cy="2011680"/>
          </a:xfrm>
          <a:prstGeom prst="ellipse">
            <a:avLst/>
          </a:prstGeom>
          <a:solidFill>
            <a:schemeClr val="accent2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1437A734-5F5E-1F4E-AFCE-0B91124B4081}"/>
                  </a:ext>
                </a:extLst>
              </p:cNvPr>
              <p:cNvSpPr txBox="1"/>
              <p:nvPr/>
            </p:nvSpPr>
            <p:spPr>
              <a:xfrm>
                <a:off x="731650" y="2105956"/>
                <a:ext cx="27584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1437A734-5F5E-1F4E-AFCE-0B91124B40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650" y="2105956"/>
                <a:ext cx="275845" cy="276999"/>
              </a:xfrm>
              <a:prstGeom prst="rect">
                <a:avLst/>
              </a:prstGeom>
              <a:blipFill>
                <a:blip r:embed="rId6"/>
                <a:stretch>
                  <a:fillRect l="-22727" r="-4545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87D865D-922E-7D46-B0B6-3DC6B703FAF7}"/>
                  </a:ext>
                </a:extLst>
              </p:cNvPr>
              <p:cNvSpPr txBox="1"/>
              <p:nvPr/>
            </p:nvSpPr>
            <p:spPr>
              <a:xfrm>
                <a:off x="1255534" y="1629692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87D865D-922E-7D46-B0B6-3DC6B703FA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5534" y="1629692"/>
                <a:ext cx="281167" cy="276999"/>
              </a:xfrm>
              <a:prstGeom prst="rect">
                <a:avLst/>
              </a:prstGeom>
              <a:blipFill>
                <a:blip r:embed="rId7"/>
                <a:stretch>
                  <a:fillRect l="-17391" r="-4348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BB3CD07-D837-F44C-A472-66C908F6DB16}"/>
                  </a:ext>
                </a:extLst>
              </p:cNvPr>
              <p:cNvSpPr txBox="1"/>
              <p:nvPr/>
            </p:nvSpPr>
            <p:spPr>
              <a:xfrm>
                <a:off x="1898473" y="1958313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BB3CD07-D837-F44C-A472-66C908F6DB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8473" y="1958313"/>
                <a:ext cx="281167" cy="276999"/>
              </a:xfrm>
              <a:prstGeom prst="rect">
                <a:avLst/>
              </a:prstGeom>
              <a:blipFill>
                <a:blip r:embed="rId8"/>
                <a:stretch>
                  <a:fillRect l="-16667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4A56388C-2791-C543-86A1-29F83A27FAD6}"/>
                  </a:ext>
                </a:extLst>
              </p:cNvPr>
              <p:cNvSpPr txBox="1"/>
              <p:nvPr/>
            </p:nvSpPr>
            <p:spPr>
              <a:xfrm>
                <a:off x="2379493" y="2110708"/>
                <a:ext cx="27943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4A56388C-2791-C543-86A1-29F83A27FA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9493" y="2110708"/>
                <a:ext cx="279435" cy="276999"/>
              </a:xfrm>
              <a:prstGeom prst="rect">
                <a:avLst/>
              </a:prstGeom>
              <a:blipFill>
                <a:blip r:embed="rId9"/>
                <a:stretch>
                  <a:fillRect l="-17391" r="-4348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23C3719B-A6AF-164F-90D4-CEF73935F3C9}"/>
                  </a:ext>
                </a:extLst>
              </p:cNvPr>
              <p:cNvSpPr txBox="1"/>
              <p:nvPr/>
            </p:nvSpPr>
            <p:spPr>
              <a:xfrm>
                <a:off x="3236751" y="2467902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23C3719B-A6AF-164F-90D4-CEF73935F3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6751" y="2467902"/>
                <a:ext cx="281167" cy="276999"/>
              </a:xfrm>
              <a:prstGeom prst="rect">
                <a:avLst/>
              </a:prstGeom>
              <a:blipFill>
                <a:blip r:embed="rId10"/>
                <a:stretch>
                  <a:fillRect l="-17391" r="-4348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CB576CCD-353B-A64A-A8B6-79C729DF5242}"/>
                  </a:ext>
                </a:extLst>
              </p:cNvPr>
              <p:cNvSpPr txBox="1"/>
              <p:nvPr/>
            </p:nvSpPr>
            <p:spPr>
              <a:xfrm>
                <a:off x="2603329" y="2834619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CB576CCD-353B-A64A-A8B6-79C729DF52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3329" y="2834619"/>
                <a:ext cx="281167" cy="276999"/>
              </a:xfrm>
              <a:prstGeom prst="rect">
                <a:avLst/>
              </a:prstGeom>
              <a:blipFill>
                <a:blip r:embed="rId11"/>
                <a:stretch>
                  <a:fillRect l="-17391" r="-4348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1EE9049A-08B4-3D4B-842B-844CD7B49850}"/>
                  </a:ext>
                </a:extLst>
              </p:cNvPr>
              <p:cNvSpPr txBox="1"/>
              <p:nvPr/>
            </p:nvSpPr>
            <p:spPr>
              <a:xfrm>
                <a:off x="2755729" y="3401371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1EE9049A-08B4-3D4B-842B-844CD7B498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5729" y="3401371"/>
                <a:ext cx="281167" cy="276999"/>
              </a:xfrm>
              <a:prstGeom prst="rect">
                <a:avLst/>
              </a:prstGeom>
              <a:blipFill>
                <a:blip r:embed="rId12"/>
                <a:stretch>
                  <a:fillRect l="-17391" r="-4348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3BC46F4D-80C4-8045-966E-89D8A837A63B}"/>
                  </a:ext>
                </a:extLst>
              </p:cNvPr>
              <p:cNvSpPr txBox="1"/>
              <p:nvPr/>
            </p:nvSpPr>
            <p:spPr>
              <a:xfrm>
                <a:off x="2108022" y="3510907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3BC46F4D-80C4-8045-966E-89D8A837A6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8022" y="3510907"/>
                <a:ext cx="281167" cy="276999"/>
              </a:xfrm>
              <a:prstGeom prst="rect">
                <a:avLst/>
              </a:prstGeom>
              <a:blipFill>
                <a:blip r:embed="rId13"/>
                <a:stretch>
                  <a:fillRect l="-17391" r="-4348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A21FCB75-57F2-6B4B-B6D4-2E51392F06B3}"/>
                  </a:ext>
                </a:extLst>
              </p:cNvPr>
              <p:cNvSpPr txBox="1"/>
              <p:nvPr/>
            </p:nvSpPr>
            <p:spPr>
              <a:xfrm>
                <a:off x="1574613" y="4277677"/>
                <a:ext cx="27584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A21FCB75-57F2-6B4B-B6D4-2E51392F06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4613" y="4277677"/>
                <a:ext cx="275845" cy="276999"/>
              </a:xfrm>
              <a:prstGeom prst="rect">
                <a:avLst/>
              </a:prstGeom>
              <a:blipFill>
                <a:blip r:embed="rId14"/>
                <a:stretch>
                  <a:fillRect l="-17391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Oval 85">
            <a:extLst>
              <a:ext uri="{FF2B5EF4-FFF2-40B4-BE49-F238E27FC236}">
                <a16:creationId xmlns:a16="http://schemas.microsoft.com/office/drawing/2014/main" id="{C7225347-B004-2F47-8149-F9A678833807}"/>
              </a:ext>
            </a:extLst>
          </p:cNvPr>
          <p:cNvSpPr/>
          <p:nvPr/>
        </p:nvSpPr>
        <p:spPr>
          <a:xfrm>
            <a:off x="8072437" y="1039170"/>
            <a:ext cx="1728788" cy="482972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111C7B60-146D-7C49-AE2F-67EB5ACFE4E2}"/>
              </a:ext>
            </a:extLst>
          </p:cNvPr>
          <p:cNvCxnSpPr>
            <a:cxnSpLocks/>
          </p:cNvCxnSpPr>
          <p:nvPr/>
        </p:nvCxnSpPr>
        <p:spPr>
          <a:xfrm flipH="1">
            <a:off x="7024504" y="1413529"/>
            <a:ext cx="1142054" cy="614225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B7A097B4-96AB-5B49-B870-C1FACE0D83D2}"/>
              </a:ext>
            </a:extLst>
          </p:cNvPr>
          <p:cNvCxnSpPr>
            <a:cxnSpLocks/>
          </p:cNvCxnSpPr>
          <p:nvPr/>
        </p:nvCxnSpPr>
        <p:spPr>
          <a:xfrm flipH="1">
            <a:off x="8386763" y="1576042"/>
            <a:ext cx="331640" cy="7378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CADC76E4-CC05-974D-9737-328F5B01EFE9}"/>
              </a:ext>
            </a:extLst>
          </p:cNvPr>
          <p:cNvCxnSpPr>
            <a:cxnSpLocks/>
          </p:cNvCxnSpPr>
          <p:nvPr/>
        </p:nvCxnSpPr>
        <p:spPr>
          <a:xfrm>
            <a:off x="9458325" y="1561172"/>
            <a:ext cx="705531" cy="6741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D65B81CE-AB0E-8F4C-9BB4-A473BDD2C31D}"/>
              </a:ext>
            </a:extLst>
          </p:cNvPr>
          <p:cNvCxnSpPr>
            <a:cxnSpLocks/>
          </p:cNvCxnSpPr>
          <p:nvPr/>
        </p:nvCxnSpPr>
        <p:spPr>
          <a:xfrm>
            <a:off x="9797354" y="1413529"/>
            <a:ext cx="1526024" cy="4005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Oval 106">
            <a:extLst>
              <a:ext uri="{FF2B5EF4-FFF2-40B4-BE49-F238E27FC236}">
                <a16:creationId xmlns:a16="http://schemas.microsoft.com/office/drawing/2014/main" id="{E5A97693-7980-8048-90E4-0742CD872138}"/>
              </a:ext>
            </a:extLst>
          </p:cNvPr>
          <p:cNvSpPr/>
          <p:nvPr/>
        </p:nvSpPr>
        <p:spPr>
          <a:xfrm>
            <a:off x="6459979" y="2111847"/>
            <a:ext cx="1076643" cy="542215"/>
          </a:xfrm>
          <a:prstGeom prst="ellipse">
            <a:avLst/>
          </a:prstGeom>
          <a:solidFill>
            <a:schemeClr val="accent6">
              <a:lumMod val="40000"/>
              <a:lumOff val="60000"/>
              <a:alpha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983A2BA5-38F6-9B41-9D65-F467C840EA86}"/>
              </a:ext>
            </a:extLst>
          </p:cNvPr>
          <p:cNvSpPr/>
          <p:nvPr/>
        </p:nvSpPr>
        <p:spPr>
          <a:xfrm>
            <a:off x="9625534" y="2400465"/>
            <a:ext cx="1076643" cy="54221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0D11F92F-18CC-5F49-A9E5-F8FEF8B76FC5}"/>
                  </a:ext>
                </a:extLst>
              </p:cNvPr>
              <p:cNvSpPr/>
              <p:nvPr/>
            </p:nvSpPr>
            <p:spPr>
              <a:xfrm>
                <a:off x="7848441" y="2343499"/>
                <a:ext cx="1076643" cy="54221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0D11F92F-18CC-5F49-A9E5-F8FEF8B76F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8441" y="2343499"/>
                <a:ext cx="1076643" cy="542215"/>
              </a:xfrm>
              <a:prstGeom prst="ellipse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0" name="Oval 109">
            <a:extLst>
              <a:ext uri="{FF2B5EF4-FFF2-40B4-BE49-F238E27FC236}">
                <a16:creationId xmlns:a16="http://schemas.microsoft.com/office/drawing/2014/main" id="{3A3D12D0-9524-5244-865E-3FB35B4E64CB}"/>
              </a:ext>
            </a:extLst>
          </p:cNvPr>
          <p:cNvSpPr/>
          <p:nvPr/>
        </p:nvSpPr>
        <p:spPr>
          <a:xfrm>
            <a:off x="10985081" y="1895708"/>
            <a:ext cx="1076643" cy="54221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ADE06B88-5EB9-E941-99AB-D2D46618547D}"/>
              </a:ext>
            </a:extLst>
          </p:cNvPr>
          <p:cNvCxnSpPr>
            <a:cxnSpLocks/>
          </p:cNvCxnSpPr>
          <p:nvPr/>
        </p:nvCxnSpPr>
        <p:spPr>
          <a:xfrm flipH="1">
            <a:off x="5991988" y="2521133"/>
            <a:ext cx="544736" cy="2841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592A0D34-9286-6847-AA3B-8DE51A1D2F2E}"/>
              </a:ext>
            </a:extLst>
          </p:cNvPr>
          <p:cNvCxnSpPr>
            <a:cxnSpLocks/>
          </p:cNvCxnSpPr>
          <p:nvPr/>
        </p:nvCxnSpPr>
        <p:spPr>
          <a:xfrm flipH="1">
            <a:off x="6207366" y="2606401"/>
            <a:ext cx="568662" cy="8009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8D157BAD-C517-2B49-BAD7-377C9F5923FC}"/>
              </a:ext>
            </a:extLst>
          </p:cNvPr>
          <p:cNvCxnSpPr>
            <a:cxnSpLocks/>
          </p:cNvCxnSpPr>
          <p:nvPr/>
        </p:nvCxnSpPr>
        <p:spPr>
          <a:xfrm flipH="1">
            <a:off x="6842129" y="2653318"/>
            <a:ext cx="194544" cy="73207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3F21784C-D3B2-8B4F-B5FC-37D7108EEC12}"/>
              </a:ext>
            </a:extLst>
          </p:cNvPr>
          <p:cNvCxnSpPr>
            <a:cxnSpLocks/>
          </p:cNvCxnSpPr>
          <p:nvPr/>
        </p:nvCxnSpPr>
        <p:spPr>
          <a:xfrm>
            <a:off x="7366031" y="2618573"/>
            <a:ext cx="416309" cy="8923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Oval 118">
            <a:extLst>
              <a:ext uri="{FF2B5EF4-FFF2-40B4-BE49-F238E27FC236}">
                <a16:creationId xmlns:a16="http://schemas.microsoft.com/office/drawing/2014/main" id="{14DFBD9B-49EA-8941-812E-EE9DBCBB212D}"/>
              </a:ext>
            </a:extLst>
          </p:cNvPr>
          <p:cNvSpPr/>
          <p:nvPr/>
        </p:nvSpPr>
        <p:spPr>
          <a:xfrm>
            <a:off x="6531303" y="3485133"/>
            <a:ext cx="694275" cy="58314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Oval 121">
                <a:extLst>
                  <a:ext uri="{FF2B5EF4-FFF2-40B4-BE49-F238E27FC236}">
                    <a16:creationId xmlns:a16="http://schemas.microsoft.com/office/drawing/2014/main" id="{B950B928-B08F-FA4D-8639-878213CF86A3}"/>
                  </a:ext>
                </a:extLst>
              </p:cNvPr>
              <p:cNvSpPr/>
              <p:nvPr/>
            </p:nvSpPr>
            <p:spPr>
              <a:xfrm>
                <a:off x="5755733" y="3495491"/>
                <a:ext cx="694275" cy="583149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3,</m:t>
                      </m:r>
                    </m:oMath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2" name="Oval 121">
                <a:extLst>
                  <a:ext uri="{FF2B5EF4-FFF2-40B4-BE49-F238E27FC236}">
                    <a16:creationId xmlns:a16="http://schemas.microsoft.com/office/drawing/2014/main" id="{B950B928-B08F-FA4D-8639-878213CF86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5733" y="3495491"/>
                <a:ext cx="694275" cy="583149"/>
              </a:xfrm>
              <a:prstGeom prst="ellipse">
                <a:avLst/>
              </a:prstGeom>
              <a:blipFill>
                <a:blip r:embed="rId16"/>
                <a:stretch>
                  <a:fillRect b="-1041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B80EAF62-6A74-BC44-A38D-4789B856867E}"/>
                  </a:ext>
                </a:extLst>
              </p:cNvPr>
              <p:cNvSpPr/>
              <p:nvPr/>
            </p:nvSpPr>
            <p:spPr>
              <a:xfrm>
                <a:off x="5495866" y="2805079"/>
                <a:ext cx="694275" cy="583149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1,</m:t>
                      </m:r>
                    </m:oMath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B80EAF62-6A74-BC44-A38D-4789B85686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5866" y="2805079"/>
                <a:ext cx="694275" cy="583149"/>
              </a:xfrm>
              <a:prstGeom prst="ellipse">
                <a:avLst/>
              </a:prstGeom>
              <a:blipFill>
                <a:blip r:embed="rId17"/>
                <a:stretch>
                  <a:fillRect b="-1250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6AF9F15E-DED0-E949-8CBC-6D664601DCBA}"/>
              </a:ext>
            </a:extLst>
          </p:cNvPr>
          <p:cNvCxnSpPr>
            <a:cxnSpLocks/>
          </p:cNvCxnSpPr>
          <p:nvPr/>
        </p:nvCxnSpPr>
        <p:spPr>
          <a:xfrm flipH="1">
            <a:off x="7065249" y="4017633"/>
            <a:ext cx="471373" cy="7026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Oval 127">
            <a:extLst>
              <a:ext uri="{FF2B5EF4-FFF2-40B4-BE49-F238E27FC236}">
                <a16:creationId xmlns:a16="http://schemas.microsoft.com/office/drawing/2014/main" id="{A0B66E87-88B7-A04F-A32B-5928CE8DFC70}"/>
              </a:ext>
            </a:extLst>
          </p:cNvPr>
          <p:cNvSpPr>
            <a:spLocks noChangeAspect="1"/>
          </p:cNvSpPr>
          <p:nvPr/>
        </p:nvSpPr>
        <p:spPr>
          <a:xfrm>
            <a:off x="6727461" y="4771921"/>
            <a:ext cx="457200" cy="4572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AE3FDE38-857D-5640-84DD-8A9C8980D6D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465656" y="4767156"/>
                <a:ext cx="457200" cy="4572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AE3FDE38-857D-5640-84DD-8A9C8980D6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5656" y="4767156"/>
                <a:ext cx="457200" cy="457200"/>
              </a:xfrm>
              <a:prstGeom prst="ellipse">
                <a:avLst/>
              </a:prstGeom>
              <a:blipFill>
                <a:blip r:embed="rId18"/>
                <a:stretch>
                  <a:fillRect l="-540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5F03693F-5766-F643-906E-483748D372C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185971" y="4809362"/>
                <a:ext cx="457200" cy="4572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5F03693F-5766-F643-906E-483748D372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5971" y="4809362"/>
                <a:ext cx="457200" cy="457200"/>
              </a:xfrm>
              <a:prstGeom prst="ellipse">
                <a:avLst/>
              </a:prstGeom>
              <a:blipFill>
                <a:blip r:embed="rId19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47F7244A-6014-6E41-B954-C65631D8DF2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938454" y="4804597"/>
                <a:ext cx="457200" cy="4572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47F7244A-6014-6E41-B954-C65631D8DF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8454" y="4804597"/>
                <a:ext cx="457200" cy="457200"/>
              </a:xfrm>
              <a:prstGeom prst="ellipse">
                <a:avLst/>
              </a:prstGeom>
              <a:blipFill>
                <a:blip r:embed="rId20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86C3C6BC-7568-E74F-845F-E9A1CC6A12C8}"/>
              </a:ext>
            </a:extLst>
          </p:cNvPr>
          <p:cNvCxnSpPr>
            <a:cxnSpLocks/>
          </p:cNvCxnSpPr>
          <p:nvPr/>
        </p:nvCxnSpPr>
        <p:spPr>
          <a:xfrm flipH="1">
            <a:off x="7718607" y="4143770"/>
            <a:ext cx="53702" cy="5204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F9FD7456-EC2D-874A-825D-C68AAE470598}"/>
              </a:ext>
            </a:extLst>
          </p:cNvPr>
          <p:cNvCxnSpPr>
            <a:cxnSpLocks/>
          </p:cNvCxnSpPr>
          <p:nvPr/>
        </p:nvCxnSpPr>
        <p:spPr>
          <a:xfrm>
            <a:off x="8070568" y="4098965"/>
            <a:ext cx="482015" cy="6213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C331B52D-8C73-2141-9943-8CE625BB0894}"/>
              </a:ext>
            </a:extLst>
          </p:cNvPr>
          <p:cNvCxnSpPr>
            <a:cxnSpLocks/>
          </p:cNvCxnSpPr>
          <p:nvPr/>
        </p:nvCxnSpPr>
        <p:spPr>
          <a:xfrm>
            <a:off x="8200258" y="3867037"/>
            <a:ext cx="966796" cy="7971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60FCD9C5-0658-5C4A-86EE-EDD0578A946C}"/>
              </a:ext>
            </a:extLst>
          </p:cNvPr>
          <p:cNvCxnSpPr>
            <a:cxnSpLocks/>
          </p:cNvCxnSpPr>
          <p:nvPr/>
        </p:nvCxnSpPr>
        <p:spPr>
          <a:xfrm flipH="1">
            <a:off x="9420085" y="2973118"/>
            <a:ext cx="445823" cy="5377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ACC8C392-6B31-1D42-85A5-A362D0CC4440}"/>
              </a:ext>
            </a:extLst>
          </p:cNvPr>
          <p:cNvCxnSpPr>
            <a:cxnSpLocks/>
          </p:cNvCxnSpPr>
          <p:nvPr/>
        </p:nvCxnSpPr>
        <p:spPr>
          <a:xfrm flipH="1">
            <a:off x="10113498" y="2984513"/>
            <a:ext cx="177310" cy="5841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4FDCD2B7-152B-BC4D-BB03-338334E6D6CE}"/>
              </a:ext>
            </a:extLst>
          </p:cNvPr>
          <p:cNvCxnSpPr>
            <a:cxnSpLocks/>
          </p:cNvCxnSpPr>
          <p:nvPr/>
        </p:nvCxnSpPr>
        <p:spPr>
          <a:xfrm>
            <a:off x="10549970" y="3006664"/>
            <a:ext cx="344285" cy="5914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704DD6B7-F153-594D-9753-4ECACF1A8F29}"/>
              </a:ext>
            </a:extLst>
          </p:cNvPr>
          <p:cNvCxnSpPr>
            <a:cxnSpLocks/>
          </p:cNvCxnSpPr>
          <p:nvPr/>
        </p:nvCxnSpPr>
        <p:spPr>
          <a:xfrm>
            <a:off x="10730836" y="2857181"/>
            <a:ext cx="792566" cy="6537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Oval 147">
            <a:extLst>
              <a:ext uri="{FF2B5EF4-FFF2-40B4-BE49-F238E27FC236}">
                <a16:creationId xmlns:a16="http://schemas.microsoft.com/office/drawing/2014/main" id="{827F7AEF-055D-7645-B788-01CE6D6AE33F}"/>
              </a:ext>
            </a:extLst>
          </p:cNvPr>
          <p:cNvSpPr/>
          <p:nvPr/>
        </p:nvSpPr>
        <p:spPr>
          <a:xfrm>
            <a:off x="9797354" y="3649406"/>
            <a:ext cx="694275" cy="58314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Oval 148">
            <a:extLst>
              <a:ext uri="{FF2B5EF4-FFF2-40B4-BE49-F238E27FC236}">
                <a16:creationId xmlns:a16="http://schemas.microsoft.com/office/drawing/2014/main" id="{431BBF08-0D12-184D-A846-741CACC514FB}"/>
              </a:ext>
            </a:extLst>
          </p:cNvPr>
          <p:cNvSpPr/>
          <p:nvPr/>
        </p:nvSpPr>
        <p:spPr>
          <a:xfrm>
            <a:off x="10702177" y="3678540"/>
            <a:ext cx="694275" cy="58314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57210AA5-CE15-6046-AAF8-4BFDDE75CBE4}"/>
              </a:ext>
            </a:extLst>
          </p:cNvPr>
          <p:cNvSpPr/>
          <p:nvPr/>
        </p:nvSpPr>
        <p:spPr>
          <a:xfrm>
            <a:off x="11493405" y="3539870"/>
            <a:ext cx="694275" cy="58314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Oval 153">
                <a:extLst>
                  <a:ext uri="{FF2B5EF4-FFF2-40B4-BE49-F238E27FC236}">
                    <a16:creationId xmlns:a16="http://schemas.microsoft.com/office/drawing/2014/main" id="{271A5EE8-5ED8-3A4E-B8F3-FA3409777DF6}"/>
                  </a:ext>
                </a:extLst>
              </p:cNvPr>
              <p:cNvSpPr/>
              <p:nvPr/>
            </p:nvSpPr>
            <p:spPr>
              <a:xfrm>
                <a:off x="8997364" y="3595714"/>
                <a:ext cx="694275" cy="58314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4" name="Oval 153">
                <a:extLst>
                  <a:ext uri="{FF2B5EF4-FFF2-40B4-BE49-F238E27FC236}">
                    <a16:creationId xmlns:a16="http://schemas.microsoft.com/office/drawing/2014/main" id="{271A5EE8-5ED8-3A4E-B8F3-FA3409777D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7364" y="3595714"/>
                <a:ext cx="694275" cy="583149"/>
              </a:xfrm>
              <a:prstGeom prst="ellipse">
                <a:avLst/>
              </a:prstGeom>
              <a:blipFill>
                <a:blip r:embed="rId21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5" name="Picture 154">
            <a:extLst>
              <a:ext uri="{FF2B5EF4-FFF2-40B4-BE49-F238E27FC236}">
                <a16:creationId xmlns:a16="http://schemas.microsoft.com/office/drawing/2014/main" id="{CB16B6D5-7266-2B49-A61F-FDDD03F808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0944" y="3744073"/>
            <a:ext cx="153965" cy="137160"/>
          </a:xfrm>
          <a:prstGeom prst="rect">
            <a:avLst/>
          </a:prstGeom>
        </p:spPr>
      </p:pic>
      <p:sp>
        <p:nvSpPr>
          <p:cNvPr id="87" name="Rectangle 86">
            <a:extLst>
              <a:ext uri="{FF2B5EF4-FFF2-40B4-BE49-F238E27FC236}">
                <a16:creationId xmlns:a16="http://schemas.microsoft.com/office/drawing/2014/main" id="{4757E717-C836-924D-9E2C-789B83D68308}"/>
              </a:ext>
            </a:extLst>
          </p:cNvPr>
          <p:cNvSpPr>
            <a:spLocks/>
          </p:cNvSpPr>
          <p:nvPr/>
        </p:nvSpPr>
        <p:spPr>
          <a:xfrm>
            <a:off x="572735" y="1576043"/>
            <a:ext cx="2488959" cy="2211864"/>
          </a:xfrm>
          <a:prstGeom prst="rect">
            <a:avLst/>
          </a:prstGeom>
          <a:solidFill>
            <a:schemeClr val="accent6">
              <a:lumMod val="60000"/>
              <a:lumOff val="40000"/>
              <a:alpha val="26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9DFE9B0-0C44-984F-AFA2-5441E5625391}"/>
              </a:ext>
            </a:extLst>
          </p:cNvPr>
          <p:cNvSpPr txBox="1"/>
          <p:nvPr/>
        </p:nvSpPr>
        <p:spPr>
          <a:xfrm>
            <a:off x="5898310" y="5607424"/>
            <a:ext cx="616341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i="1" dirty="0"/>
              <a:t>BUT </a:t>
            </a:r>
            <a:r>
              <a:rPr lang="en-US" sz="2600" b="1" i="1" dirty="0">
                <a:solidFill>
                  <a:schemeClr val="accent2"/>
                </a:solidFill>
              </a:rPr>
              <a:t>UNDER NO CIRCUMSTANCES</a:t>
            </a:r>
            <a:r>
              <a:rPr lang="en-US" sz="2600" i="1" dirty="0"/>
              <a:t> WOULD WE REQUIRE THAT YOU CALCULATE THIS AREA….</a:t>
            </a:r>
            <a:endParaRPr lang="en-US" sz="2600" b="1" i="1" u="sng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ECFE238-F018-6C42-A3DF-7B12A8655651}"/>
              </a:ext>
            </a:extLst>
          </p:cNvPr>
          <p:cNvSpPr/>
          <p:nvPr/>
        </p:nvSpPr>
        <p:spPr>
          <a:xfrm>
            <a:off x="585326" y="1576042"/>
            <a:ext cx="2459830" cy="1196896"/>
          </a:xfrm>
          <a:prstGeom prst="rect">
            <a:avLst/>
          </a:prstGeom>
          <a:solidFill>
            <a:srgbClr val="7030A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50F19F3-389B-B743-93D0-3C9B46777B77}"/>
              </a:ext>
            </a:extLst>
          </p:cNvPr>
          <p:cNvSpPr/>
          <p:nvPr/>
        </p:nvSpPr>
        <p:spPr>
          <a:xfrm>
            <a:off x="1797984" y="2772938"/>
            <a:ext cx="1263710" cy="993015"/>
          </a:xfrm>
          <a:prstGeom prst="rect">
            <a:avLst/>
          </a:prstGeom>
          <a:solidFill>
            <a:schemeClr val="accent5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426BF9D2-B148-0E4F-A704-7FE2C9289CDE}"/>
              </a:ext>
            </a:extLst>
          </p:cNvPr>
          <p:cNvSpPr/>
          <p:nvPr/>
        </p:nvSpPr>
        <p:spPr>
          <a:xfrm>
            <a:off x="7472283" y="3518577"/>
            <a:ext cx="694275" cy="583149"/>
          </a:xfrm>
          <a:prstGeom prst="ellipse">
            <a:avLst/>
          </a:prstGeom>
          <a:solidFill>
            <a:schemeClr val="accent5">
              <a:alpha val="57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D76B9A08-2825-384F-ADE7-94D517B4AB4A}"/>
              </a:ext>
            </a:extLst>
          </p:cNvPr>
          <p:cNvSpPr/>
          <p:nvPr/>
        </p:nvSpPr>
        <p:spPr>
          <a:xfrm>
            <a:off x="922853" y="4539096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F79766F5-0608-F946-895F-A9920B37C98D}"/>
                  </a:ext>
                </a:extLst>
              </p:cNvPr>
              <p:cNvSpPr txBox="1"/>
              <p:nvPr/>
            </p:nvSpPr>
            <p:spPr>
              <a:xfrm>
                <a:off x="711271" y="4243827"/>
                <a:ext cx="3736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F79766F5-0608-F946-895F-A9920B37C9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271" y="4243827"/>
                <a:ext cx="373628" cy="276999"/>
              </a:xfrm>
              <a:prstGeom prst="rect">
                <a:avLst/>
              </a:prstGeom>
              <a:blipFill>
                <a:blip r:embed="rId22"/>
                <a:stretch>
                  <a:fillRect l="-13333" r="-3333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6" name="Oval 95">
            <a:extLst>
              <a:ext uri="{FF2B5EF4-FFF2-40B4-BE49-F238E27FC236}">
                <a16:creationId xmlns:a16="http://schemas.microsoft.com/office/drawing/2014/main" id="{94A94C23-9CD0-0149-A377-F89B647DB918}"/>
              </a:ext>
            </a:extLst>
          </p:cNvPr>
          <p:cNvSpPr/>
          <p:nvPr/>
        </p:nvSpPr>
        <p:spPr>
          <a:xfrm>
            <a:off x="2375425" y="5591614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47C439F5-6A29-2343-A5C6-0721766FF17C}"/>
                  </a:ext>
                </a:extLst>
              </p:cNvPr>
              <p:cNvSpPr txBox="1"/>
              <p:nvPr/>
            </p:nvSpPr>
            <p:spPr>
              <a:xfrm>
                <a:off x="2163843" y="5296345"/>
                <a:ext cx="3736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47C439F5-6A29-2343-A5C6-0721766FF1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3843" y="5296345"/>
                <a:ext cx="373628" cy="276999"/>
              </a:xfrm>
              <a:prstGeom prst="rect">
                <a:avLst/>
              </a:prstGeom>
              <a:blipFill>
                <a:blip r:embed="rId23"/>
                <a:stretch>
                  <a:fillRect l="-12903" r="-3226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3D8A20FF-2A18-5B46-81DE-CC15861E8BE9}"/>
                  </a:ext>
                </a:extLst>
              </p:cNvPr>
              <p:cNvSpPr/>
              <p:nvPr/>
            </p:nvSpPr>
            <p:spPr>
              <a:xfrm>
                <a:off x="11493405" y="3539870"/>
                <a:ext cx="694275" cy="58314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3D8A20FF-2A18-5B46-81DE-CC15861E8BE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93405" y="3539870"/>
                <a:ext cx="694275" cy="583149"/>
              </a:xfrm>
              <a:prstGeom prst="ellipse">
                <a:avLst/>
              </a:prstGeom>
              <a:blipFill>
                <a:blip r:embed="rId2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295770A3-1A56-D848-9A6E-FFCABA3362F2}"/>
                  </a:ext>
                </a:extLst>
              </p:cNvPr>
              <p:cNvSpPr/>
              <p:nvPr/>
            </p:nvSpPr>
            <p:spPr>
              <a:xfrm>
                <a:off x="8997364" y="3595714"/>
                <a:ext cx="703037" cy="634594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295770A3-1A56-D848-9A6E-FFCABA3362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7364" y="3595714"/>
                <a:ext cx="703037" cy="634594"/>
              </a:xfrm>
              <a:prstGeom prst="ellipse">
                <a:avLst/>
              </a:prstGeom>
              <a:blipFill>
                <a:blip r:embed="rId25"/>
                <a:stretch>
                  <a:fillRect b="-384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4729259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4F378-CD67-8A4D-8ECD-19659C8AE3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1687" y="-80924"/>
            <a:ext cx="9094807" cy="1028777"/>
          </a:xfrm>
        </p:spPr>
        <p:txBody>
          <a:bodyPr/>
          <a:lstStyle/>
          <a:p>
            <a:pPr algn="ctr"/>
            <a:r>
              <a:rPr lang="en-US" dirty="0"/>
              <a:t>Example of range query in PR-</a:t>
            </a:r>
            <a:r>
              <a:rPr lang="en-US" dirty="0" err="1"/>
              <a:t>QuadTree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F1C8300-1158-AF44-8587-F337DADDBF57}"/>
              </a:ext>
            </a:extLst>
          </p:cNvPr>
          <p:cNvSpPr>
            <a:spLocks/>
          </p:cNvSpPr>
          <p:nvPr/>
        </p:nvSpPr>
        <p:spPr>
          <a:xfrm>
            <a:off x="577892" y="1561172"/>
            <a:ext cx="4919659" cy="44381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D4EBE64-0189-9448-AD5F-4A307EE4A47B}"/>
              </a:ext>
            </a:extLst>
          </p:cNvPr>
          <p:cNvSpPr txBox="1"/>
          <p:nvPr/>
        </p:nvSpPr>
        <p:spPr>
          <a:xfrm>
            <a:off x="122102" y="6077415"/>
            <a:ext cx="993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(-16, -16)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3367344-D2C2-644E-AF60-07580BC0BED4}"/>
              </a:ext>
            </a:extLst>
          </p:cNvPr>
          <p:cNvSpPr txBox="1"/>
          <p:nvPr/>
        </p:nvSpPr>
        <p:spPr>
          <a:xfrm>
            <a:off x="5205516" y="6077414"/>
            <a:ext cx="993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(16, -16)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4DEBC0-56B6-454A-91F8-B1862EE00F41}"/>
              </a:ext>
            </a:extLst>
          </p:cNvPr>
          <p:cNvSpPr txBox="1"/>
          <p:nvPr/>
        </p:nvSpPr>
        <p:spPr>
          <a:xfrm>
            <a:off x="5291008" y="1245144"/>
            <a:ext cx="993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(16, 16)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ED43F1C-2803-F74C-9651-112D2BD647D0}"/>
              </a:ext>
            </a:extLst>
          </p:cNvPr>
          <p:cNvSpPr txBox="1"/>
          <p:nvPr/>
        </p:nvSpPr>
        <p:spPr>
          <a:xfrm>
            <a:off x="133565" y="1245143"/>
            <a:ext cx="993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(-16, 16)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0765131-9447-4C44-931A-43E1B93BBEEB}"/>
              </a:ext>
            </a:extLst>
          </p:cNvPr>
          <p:cNvCxnSpPr>
            <a:stCxn id="4" idx="0"/>
            <a:endCxn id="4" idx="2"/>
          </p:cNvCxnSpPr>
          <p:nvPr/>
        </p:nvCxnSpPr>
        <p:spPr>
          <a:xfrm>
            <a:off x="3037722" y="1561172"/>
            <a:ext cx="0" cy="4438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D3FBAC7-85B5-3C47-B35C-27A955D16F67}"/>
              </a:ext>
            </a:extLst>
          </p:cNvPr>
          <p:cNvCxnSpPr>
            <a:cxnSpLocks/>
          </p:cNvCxnSpPr>
          <p:nvPr/>
        </p:nvCxnSpPr>
        <p:spPr>
          <a:xfrm>
            <a:off x="577892" y="3769113"/>
            <a:ext cx="491965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8A41387-28C5-DE48-841A-2335B26C1D70}"/>
              </a:ext>
            </a:extLst>
          </p:cNvPr>
          <p:cNvCxnSpPr>
            <a:cxnSpLocks/>
          </p:cNvCxnSpPr>
          <p:nvPr/>
        </p:nvCxnSpPr>
        <p:spPr>
          <a:xfrm>
            <a:off x="577891" y="2772938"/>
            <a:ext cx="24598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9BEDA4F-10D7-7C49-9BFB-35FB3C88EF64}"/>
              </a:ext>
            </a:extLst>
          </p:cNvPr>
          <p:cNvCxnSpPr>
            <a:cxnSpLocks/>
          </p:cNvCxnSpPr>
          <p:nvPr/>
        </p:nvCxnSpPr>
        <p:spPr>
          <a:xfrm>
            <a:off x="1807802" y="1576042"/>
            <a:ext cx="0" cy="22042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89CC8C9-62FD-CE44-A725-64BA847FCAAD}"/>
              </a:ext>
            </a:extLst>
          </p:cNvPr>
          <p:cNvCxnSpPr>
            <a:cxnSpLocks/>
          </p:cNvCxnSpPr>
          <p:nvPr/>
        </p:nvCxnSpPr>
        <p:spPr>
          <a:xfrm>
            <a:off x="1807802" y="3713356"/>
            <a:ext cx="0" cy="228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FADBD58-BAB1-D649-B8BE-8DED6819B1CF}"/>
              </a:ext>
            </a:extLst>
          </p:cNvPr>
          <p:cNvCxnSpPr>
            <a:cxnSpLocks/>
          </p:cNvCxnSpPr>
          <p:nvPr/>
        </p:nvCxnSpPr>
        <p:spPr>
          <a:xfrm>
            <a:off x="585326" y="4832193"/>
            <a:ext cx="24598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13D531F-986D-BE47-A6B8-ABF050F2A526}"/>
              </a:ext>
            </a:extLst>
          </p:cNvPr>
          <p:cNvCxnSpPr>
            <a:cxnSpLocks/>
          </p:cNvCxnSpPr>
          <p:nvPr/>
        </p:nvCxnSpPr>
        <p:spPr>
          <a:xfrm>
            <a:off x="1807802" y="3289607"/>
            <a:ext cx="123735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FC8060C-B4EF-EC44-8115-288D4A8E64D4}"/>
              </a:ext>
            </a:extLst>
          </p:cNvPr>
          <p:cNvCxnSpPr>
            <a:cxnSpLocks/>
          </p:cNvCxnSpPr>
          <p:nvPr/>
        </p:nvCxnSpPr>
        <p:spPr>
          <a:xfrm>
            <a:off x="2395969" y="2772938"/>
            <a:ext cx="0" cy="10073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>
            <a:extLst>
              <a:ext uri="{FF2B5EF4-FFF2-40B4-BE49-F238E27FC236}">
                <a16:creationId xmlns:a16="http://schemas.microsoft.com/office/drawing/2014/main" id="{E435A33E-DF17-AA4F-ACF3-51283F51EF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4776" y="3385394"/>
            <a:ext cx="323208" cy="2879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C84DB4F-3C32-9E4B-9CBC-D82CA6D7D3EE}"/>
                  </a:ext>
                </a:extLst>
              </p:cNvPr>
              <p:cNvSpPr txBox="1"/>
              <p:nvPr/>
            </p:nvSpPr>
            <p:spPr>
              <a:xfrm>
                <a:off x="421311" y="777388"/>
                <a:ext cx="58632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accent5"/>
                    </a:solidFill>
                  </a:rPr>
                  <a:t>anchor = (-9, 3), </a:t>
                </a:r>
                <a:r>
                  <a:rPr lang="en-US" dirty="0">
                    <a:solidFill>
                      <a:schemeClr val="accent2"/>
                    </a:solidFill>
                  </a:rPr>
                  <a:t>range </a:t>
                </a:r>
                <a:r>
                  <a:rPr lang="en-US" dirty="0">
                    <a:solidFill>
                      <a:schemeClr val="accent5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=7</m:t>
                    </m:r>
                  </m:oMath>
                </a14:m>
                <a:r>
                  <a:rPr lang="en-US" dirty="0">
                    <a:solidFill>
                      <a:schemeClr val="accent2"/>
                    </a:solidFill>
                  </a:rPr>
                  <a:t>,  </a:t>
                </a:r>
                <a:r>
                  <a:rPr lang="en-US" dirty="0">
                    <a:solidFill>
                      <a:srgbClr val="7030A0"/>
                    </a:solidFill>
                  </a:rPr>
                  <a:t>Bucket size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endParaRPr lang="en-US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C84DB4F-3C32-9E4B-9CBC-D82CA6D7D3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311" y="777388"/>
                <a:ext cx="5863271" cy="369332"/>
              </a:xfrm>
              <a:prstGeom prst="rect">
                <a:avLst/>
              </a:prstGeom>
              <a:blipFill>
                <a:blip r:embed="rId3"/>
                <a:stretch>
                  <a:fillRect l="-648" t="-3333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Oval 36">
            <a:extLst>
              <a:ext uri="{FF2B5EF4-FFF2-40B4-BE49-F238E27FC236}">
                <a16:creationId xmlns:a16="http://schemas.microsoft.com/office/drawing/2014/main" id="{C40E7FAC-2BA5-204B-AF7C-B13A89D2BA1C}"/>
              </a:ext>
            </a:extLst>
          </p:cNvPr>
          <p:cNvSpPr/>
          <p:nvPr/>
        </p:nvSpPr>
        <p:spPr>
          <a:xfrm>
            <a:off x="1474775" y="1839952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9BC64F6B-B4FF-CC46-9D08-E3240F04BCC4}"/>
              </a:ext>
            </a:extLst>
          </p:cNvPr>
          <p:cNvSpPr/>
          <p:nvPr/>
        </p:nvSpPr>
        <p:spPr>
          <a:xfrm>
            <a:off x="1760377" y="2258122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030A4FD8-FDCA-1240-A03A-50E44C956454}"/>
              </a:ext>
            </a:extLst>
          </p:cNvPr>
          <p:cNvSpPr/>
          <p:nvPr/>
        </p:nvSpPr>
        <p:spPr>
          <a:xfrm>
            <a:off x="943232" y="2401225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858369C6-A3CE-A549-B7E8-894D1B0E3C4F}"/>
              </a:ext>
            </a:extLst>
          </p:cNvPr>
          <p:cNvSpPr/>
          <p:nvPr/>
        </p:nvSpPr>
        <p:spPr>
          <a:xfrm>
            <a:off x="2470945" y="2401225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A8DFBF64-6A63-4941-B76D-0711BFF9E589}"/>
              </a:ext>
            </a:extLst>
          </p:cNvPr>
          <p:cNvSpPr/>
          <p:nvPr/>
        </p:nvSpPr>
        <p:spPr>
          <a:xfrm>
            <a:off x="3258965" y="2810100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3F572112-0688-6D4E-9954-5C92A9766196}"/>
              </a:ext>
            </a:extLst>
          </p:cNvPr>
          <p:cNvSpPr/>
          <p:nvPr/>
        </p:nvSpPr>
        <p:spPr>
          <a:xfrm>
            <a:off x="2489532" y="3066575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29CE63BF-5CF8-D842-864E-357C56C2EF7F}"/>
              </a:ext>
            </a:extLst>
          </p:cNvPr>
          <p:cNvSpPr/>
          <p:nvPr/>
        </p:nvSpPr>
        <p:spPr>
          <a:xfrm>
            <a:off x="2073225" y="3486601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64B5F066-3BDC-2E47-A2A2-65998B32EDA0}"/>
              </a:ext>
            </a:extLst>
          </p:cNvPr>
          <p:cNvSpPr/>
          <p:nvPr/>
        </p:nvSpPr>
        <p:spPr>
          <a:xfrm>
            <a:off x="1556555" y="4241162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06F0AC4F-8993-1441-9484-031E5E3C4383}"/>
              </a:ext>
            </a:extLst>
          </p:cNvPr>
          <p:cNvSpPr/>
          <p:nvPr/>
        </p:nvSpPr>
        <p:spPr>
          <a:xfrm>
            <a:off x="2675385" y="3408542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284C06F-6037-6F4E-9388-4ED478106D7D}"/>
              </a:ext>
            </a:extLst>
          </p:cNvPr>
          <p:cNvSpPr txBox="1"/>
          <p:nvPr/>
        </p:nvSpPr>
        <p:spPr>
          <a:xfrm>
            <a:off x="2839728" y="3765467"/>
            <a:ext cx="2054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0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DC40580-A139-C249-90A1-1AC648FC3614}"/>
              </a:ext>
            </a:extLst>
          </p:cNvPr>
          <p:cNvSpPr txBox="1"/>
          <p:nvPr/>
        </p:nvSpPr>
        <p:spPr>
          <a:xfrm>
            <a:off x="2197241" y="3759315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-4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DD1F80B-070E-5045-9A7B-C782D99A825D}"/>
              </a:ext>
            </a:extLst>
          </p:cNvPr>
          <p:cNvSpPr txBox="1"/>
          <p:nvPr/>
        </p:nvSpPr>
        <p:spPr>
          <a:xfrm>
            <a:off x="3501723" y="3759315"/>
            <a:ext cx="2054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4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383F2446-45E7-AA4E-B621-DE69374595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2812" y="3168792"/>
            <a:ext cx="215900" cy="228600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8017408E-686D-CF48-9D4A-F5D3498FBDA5}"/>
              </a:ext>
            </a:extLst>
          </p:cNvPr>
          <p:cNvSpPr txBox="1"/>
          <p:nvPr/>
        </p:nvSpPr>
        <p:spPr>
          <a:xfrm>
            <a:off x="1592398" y="3768840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-8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89434D0-EFD9-E948-AF48-D52018F7B778}"/>
              </a:ext>
            </a:extLst>
          </p:cNvPr>
          <p:cNvSpPr txBox="1"/>
          <p:nvPr/>
        </p:nvSpPr>
        <p:spPr>
          <a:xfrm>
            <a:off x="4081483" y="3779567"/>
            <a:ext cx="2054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8</a:t>
            </a: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13446AA9-C995-F048-A218-A84FE9DC843B}"/>
              </a:ext>
            </a:extLst>
          </p:cNvPr>
          <p:cNvCxnSpPr>
            <a:cxnSpLocks/>
          </p:cNvCxnSpPr>
          <p:nvPr/>
        </p:nvCxnSpPr>
        <p:spPr>
          <a:xfrm flipH="1">
            <a:off x="1620284" y="3457748"/>
            <a:ext cx="7231" cy="308205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6E462DB3-49F7-4A47-922A-63AADC96AE78}"/>
              </a:ext>
            </a:extLst>
          </p:cNvPr>
          <p:cNvCxnSpPr>
            <a:cxnSpLocks/>
          </p:cNvCxnSpPr>
          <p:nvPr/>
        </p:nvCxnSpPr>
        <p:spPr>
          <a:xfrm>
            <a:off x="1688655" y="3389482"/>
            <a:ext cx="1331256" cy="3823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24CB42CA-8EAE-CE4D-82D9-095DFE4458C3}"/>
              </a:ext>
            </a:extLst>
          </p:cNvPr>
          <p:cNvSpPr txBox="1"/>
          <p:nvPr/>
        </p:nvSpPr>
        <p:spPr>
          <a:xfrm>
            <a:off x="1444753" y="3764077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00B0F0"/>
                </a:solidFill>
              </a:rPr>
              <a:t>-9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BCC205CA-23A5-1641-A112-80D91CF958DF}"/>
              </a:ext>
            </a:extLst>
          </p:cNvPr>
          <p:cNvSpPr txBox="1"/>
          <p:nvPr/>
        </p:nvSpPr>
        <p:spPr>
          <a:xfrm>
            <a:off x="3025913" y="3287814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00B0F0"/>
                </a:solidFill>
              </a:rPr>
              <a:t>3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359B3557-F84D-874D-BC31-BDABDB1128EF}"/>
              </a:ext>
            </a:extLst>
          </p:cNvPr>
          <p:cNvSpPr txBox="1"/>
          <p:nvPr/>
        </p:nvSpPr>
        <p:spPr>
          <a:xfrm>
            <a:off x="2778255" y="4183182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-4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B980752-22D2-A34A-A952-DA61554DFFDF}"/>
              </a:ext>
            </a:extLst>
          </p:cNvPr>
          <p:cNvSpPr txBox="1"/>
          <p:nvPr/>
        </p:nvSpPr>
        <p:spPr>
          <a:xfrm>
            <a:off x="2802066" y="4664199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-8</a:t>
            </a: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8C929720-BA9D-3C46-BCF3-253BA94B95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87662" y="2614607"/>
            <a:ext cx="215900" cy="228600"/>
          </a:xfrm>
          <a:prstGeom prst="rect">
            <a:avLst/>
          </a:prstGeom>
        </p:spPr>
      </p:pic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E99C64F5-A836-4247-AEB1-5CCE9DDB9EAF}"/>
              </a:ext>
            </a:extLst>
          </p:cNvPr>
          <p:cNvCxnSpPr>
            <a:cxnSpLocks/>
          </p:cNvCxnSpPr>
          <p:nvPr/>
        </p:nvCxnSpPr>
        <p:spPr>
          <a:xfrm>
            <a:off x="1607804" y="3422830"/>
            <a:ext cx="1203348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Oval 74">
            <a:extLst>
              <a:ext uri="{FF2B5EF4-FFF2-40B4-BE49-F238E27FC236}">
                <a16:creationId xmlns:a16="http://schemas.microsoft.com/office/drawing/2014/main" id="{47CCA042-4D34-1543-97CB-B2810DB98106}"/>
              </a:ext>
            </a:extLst>
          </p:cNvPr>
          <p:cNvSpPr/>
          <p:nvPr/>
        </p:nvSpPr>
        <p:spPr>
          <a:xfrm>
            <a:off x="714103" y="2512737"/>
            <a:ext cx="2015380" cy="2011680"/>
          </a:xfrm>
          <a:prstGeom prst="ellipse">
            <a:avLst/>
          </a:prstGeom>
          <a:solidFill>
            <a:schemeClr val="accent2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1437A734-5F5E-1F4E-AFCE-0B91124B4081}"/>
                  </a:ext>
                </a:extLst>
              </p:cNvPr>
              <p:cNvSpPr txBox="1"/>
              <p:nvPr/>
            </p:nvSpPr>
            <p:spPr>
              <a:xfrm>
                <a:off x="731650" y="2105956"/>
                <a:ext cx="27584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1437A734-5F5E-1F4E-AFCE-0B91124B40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650" y="2105956"/>
                <a:ext cx="275845" cy="276999"/>
              </a:xfrm>
              <a:prstGeom prst="rect">
                <a:avLst/>
              </a:prstGeom>
              <a:blipFill>
                <a:blip r:embed="rId6"/>
                <a:stretch>
                  <a:fillRect l="-22727" r="-4545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87D865D-922E-7D46-B0B6-3DC6B703FAF7}"/>
                  </a:ext>
                </a:extLst>
              </p:cNvPr>
              <p:cNvSpPr txBox="1"/>
              <p:nvPr/>
            </p:nvSpPr>
            <p:spPr>
              <a:xfrm>
                <a:off x="1255534" y="1629692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87D865D-922E-7D46-B0B6-3DC6B703FA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5534" y="1629692"/>
                <a:ext cx="281167" cy="276999"/>
              </a:xfrm>
              <a:prstGeom prst="rect">
                <a:avLst/>
              </a:prstGeom>
              <a:blipFill>
                <a:blip r:embed="rId7"/>
                <a:stretch>
                  <a:fillRect l="-17391" r="-4348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BB3CD07-D837-F44C-A472-66C908F6DB16}"/>
                  </a:ext>
                </a:extLst>
              </p:cNvPr>
              <p:cNvSpPr txBox="1"/>
              <p:nvPr/>
            </p:nvSpPr>
            <p:spPr>
              <a:xfrm>
                <a:off x="1898473" y="1958313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BB3CD07-D837-F44C-A472-66C908F6DB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8473" y="1958313"/>
                <a:ext cx="281167" cy="276999"/>
              </a:xfrm>
              <a:prstGeom prst="rect">
                <a:avLst/>
              </a:prstGeom>
              <a:blipFill>
                <a:blip r:embed="rId8"/>
                <a:stretch>
                  <a:fillRect l="-16667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4A56388C-2791-C543-86A1-29F83A27FAD6}"/>
                  </a:ext>
                </a:extLst>
              </p:cNvPr>
              <p:cNvSpPr txBox="1"/>
              <p:nvPr/>
            </p:nvSpPr>
            <p:spPr>
              <a:xfrm>
                <a:off x="2379493" y="2110708"/>
                <a:ext cx="27943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4A56388C-2791-C543-86A1-29F83A27FA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9493" y="2110708"/>
                <a:ext cx="279435" cy="276999"/>
              </a:xfrm>
              <a:prstGeom prst="rect">
                <a:avLst/>
              </a:prstGeom>
              <a:blipFill>
                <a:blip r:embed="rId9"/>
                <a:stretch>
                  <a:fillRect l="-17391" r="-4348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23C3719B-A6AF-164F-90D4-CEF73935F3C9}"/>
                  </a:ext>
                </a:extLst>
              </p:cNvPr>
              <p:cNvSpPr txBox="1"/>
              <p:nvPr/>
            </p:nvSpPr>
            <p:spPr>
              <a:xfrm>
                <a:off x="3236751" y="2467902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23C3719B-A6AF-164F-90D4-CEF73935F3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6751" y="2467902"/>
                <a:ext cx="281167" cy="276999"/>
              </a:xfrm>
              <a:prstGeom prst="rect">
                <a:avLst/>
              </a:prstGeom>
              <a:blipFill>
                <a:blip r:embed="rId10"/>
                <a:stretch>
                  <a:fillRect l="-17391" r="-4348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CB576CCD-353B-A64A-A8B6-79C729DF5242}"/>
                  </a:ext>
                </a:extLst>
              </p:cNvPr>
              <p:cNvSpPr txBox="1"/>
              <p:nvPr/>
            </p:nvSpPr>
            <p:spPr>
              <a:xfrm>
                <a:off x="2603329" y="2834619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CB576CCD-353B-A64A-A8B6-79C729DF52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3329" y="2834619"/>
                <a:ext cx="281167" cy="276999"/>
              </a:xfrm>
              <a:prstGeom prst="rect">
                <a:avLst/>
              </a:prstGeom>
              <a:blipFill>
                <a:blip r:embed="rId11"/>
                <a:stretch>
                  <a:fillRect l="-17391" r="-4348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1EE9049A-08B4-3D4B-842B-844CD7B49850}"/>
                  </a:ext>
                </a:extLst>
              </p:cNvPr>
              <p:cNvSpPr txBox="1"/>
              <p:nvPr/>
            </p:nvSpPr>
            <p:spPr>
              <a:xfrm>
                <a:off x="2755729" y="3401371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1EE9049A-08B4-3D4B-842B-844CD7B498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5729" y="3401371"/>
                <a:ext cx="281167" cy="276999"/>
              </a:xfrm>
              <a:prstGeom prst="rect">
                <a:avLst/>
              </a:prstGeom>
              <a:blipFill>
                <a:blip r:embed="rId12"/>
                <a:stretch>
                  <a:fillRect l="-17391" r="-4348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3BC46F4D-80C4-8045-966E-89D8A837A63B}"/>
                  </a:ext>
                </a:extLst>
              </p:cNvPr>
              <p:cNvSpPr txBox="1"/>
              <p:nvPr/>
            </p:nvSpPr>
            <p:spPr>
              <a:xfrm>
                <a:off x="2108022" y="3510907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3BC46F4D-80C4-8045-966E-89D8A837A6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8022" y="3510907"/>
                <a:ext cx="281167" cy="276999"/>
              </a:xfrm>
              <a:prstGeom prst="rect">
                <a:avLst/>
              </a:prstGeom>
              <a:blipFill>
                <a:blip r:embed="rId13"/>
                <a:stretch>
                  <a:fillRect l="-17391" r="-4348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A21FCB75-57F2-6B4B-B6D4-2E51392F06B3}"/>
                  </a:ext>
                </a:extLst>
              </p:cNvPr>
              <p:cNvSpPr txBox="1"/>
              <p:nvPr/>
            </p:nvSpPr>
            <p:spPr>
              <a:xfrm>
                <a:off x="1574613" y="4277677"/>
                <a:ext cx="27584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A21FCB75-57F2-6B4B-B6D4-2E51392F06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4613" y="4277677"/>
                <a:ext cx="275845" cy="276999"/>
              </a:xfrm>
              <a:prstGeom prst="rect">
                <a:avLst/>
              </a:prstGeom>
              <a:blipFill>
                <a:blip r:embed="rId14"/>
                <a:stretch>
                  <a:fillRect l="-17391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Oval 85">
            <a:extLst>
              <a:ext uri="{FF2B5EF4-FFF2-40B4-BE49-F238E27FC236}">
                <a16:creationId xmlns:a16="http://schemas.microsoft.com/office/drawing/2014/main" id="{C7225347-B004-2F47-8149-F9A678833807}"/>
              </a:ext>
            </a:extLst>
          </p:cNvPr>
          <p:cNvSpPr/>
          <p:nvPr/>
        </p:nvSpPr>
        <p:spPr>
          <a:xfrm>
            <a:off x="8072437" y="1039170"/>
            <a:ext cx="1728788" cy="482972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111C7B60-146D-7C49-AE2F-67EB5ACFE4E2}"/>
              </a:ext>
            </a:extLst>
          </p:cNvPr>
          <p:cNvCxnSpPr>
            <a:cxnSpLocks/>
          </p:cNvCxnSpPr>
          <p:nvPr/>
        </p:nvCxnSpPr>
        <p:spPr>
          <a:xfrm flipH="1">
            <a:off x="7024504" y="1413529"/>
            <a:ext cx="1142054" cy="614225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B7A097B4-96AB-5B49-B870-C1FACE0D83D2}"/>
              </a:ext>
            </a:extLst>
          </p:cNvPr>
          <p:cNvCxnSpPr>
            <a:cxnSpLocks/>
          </p:cNvCxnSpPr>
          <p:nvPr/>
        </p:nvCxnSpPr>
        <p:spPr>
          <a:xfrm flipH="1">
            <a:off x="8386763" y="1576042"/>
            <a:ext cx="331640" cy="7378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CADC76E4-CC05-974D-9737-328F5B01EFE9}"/>
              </a:ext>
            </a:extLst>
          </p:cNvPr>
          <p:cNvCxnSpPr>
            <a:cxnSpLocks/>
          </p:cNvCxnSpPr>
          <p:nvPr/>
        </p:nvCxnSpPr>
        <p:spPr>
          <a:xfrm>
            <a:off x="9458325" y="1561172"/>
            <a:ext cx="705531" cy="6741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D65B81CE-AB0E-8F4C-9BB4-A473BDD2C31D}"/>
              </a:ext>
            </a:extLst>
          </p:cNvPr>
          <p:cNvCxnSpPr>
            <a:cxnSpLocks/>
          </p:cNvCxnSpPr>
          <p:nvPr/>
        </p:nvCxnSpPr>
        <p:spPr>
          <a:xfrm>
            <a:off x="9797354" y="1413529"/>
            <a:ext cx="1526024" cy="4005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Oval 106">
            <a:extLst>
              <a:ext uri="{FF2B5EF4-FFF2-40B4-BE49-F238E27FC236}">
                <a16:creationId xmlns:a16="http://schemas.microsoft.com/office/drawing/2014/main" id="{E5A97693-7980-8048-90E4-0742CD872138}"/>
              </a:ext>
            </a:extLst>
          </p:cNvPr>
          <p:cNvSpPr/>
          <p:nvPr/>
        </p:nvSpPr>
        <p:spPr>
          <a:xfrm>
            <a:off x="6459979" y="2111847"/>
            <a:ext cx="1076643" cy="542215"/>
          </a:xfrm>
          <a:prstGeom prst="ellipse">
            <a:avLst/>
          </a:prstGeom>
          <a:solidFill>
            <a:schemeClr val="accent6">
              <a:lumMod val="40000"/>
              <a:lumOff val="60000"/>
              <a:alpha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983A2BA5-38F6-9B41-9D65-F467C840EA86}"/>
              </a:ext>
            </a:extLst>
          </p:cNvPr>
          <p:cNvSpPr/>
          <p:nvPr/>
        </p:nvSpPr>
        <p:spPr>
          <a:xfrm>
            <a:off x="9625534" y="2400465"/>
            <a:ext cx="1076643" cy="54221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0D11F92F-18CC-5F49-A9E5-F8FEF8B76FC5}"/>
                  </a:ext>
                </a:extLst>
              </p:cNvPr>
              <p:cNvSpPr/>
              <p:nvPr/>
            </p:nvSpPr>
            <p:spPr>
              <a:xfrm>
                <a:off x="7848441" y="2343499"/>
                <a:ext cx="1076643" cy="54221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0D11F92F-18CC-5F49-A9E5-F8FEF8B76F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8441" y="2343499"/>
                <a:ext cx="1076643" cy="542215"/>
              </a:xfrm>
              <a:prstGeom prst="ellipse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0" name="Oval 109">
            <a:extLst>
              <a:ext uri="{FF2B5EF4-FFF2-40B4-BE49-F238E27FC236}">
                <a16:creationId xmlns:a16="http://schemas.microsoft.com/office/drawing/2014/main" id="{3A3D12D0-9524-5244-865E-3FB35B4E64CB}"/>
              </a:ext>
            </a:extLst>
          </p:cNvPr>
          <p:cNvSpPr/>
          <p:nvPr/>
        </p:nvSpPr>
        <p:spPr>
          <a:xfrm>
            <a:off x="10985081" y="1895708"/>
            <a:ext cx="1076643" cy="54221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ADE06B88-5EB9-E941-99AB-D2D46618547D}"/>
              </a:ext>
            </a:extLst>
          </p:cNvPr>
          <p:cNvCxnSpPr>
            <a:cxnSpLocks/>
          </p:cNvCxnSpPr>
          <p:nvPr/>
        </p:nvCxnSpPr>
        <p:spPr>
          <a:xfrm flipH="1">
            <a:off x="5991988" y="2521133"/>
            <a:ext cx="544736" cy="2841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592A0D34-9286-6847-AA3B-8DE51A1D2F2E}"/>
              </a:ext>
            </a:extLst>
          </p:cNvPr>
          <p:cNvCxnSpPr>
            <a:cxnSpLocks/>
          </p:cNvCxnSpPr>
          <p:nvPr/>
        </p:nvCxnSpPr>
        <p:spPr>
          <a:xfrm flipH="1">
            <a:off x="6207366" y="2606401"/>
            <a:ext cx="568662" cy="8009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8D157BAD-C517-2B49-BAD7-377C9F5923FC}"/>
              </a:ext>
            </a:extLst>
          </p:cNvPr>
          <p:cNvCxnSpPr>
            <a:cxnSpLocks/>
          </p:cNvCxnSpPr>
          <p:nvPr/>
        </p:nvCxnSpPr>
        <p:spPr>
          <a:xfrm flipH="1">
            <a:off x="6842129" y="2653318"/>
            <a:ext cx="194544" cy="73207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3F21784C-D3B2-8B4F-B5FC-37D7108EEC12}"/>
              </a:ext>
            </a:extLst>
          </p:cNvPr>
          <p:cNvCxnSpPr>
            <a:cxnSpLocks/>
          </p:cNvCxnSpPr>
          <p:nvPr/>
        </p:nvCxnSpPr>
        <p:spPr>
          <a:xfrm>
            <a:off x="7366031" y="2618573"/>
            <a:ext cx="416309" cy="8923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Oval 118">
            <a:extLst>
              <a:ext uri="{FF2B5EF4-FFF2-40B4-BE49-F238E27FC236}">
                <a16:creationId xmlns:a16="http://schemas.microsoft.com/office/drawing/2014/main" id="{14DFBD9B-49EA-8941-812E-EE9DBCBB212D}"/>
              </a:ext>
            </a:extLst>
          </p:cNvPr>
          <p:cNvSpPr/>
          <p:nvPr/>
        </p:nvSpPr>
        <p:spPr>
          <a:xfrm>
            <a:off x="6531303" y="3485133"/>
            <a:ext cx="694275" cy="58314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Oval 121">
                <a:extLst>
                  <a:ext uri="{FF2B5EF4-FFF2-40B4-BE49-F238E27FC236}">
                    <a16:creationId xmlns:a16="http://schemas.microsoft.com/office/drawing/2014/main" id="{B950B928-B08F-FA4D-8639-878213CF86A3}"/>
                  </a:ext>
                </a:extLst>
              </p:cNvPr>
              <p:cNvSpPr/>
              <p:nvPr/>
            </p:nvSpPr>
            <p:spPr>
              <a:xfrm>
                <a:off x="5755733" y="3495491"/>
                <a:ext cx="694275" cy="583149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3,</m:t>
                      </m:r>
                    </m:oMath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2" name="Oval 121">
                <a:extLst>
                  <a:ext uri="{FF2B5EF4-FFF2-40B4-BE49-F238E27FC236}">
                    <a16:creationId xmlns:a16="http://schemas.microsoft.com/office/drawing/2014/main" id="{B950B928-B08F-FA4D-8639-878213CF86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5733" y="3495491"/>
                <a:ext cx="694275" cy="583149"/>
              </a:xfrm>
              <a:prstGeom prst="ellipse">
                <a:avLst/>
              </a:prstGeom>
              <a:blipFill>
                <a:blip r:embed="rId16"/>
                <a:stretch>
                  <a:fillRect b="-1041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B80EAF62-6A74-BC44-A38D-4789B856867E}"/>
                  </a:ext>
                </a:extLst>
              </p:cNvPr>
              <p:cNvSpPr/>
              <p:nvPr/>
            </p:nvSpPr>
            <p:spPr>
              <a:xfrm>
                <a:off x="5495866" y="2805079"/>
                <a:ext cx="694275" cy="583149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1,</m:t>
                      </m:r>
                    </m:oMath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B80EAF62-6A74-BC44-A38D-4789B85686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5866" y="2805079"/>
                <a:ext cx="694275" cy="583149"/>
              </a:xfrm>
              <a:prstGeom prst="ellipse">
                <a:avLst/>
              </a:prstGeom>
              <a:blipFill>
                <a:blip r:embed="rId17"/>
                <a:stretch>
                  <a:fillRect b="-1250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6AF9F15E-DED0-E949-8CBC-6D664601DCBA}"/>
              </a:ext>
            </a:extLst>
          </p:cNvPr>
          <p:cNvCxnSpPr>
            <a:cxnSpLocks/>
          </p:cNvCxnSpPr>
          <p:nvPr/>
        </p:nvCxnSpPr>
        <p:spPr>
          <a:xfrm flipH="1">
            <a:off x="7065249" y="4017633"/>
            <a:ext cx="471373" cy="7026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Oval 127">
            <a:extLst>
              <a:ext uri="{FF2B5EF4-FFF2-40B4-BE49-F238E27FC236}">
                <a16:creationId xmlns:a16="http://schemas.microsoft.com/office/drawing/2014/main" id="{A0B66E87-88B7-A04F-A32B-5928CE8DFC70}"/>
              </a:ext>
            </a:extLst>
          </p:cNvPr>
          <p:cNvSpPr>
            <a:spLocks noChangeAspect="1"/>
          </p:cNvSpPr>
          <p:nvPr/>
        </p:nvSpPr>
        <p:spPr>
          <a:xfrm>
            <a:off x="6727461" y="4771921"/>
            <a:ext cx="457200" cy="4572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AE3FDE38-857D-5640-84DD-8A9C8980D6D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465656" y="4767156"/>
                <a:ext cx="457200" cy="4572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AE3FDE38-857D-5640-84DD-8A9C8980D6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5656" y="4767156"/>
                <a:ext cx="457200" cy="457200"/>
              </a:xfrm>
              <a:prstGeom prst="ellipse">
                <a:avLst/>
              </a:prstGeom>
              <a:blipFill>
                <a:blip r:embed="rId18"/>
                <a:stretch>
                  <a:fillRect l="-540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5F03693F-5766-F643-906E-483748D372C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185971" y="4809362"/>
                <a:ext cx="457200" cy="4572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5F03693F-5766-F643-906E-483748D372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5971" y="4809362"/>
                <a:ext cx="457200" cy="457200"/>
              </a:xfrm>
              <a:prstGeom prst="ellipse">
                <a:avLst/>
              </a:prstGeom>
              <a:blipFill>
                <a:blip r:embed="rId19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47F7244A-6014-6E41-B954-C65631D8DF2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938454" y="4804597"/>
                <a:ext cx="457200" cy="4572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47F7244A-6014-6E41-B954-C65631D8DF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8454" y="4804597"/>
                <a:ext cx="457200" cy="457200"/>
              </a:xfrm>
              <a:prstGeom prst="ellipse">
                <a:avLst/>
              </a:prstGeom>
              <a:blipFill>
                <a:blip r:embed="rId20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86C3C6BC-7568-E74F-845F-E9A1CC6A12C8}"/>
              </a:ext>
            </a:extLst>
          </p:cNvPr>
          <p:cNvCxnSpPr>
            <a:cxnSpLocks/>
          </p:cNvCxnSpPr>
          <p:nvPr/>
        </p:nvCxnSpPr>
        <p:spPr>
          <a:xfrm flipH="1">
            <a:off x="7718607" y="4143770"/>
            <a:ext cx="53702" cy="5204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F9FD7456-EC2D-874A-825D-C68AAE470598}"/>
              </a:ext>
            </a:extLst>
          </p:cNvPr>
          <p:cNvCxnSpPr>
            <a:cxnSpLocks/>
          </p:cNvCxnSpPr>
          <p:nvPr/>
        </p:nvCxnSpPr>
        <p:spPr>
          <a:xfrm>
            <a:off x="8070568" y="4098965"/>
            <a:ext cx="482015" cy="6213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C331B52D-8C73-2141-9943-8CE625BB0894}"/>
              </a:ext>
            </a:extLst>
          </p:cNvPr>
          <p:cNvCxnSpPr>
            <a:cxnSpLocks/>
          </p:cNvCxnSpPr>
          <p:nvPr/>
        </p:nvCxnSpPr>
        <p:spPr>
          <a:xfrm>
            <a:off x="8200258" y="3867037"/>
            <a:ext cx="966796" cy="7971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60FCD9C5-0658-5C4A-86EE-EDD0578A946C}"/>
              </a:ext>
            </a:extLst>
          </p:cNvPr>
          <p:cNvCxnSpPr>
            <a:cxnSpLocks/>
          </p:cNvCxnSpPr>
          <p:nvPr/>
        </p:nvCxnSpPr>
        <p:spPr>
          <a:xfrm flipH="1">
            <a:off x="9420085" y="2973118"/>
            <a:ext cx="445823" cy="5377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ACC8C392-6B31-1D42-85A5-A362D0CC4440}"/>
              </a:ext>
            </a:extLst>
          </p:cNvPr>
          <p:cNvCxnSpPr>
            <a:cxnSpLocks/>
          </p:cNvCxnSpPr>
          <p:nvPr/>
        </p:nvCxnSpPr>
        <p:spPr>
          <a:xfrm flipH="1">
            <a:off x="10113498" y="2984513"/>
            <a:ext cx="177310" cy="5841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4FDCD2B7-152B-BC4D-BB03-338334E6D6CE}"/>
              </a:ext>
            </a:extLst>
          </p:cNvPr>
          <p:cNvCxnSpPr>
            <a:cxnSpLocks/>
          </p:cNvCxnSpPr>
          <p:nvPr/>
        </p:nvCxnSpPr>
        <p:spPr>
          <a:xfrm>
            <a:off x="10549970" y="3006664"/>
            <a:ext cx="344285" cy="5914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704DD6B7-F153-594D-9753-4ECACF1A8F29}"/>
              </a:ext>
            </a:extLst>
          </p:cNvPr>
          <p:cNvCxnSpPr>
            <a:cxnSpLocks/>
          </p:cNvCxnSpPr>
          <p:nvPr/>
        </p:nvCxnSpPr>
        <p:spPr>
          <a:xfrm>
            <a:off x="10730836" y="2857181"/>
            <a:ext cx="792566" cy="6537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Oval 147">
            <a:extLst>
              <a:ext uri="{FF2B5EF4-FFF2-40B4-BE49-F238E27FC236}">
                <a16:creationId xmlns:a16="http://schemas.microsoft.com/office/drawing/2014/main" id="{827F7AEF-055D-7645-B788-01CE6D6AE33F}"/>
              </a:ext>
            </a:extLst>
          </p:cNvPr>
          <p:cNvSpPr/>
          <p:nvPr/>
        </p:nvSpPr>
        <p:spPr>
          <a:xfrm>
            <a:off x="9797354" y="3649406"/>
            <a:ext cx="694275" cy="58314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Oval 148">
            <a:extLst>
              <a:ext uri="{FF2B5EF4-FFF2-40B4-BE49-F238E27FC236}">
                <a16:creationId xmlns:a16="http://schemas.microsoft.com/office/drawing/2014/main" id="{431BBF08-0D12-184D-A846-741CACC514FB}"/>
              </a:ext>
            </a:extLst>
          </p:cNvPr>
          <p:cNvSpPr/>
          <p:nvPr/>
        </p:nvSpPr>
        <p:spPr>
          <a:xfrm>
            <a:off x="10702177" y="3678540"/>
            <a:ext cx="694275" cy="58314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57210AA5-CE15-6046-AAF8-4BFDDE75CBE4}"/>
              </a:ext>
            </a:extLst>
          </p:cNvPr>
          <p:cNvSpPr/>
          <p:nvPr/>
        </p:nvSpPr>
        <p:spPr>
          <a:xfrm>
            <a:off x="11493405" y="3539870"/>
            <a:ext cx="694275" cy="58314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Oval 153">
                <a:extLst>
                  <a:ext uri="{FF2B5EF4-FFF2-40B4-BE49-F238E27FC236}">
                    <a16:creationId xmlns:a16="http://schemas.microsoft.com/office/drawing/2014/main" id="{271A5EE8-5ED8-3A4E-B8F3-FA3409777DF6}"/>
                  </a:ext>
                </a:extLst>
              </p:cNvPr>
              <p:cNvSpPr/>
              <p:nvPr/>
            </p:nvSpPr>
            <p:spPr>
              <a:xfrm>
                <a:off x="8997364" y="3595714"/>
                <a:ext cx="694275" cy="58314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4" name="Oval 153">
                <a:extLst>
                  <a:ext uri="{FF2B5EF4-FFF2-40B4-BE49-F238E27FC236}">
                    <a16:creationId xmlns:a16="http://schemas.microsoft.com/office/drawing/2014/main" id="{271A5EE8-5ED8-3A4E-B8F3-FA3409777D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7364" y="3595714"/>
                <a:ext cx="694275" cy="583149"/>
              </a:xfrm>
              <a:prstGeom prst="ellipse">
                <a:avLst/>
              </a:prstGeom>
              <a:blipFill>
                <a:blip r:embed="rId21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5" name="Picture 154">
            <a:extLst>
              <a:ext uri="{FF2B5EF4-FFF2-40B4-BE49-F238E27FC236}">
                <a16:creationId xmlns:a16="http://schemas.microsoft.com/office/drawing/2014/main" id="{CB16B6D5-7266-2B49-A61F-FDDD03F808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0944" y="3744073"/>
            <a:ext cx="153965" cy="137160"/>
          </a:xfrm>
          <a:prstGeom prst="rect">
            <a:avLst/>
          </a:prstGeom>
        </p:spPr>
      </p:pic>
      <p:sp>
        <p:nvSpPr>
          <p:cNvPr id="87" name="Rectangle 86">
            <a:extLst>
              <a:ext uri="{FF2B5EF4-FFF2-40B4-BE49-F238E27FC236}">
                <a16:creationId xmlns:a16="http://schemas.microsoft.com/office/drawing/2014/main" id="{4757E717-C836-924D-9E2C-789B83D68308}"/>
              </a:ext>
            </a:extLst>
          </p:cNvPr>
          <p:cNvSpPr>
            <a:spLocks/>
          </p:cNvSpPr>
          <p:nvPr/>
        </p:nvSpPr>
        <p:spPr>
          <a:xfrm>
            <a:off x="572735" y="1576043"/>
            <a:ext cx="2488959" cy="2211864"/>
          </a:xfrm>
          <a:prstGeom prst="rect">
            <a:avLst/>
          </a:prstGeom>
          <a:solidFill>
            <a:schemeClr val="accent6">
              <a:lumMod val="60000"/>
              <a:lumOff val="40000"/>
              <a:alpha val="26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9DFE9B0-0C44-984F-AFA2-5441E5625391}"/>
              </a:ext>
            </a:extLst>
          </p:cNvPr>
          <p:cNvSpPr txBox="1"/>
          <p:nvPr/>
        </p:nvSpPr>
        <p:spPr>
          <a:xfrm>
            <a:off x="5898310" y="5607424"/>
            <a:ext cx="616341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i="1" dirty="0"/>
              <a:t>Just do </a:t>
            </a:r>
            <a:r>
              <a:rPr lang="en-US" sz="2600" b="1" i="1" dirty="0">
                <a:solidFill>
                  <a:srgbClr val="FF0000"/>
                </a:solidFill>
              </a:rPr>
              <a:t>Z-order</a:t>
            </a:r>
            <a:r>
              <a:rPr lang="en-US" sz="2600" i="1" dirty="0"/>
              <a:t> over the remaining children!</a:t>
            </a:r>
            <a:endParaRPr lang="en-US" sz="2600" b="1" i="1" u="sng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ECFE238-F018-6C42-A3DF-7B12A8655651}"/>
              </a:ext>
            </a:extLst>
          </p:cNvPr>
          <p:cNvSpPr/>
          <p:nvPr/>
        </p:nvSpPr>
        <p:spPr>
          <a:xfrm>
            <a:off x="585326" y="1576042"/>
            <a:ext cx="2459830" cy="1196896"/>
          </a:xfrm>
          <a:prstGeom prst="rect">
            <a:avLst/>
          </a:prstGeom>
          <a:solidFill>
            <a:srgbClr val="7030A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50F19F3-389B-B743-93D0-3C9B46777B77}"/>
              </a:ext>
            </a:extLst>
          </p:cNvPr>
          <p:cNvSpPr/>
          <p:nvPr/>
        </p:nvSpPr>
        <p:spPr>
          <a:xfrm>
            <a:off x="1797984" y="2772938"/>
            <a:ext cx="1263710" cy="993015"/>
          </a:xfrm>
          <a:prstGeom prst="rect">
            <a:avLst/>
          </a:prstGeom>
          <a:solidFill>
            <a:srgbClr val="7030A0">
              <a:alpha val="4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426BF9D2-B148-0E4F-A704-7FE2C9289CDE}"/>
              </a:ext>
            </a:extLst>
          </p:cNvPr>
          <p:cNvSpPr/>
          <p:nvPr/>
        </p:nvSpPr>
        <p:spPr>
          <a:xfrm>
            <a:off x="7472283" y="3518577"/>
            <a:ext cx="694275" cy="583149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30B950-9235-FD4C-ADE7-DCFF372B5254}"/>
              </a:ext>
            </a:extLst>
          </p:cNvPr>
          <p:cNvSpPr txBox="1"/>
          <p:nvPr/>
        </p:nvSpPr>
        <p:spPr>
          <a:xfrm>
            <a:off x="655478" y="1740848"/>
            <a:ext cx="529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07CC9580-BD33-2949-843E-B627FC3192A7}"/>
              </a:ext>
            </a:extLst>
          </p:cNvPr>
          <p:cNvSpPr txBox="1"/>
          <p:nvPr/>
        </p:nvSpPr>
        <p:spPr>
          <a:xfrm>
            <a:off x="5753117" y="2522034"/>
            <a:ext cx="391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D5466AE4-D2F4-7F49-AD42-14E34BF686DA}"/>
              </a:ext>
            </a:extLst>
          </p:cNvPr>
          <p:cNvSpPr txBox="1"/>
          <p:nvPr/>
        </p:nvSpPr>
        <p:spPr>
          <a:xfrm>
            <a:off x="2365491" y="1663388"/>
            <a:ext cx="529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241CDAA8-0E4E-5046-A7D4-4C5BED7D22F2}"/>
              </a:ext>
            </a:extLst>
          </p:cNvPr>
          <p:cNvSpPr txBox="1"/>
          <p:nvPr/>
        </p:nvSpPr>
        <p:spPr>
          <a:xfrm>
            <a:off x="2733552" y="2687600"/>
            <a:ext cx="529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C76DA9CD-43D7-6A47-941D-F84A1336E5DE}"/>
              </a:ext>
            </a:extLst>
          </p:cNvPr>
          <p:cNvSpPr txBox="1"/>
          <p:nvPr/>
        </p:nvSpPr>
        <p:spPr>
          <a:xfrm>
            <a:off x="7371925" y="3268848"/>
            <a:ext cx="529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FB6D0A8A-5377-1744-B536-73176DF86C9D}"/>
              </a:ext>
            </a:extLst>
          </p:cNvPr>
          <p:cNvSpPr txBox="1"/>
          <p:nvPr/>
        </p:nvSpPr>
        <p:spPr>
          <a:xfrm>
            <a:off x="6247819" y="3271348"/>
            <a:ext cx="529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3590BA1B-430E-214F-B0AF-9C48676B56C4}"/>
              </a:ext>
            </a:extLst>
          </p:cNvPr>
          <p:cNvSpPr/>
          <p:nvPr/>
        </p:nvSpPr>
        <p:spPr>
          <a:xfrm>
            <a:off x="922853" y="4539096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0DA7955C-2BB5-1344-8F26-9E0B19F02A4F}"/>
                  </a:ext>
                </a:extLst>
              </p:cNvPr>
              <p:cNvSpPr txBox="1"/>
              <p:nvPr/>
            </p:nvSpPr>
            <p:spPr>
              <a:xfrm>
                <a:off x="711271" y="4243827"/>
                <a:ext cx="3736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0DA7955C-2BB5-1344-8F26-9E0B19F02A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271" y="4243827"/>
                <a:ext cx="373628" cy="276999"/>
              </a:xfrm>
              <a:prstGeom prst="rect">
                <a:avLst/>
              </a:prstGeom>
              <a:blipFill>
                <a:blip r:embed="rId22"/>
                <a:stretch>
                  <a:fillRect l="-13333" r="-3333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1" name="Oval 100">
            <a:extLst>
              <a:ext uri="{FF2B5EF4-FFF2-40B4-BE49-F238E27FC236}">
                <a16:creationId xmlns:a16="http://schemas.microsoft.com/office/drawing/2014/main" id="{3B030443-0DC8-5549-8A8F-9C853C94F7C1}"/>
              </a:ext>
            </a:extLst>
          </p:cNvPr>
          <p:cNvSpPr/>
          <p:nvPr/>
        </p:nvSpPr>
        <p:spPr>
          <a:xfrm>
            <a:off x="2375425" y="5591614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64708BD8-9E9C-E340-9D22-2E47EED5E043}"/>
                  </a:ext>
                </a:extLst>
              </p:cNvPr>
              <p:cNvSpPr txBox="1"/>
              <p:nvPr/>
            </p:nvSpPr>
            <p:spPr>
              <a:xfrm>
                <a:off x="2163843" y="5296345"/>
                <a:ext cx="3736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64708BD8-9E9C-E340-9D22-2E47EED5E0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3843" y="5296345"/>
                <a:ext cx="373628" cy="276999"/>
              </a:xfrm>
              <a:prstGeom prst="rect">
                <a:avLst/>
              </a:prstGeom>
              <a:blipFill>
                <a:blip r:embed="rId23"/>
                <a:stretch>
                  <a:fillRect l="-12903" r="-3226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A1FDB069-F68B-E847-9E42-D99CA04F78BB}"/>
                  </a:ext>
                </a:extLst>
              </p:cNvPr>
              <p:cNvSpPr/>
              <p:nvPr/>
            </p:nvSpPr>
            <p:spPr>
              <a:xfrm>
                <a:off x="11493405" y="3539870"/>
                <a:ext cx="694275" cy="58314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A1FDB069-F68B-E847-9E42-D99CA04F78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93405" y="3539870"/>
                <a:ext cx="694275" cy="583149"/>
              </a:xfrm>
              <a:prstGeom prst="ellipse">
                <a:avLst/>
              </a:prstGeom>
              <a:blipFill>
                <a:blip r:embed="rId2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Oval 103">
                <a:extLst>
                  <a:ext uri="{FF2B5EF4-FFF2-40B4-BE49-F238E27FC236}">
                    <a16:creationId xmlns:a16="http://schemas.microsoft.com/office/drawing/2014/main" id="{9A936FE8-8519-8E46-BC92-35E1EC0DB0E0}"/>
                  </a:ext>
                </a:extLst>
              </p:cNvPr>
              <p:cNvSpPr/>
              <p:nvPr/>
            </p:nvSpPr>
            <p:spPr>
              <a:xfrm>
                <a:off x="8997364" y="3595714"/>
                <a:ext cx="703037" cy="634594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4" name="Oval 103">
                <a:extLst>
                  <a:ext uri="{FF2B5EF4-FFF2-40B4-BE49-F238E27FC236}">
                    <a16:creationId xmlns:a16="http://schemas.microsoft.com/office/drawing/2014/main" id="{9A936FE8-8519-8E46-BC92-35E1EC0DB0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7364" y="3595714"/>
                <a:ext cx="703037" cy="634594"/>
              </a:xfrm>
              <a:prstGeom prst="ellipse">
                <a:avLst/>
              </a:prstGeom>
              <a:blipFill>
                <a:blip r:embed="rId25"/>
                <a:stretch>
                  <a:fillRect b="-384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583734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4F378-CD67-8A4D-8ECD-19659C8AE3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1687" y="-80924"/>
            <a:ext cx="9094807" cy="1028777"/>
          </a:xfrm>
        </p:spPr>
        <p:txBody>
          <a:bodyPr/>
          <a:lstStyle/>
          <a:p>
            <a:pPr algn="ctr"/>
            <a:r>
              <a:rPr lang="en-US" dirty="0"/>
              <a:t>Example of range query in PR-</a:t>
            </a:r>
            <a:r>
              <a:rPr lang="en-US" dirty="0" err="1"/>
              <a:t>QuadTree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F1C8300-1158-AF44-8587-F337DADDBF57}"/>
              </a:ext>
            </a:extLst>
          </p:cNvPr>
          <p:cNvSpPr>
            <a:spLocks/>
          </p:cNvSpPr>
          <p:nvPr/>
        </p:nvSpPr>
        <p:spPr>
          <a:xfrm>
            <a:off x="577892" y="1561172"/>
            <a:ext cx="4919659" cy="44381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D4EBE64-0189-9448-AD5F-4A307EE4A47B}"/>
              </a:ext>
            </a:extLst>
          </p:cNvPr>
          <p:cNvSpPr txBox="1"/>
          <p:nvPr/>
        </p:nvSpPr>
        <p:spPr>
          <a:xfrm>
            <a:off x="122102" y="6077415"/>
            <a:ext cx="993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(-16, -16)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3367344-D2C2-644E-AF60-07580BC0BED4}"/>
              </a:ext>
            </a:extLst>
          </p:cNvPr>
          <p:cNvSpPr txBox="1"/>
          <p:nvPr/>
        </p:nvSpPr>
        <p:spPr>
          <a:xfrm>
            <a:off x="5205516" y="6077414"/>
            <a:ext cx="993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(16, -16)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4DEBC0-56B6-454A-91F8-B1862EE00F41}"/>
              </a:ext>
            </a:extLst>
          </p:cNvPr>
          <p:cNvSpPr txBox="1"/>
          <p:nvPr/>
        </p:nvSpPr>
        <p:spPr>
          <a:xfrm>
            <a:off x="5291008" y="1245144"/>
            <a:ext cx="993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(16, 16)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ED43F1C-2803-F74C-9651-112D2BD647D0}"/>
              </a:ext>
            </a:extLst>
          </p:cNvPr>
          <p:cNvSpPr txBox="1"/>
          <p:nvPr/>
        </p:nvSpPr>
        <p:spPr>
          <a:xfrm>
            <a:off x="133565" y="1245143"/>
            <a:ext cx="993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(-16, 16)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0765131-9447-4C44-931A-43E1B93BBEEB}"/>
              </a:ext>
            </a:extLst>
          </p:cNvPr>
          <p:cNvCxnSpPr>
            <a:stCxn id="4" idx="0"/>
            <a:endCxn id="4" idx="2"/>
          </p:cNvCxnSpPr>
          <p:nvPr/>
        </p:nvCxnSpPr>
        <p:spPr>
          <a:xfrm>
            <a:off x="3037722" y="1561172"/>
            <a:ext cx="0" cy="4438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D3FBAC7-85B5-3C47-B35C-27A955D16F67}"/>
              </a:ext>
            </a:extLst>
          </p:cNvPr>
          <p:cNvCxnSpPr>
            <a:cxnSpLocks/>
          </p:cNvCxnSpPr>
          <p:nvPr/>
        </p:nvCxnSpPr>
        <p:spPr>
          <a:xfrm>
            <a:off x="577892" y="3769113"/>
            <a:ext cx="491965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8A41387-28C5-DE48-841A-2335B26C1D70}"/>
              </a:ext>
            </a:extLst>
          </p:cNvPr>
          <p:cNvCxnSpPr>
            <a:cxnSpLocks/>
          </p:cNvCxnSpPr>
          <p:nvPr/>
        </p:nvCxnSpPr>
        <p:spPr>
          <a:xfrm>
            <a:off x="577891" y="2772938"/>
            <a:ext cx="24598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9BEDA4F-10D7-7C49-9BFB-35FB3C88EF64}"/>
              </a:ext>
            </a:extLst>
          </p:cNvPr>
          <p:cNvCxnSpPr>
            <a:cxnSpLocks/>
          </p:cNvCxnSpPr>
          <p:nvPr/>
        </p:nvCxnSpPr>
        <p:spPr>
          <a:xfrm>
            <a:off x="1807802" y="1576042"/>
            <a:ext cx="0" cy="22042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89CC8C9-62FD-CE44-A725-64BA847FCAAD}"/>
              </a:ext>
            </a:extLst>
          </p:cNvPr>
          <p:cNvCxnSpPr>
            <a:cxnSpLocks/>
          </p:cNvCxnSpPr>
          <p:nvPr/>
        </p:nvCxnSpPr>
        <p:spPr>
          <a:xfrm>
            <a:off x="1807802" y="3713356"/>
            <a:ext cx="0" cy="228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FADBD58-BAB1-D649-B8BE-8DED6819B1CF}"/>
              </a:ext>
            </a:extLst>
          </p:cNvPr>
          <p:cNvCxnSpPr>
            <a:cxnSpLocks/>
          </p:cNvCxnSpPr>
          <p:nvPr/>
        </p:nvCxnSpPr>
        <p:spPr>
          <a:xfrm>
            <a:off x="585326" y="4832193"/>
            <a:ext cx="24598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13D531F-986D-BE47-A6B8-ABF050F2A526}"/>
              </a:ext>
            </a:extLst>
          </p:cNvPr>
          <p:cNvCxnSpPr>
            <a:cxnSpLocks/>
          </p:cNvCxnSpPr>
          <p:nvPr/>
        </p:nvCxnSpPr>
        <p:spPr>
          <a:xfrm>
            <a:off x="1807802" y="3289607"/>
            <a:ext cx="123735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FC8060C-B4EF-EC44-8115-288D4A8E64D4}"/>
              </a:ext>
            </a:extLst>
          </p:cNvPr>
          <p:cNvCxnSpPr>
            <a:cxnSpLocks/>
          </p:cNvCxnSpPr>
          <p:nvPr/>
        </p:nvCxnSpPr>
        <p:spPr>
          <a:xfrm>
            <a:off x="2395969" y="2772938"/>
            <a:ext cx="0" cy="10073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>
            <a:extLst>
              <a:ext uri="{FF2B5EF4-FFF2-40B4-BE49-F238E27FC236}">
                <a16:creationId xmlns:a16="http://schemas.microsoft.com/office/drawing/2014/main" id="{E435A33E-DF17-AA4F-ACF3-51283F51EF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4776" y="3385394"/>
            <a:ext cx="323208" cy="2879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C84DB4F-3C32-9E4B-9CBC-D82CA6D7D3EE}"/>
                  </a:ext>
                </a:extLst>
              </p:cNvPr>
              <p:cNvSpPr txBox="1"/>
              <p:nvPr/>
            </p:nvSpPr>
            <p:spPr>
              <a:xfrm>
                <a:off x="421311" y="777388"/>
                <a:ext cx="58632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accent5"/>
                    </a:solidFill>
                  </a:rPr>
                  <a:t>anchor = (-9, 3), </a:t>
                </a:r>
                <a:r>
                  <a:rPr lang="en-US" dirty="0">
                    <a:solidFill>
                      <a:schemeClr val="accent2"/>
                    </a:solidFill>
                  </a:rPr>
                  <a:t>range </a:t>
                </a:r>
                <a:r>
                  <a:rPr lang="en-US" dirty="0">
                    <a:solidFill>
                      <a:schemeClr val="accent5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=7</m:t>
                    </m:r>
                  </m:oMath>
                </a14:m>
                <a:r>
                  <a:rPr lang="en-US" dirty="0">
                    <a:solidFill>
                      <a:schemeClr val="accent2"/>
                    </a:solidFill>
                  </a:rPr>
                  <a:t>,  </a:t>
                </a:r>
                <a:r>
                  <a:rPr lang="en-US" dirty="0">
                    <a:solidFill>
                      <a:srgbClr val="7030A0"/>
                    </a:solidFill>
                  </a:rPr>
                  <a:t>Bucket size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endParaRPr lang="en-US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C84DB4F-3C32-9E4B-9CBC-D82CA6D7D3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311" y="777388"/>
                <a:ext cx="5863271" cy="369332"/>
              </a:xfrm>
              <a:prstGeom prst="rect">
                <a:avLst/>
              </a:prstGeom>
              <a:blipFill>
                <a:blip r:embed="rId3"/>
                <a:stretch>
                  <a:fillRect l="-648" t="-3333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Oval 36">
            <a:extLst>
              <a:ext uri="{FF2B5EF4-FFF2-40B4-BE49-F238E27FC236}">
                <a16:creationId xmlns:a16="http://schemas.microsoft.com/office/drawing/2014/main" id="{C40E7FAC-2BA5-204B-AF7C-B13A89D2BA1C}"/>
              </a:ext>
            </a:extLst>
          </p:cNvPr>
          <p:cNvSpPr/>
          <p:nvPr/>
        </p:nvSpPr>
        <p:spPr>
          <a:xfrm>
            <a:off x="1474775" y="1839952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9BC64F6B-B4FF-CC46-9D08-E3240F04BCC4}"/>
              </a:ext>
            </a:extLst>
          </p:cNvPr>
          <p:cNvSpPr/>
          <p:nvPr/>
        </p:nvSpPr>
        <p:spPr>
          <a:xfrm>
            <a:off x="1760377" y="2258122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030A4FD8-FDCA-1240-A03A-50E44C956454}"/>
              </a:ext>
            </a:extLst>
          </p:cNvPr>
          <p:cNvSpPr/>
          <p:nvPr/>
        </p:nvSpPr>
        <p:spPr>
          <a:xfrm>
            <a:off x="943232" y="2401225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858369C6-A3CE-A549-B7E8-894D1B0E3C4F}"/>
              </a:ext>
            </a:extLst>
          </p:cNvPr>
          <p:cNvSpPr/>
          <p:nvPr/>
        </p:nvSpPr>
        <p:spPr>
          <a:xfrm>
            <a:off x="2470945" y="2401225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A8DFBF64-6A63-4941-B76D-0711BFF9E589}"/>
              </a:ext>
            </a:extLst>
          </p:cNvPr>
          <p:cNvSpPr/>
          <p:nvPr/>
        </p:nvSpPr>
        <p:spPr>
          <a:xfrm>
            <a:off x="3258965" y="2810100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3F572112-0688-6D4E-9954-5C92A9766196}"/>
              </a:ext>
            </a:extLst>
          </p:cNvPr>
          <p:cNvSpPr/>
          <p:nvPr/>
        </p:nvSpPr>
        <p:spPr>
          <a:xfrm>
            <a:off x="2489532" y="3066575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29CE63BF-5CF8-D842-864E-357C56C2EF7F}"/>
              </a:ext>
            </a:extLst>
          </p:cNvPr>
          <p:cNvSpPr/>
          <p:nvPr/>
        </p:nvSpPr>
        <p:spPr>
          <a:xfrm>
            <a:off x="2073225" y="3486601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64B5F066-3BDC-2E47-A2A2-65998B32EDA0}"/>
              </a:ext>
            </a:extLst>
          </p:cNvPr>
          <p:cNvSpPr/>
          <p:nvPr/>
        </p:nvSpPr>
        <p:spPr>
          <a:xfrm>
            <a:off x="1556555" y="4241162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06F0AC4F-8993-1441-9484-031E5E3C4383}"/>
              </a:ext>
            </a:extLst>
          </p:cNvPr>
          <p:cNvSpPr/>
          <p:nvPr/>
        </p:nvSpPr>
        <p:spPr>
          <a:xfrm>
            <a:off x="2675385" y="3408542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284C06F-6037-6F4E-9388-4ED478106D7D}"/>
              </a:ext>
            </a:extLst>
          </p:cNvPr>
          <p:cNvSpPr txBox="1"/>
          <p:nvPr/>
        </p:nvSpPr>
        <p:spPr>
          <a:xfrm>
            <a:off x="2839728" y="3765467"/>
            <a:ext cx="2054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0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DC40580-A139-C249-90A1-1AC648FC3614}"/>
              </a:ext>
            </a:extLst>
          </p:cNvPr>
          <p:cNvSpPr txBox="1"/>
          <p:nvPr/>
        </p:nvSpPr>
        <p:spPr>
          <a:xfrm>
            <a:off x="2197241" y="3759315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-4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DD1F80B-070E-5045-9A7B-C782D99A825D}"/>
              </a:ext>
            </a:extLst>
          </p:cNvPr>
          <p:cNvSpPr txBox="1"/>
          <p:nvPr/>
        </p:nvSpPr>
        <p:spPr>
          <a:xfrm>
            <a:off x="3501723" y="3759315"/>
            <a:ext cx="2054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4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383F2446-45E7-AA4E-B621-DE69374595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2812" y="3168792"/>
            <a:ext cx="215900" cy="228600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8017408E-686D-CF48-9D4A-F5D3498FBDA5}"/>
              </a:ext>
            </a:extLst>
          </p:cNvPr>
          <p:cNvSpPr txBox="1"/>
          <p:nvPr/>
        </p:nvSpPr>
        <p:spPr>
          <a:xfrm>
            <a:off x="1592398" y="3768840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-8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89434D0-EFD9-E948-AF48-D52018F7B778}"/>
              </a:ext>
            </a:extLst>
          </p:cNvPr>
          <p:cNvSpPr txBox="1"/>
          <p:nvPr/>
        </p:nvSpPr>
        <p:spPr>
          <a:xfrm>
            <a:off x="4081483" y="3779567"/>
            <a:ext cx="2054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8</a:t>
            </a: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13446AA9-C995-F048-A218-A84FE9DC843B}"/>
              </a:ext>
            </a:extLst>
          </p:cNvPr>
          <p:cNvCxnSpPr>
            <a:cxnSpLocks/>
          </p:cNvCxnSpPr>
          <p:nvPr/>
        </p:nvCxnSpPr>
        <p:spPr>
          <a:xfrm flipH="1">
            <a:off x="1620284" y="3457748"/>
            <a:ext cx="7231" cy="308205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6E462DB3-49F7-4A47-922A-63AADC96AE78}"/>
              </a:ext>
            </a:extLst>
          </p:cNvPr>
          <p:cNvCxnSpPr>
            <a:cxnSpLocks/>
          </p:cNvCxnSpPr>
          <p:nvPr/>
        </p:nvCxnSpPr>
        <p:spPr>
          <a:xfrm>
            <a:off x="1688655" y="3389482"/>
            <a:ext cx="1331256" cy="3823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24CB42CA-8EAE-CE4D-82D9-095DFE4458C3}"/>
              </a:ext>
            </a:extLst>
          </p:cNvPr>
          <p:cNvSpPr txBox="1"/>
          <p:nvPr/>
        </p:nvSpPr>
        <p:spPr>
          <a:xfrm>
            <a:off x="1444753" y="3764077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00B0F0"/>
                </a:solidFill>
              </a:rPr>
              <a:t>-9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BCC205CA-23A5-1641-A112-80D91CF958DF}"/>
              </a:ext>
            </a:extLst>
          </p:cNvPr>
          <p:cNvSpPr txBox="1"/>
          <p:nvPr/>
        </p:nvSpPr>
        <p:spPr>
          <a:xfrm>
            <a:off x="3025913" y="3287814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00B0F0"/>
                </a:solidFill>
              </a:rPr>
              <a:t>3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359B3557-F84D-874D-BC31-BDABDB1128EF}"/>
              </a:ext>
            </a:extLst>
          </p:cNvPr>
          <p:cNvSpPr txBox="1"/>
          <p:nvPr/>
        </p:nvSpPr>
        <p:spPr>
          <a:xfrm>
            <a:off x="2778255" y="4183182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-4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B980752-22D2-A34A-A952-DA61554DFFDF}"/>
              </a:ext>
            </a:extLst>
          </p:cNvPr>
          <p:cNvSpPr txBox="1"/>
          <p:nvPr/>
        </p:nvSpPr>
        <p:spPr>
          <a:xfrm>
            <a:off x="2802066" y="4664199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-8</a:t>
            </a: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8C929720-BA9D-3C46-BCF3-253BA94B95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87662" y="2614607"/>
            <a:ext cx="215900" cy="228600"/>
          </a:xfrm>
          <a:prstGeom prst="rect">
            <a:avLst/>
          </a:prstGeom>
        </p:spPr>
      </p:pic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E99C64F5-A836-4247-AEB1-5CCE9DDB9EAF}"/>
              </a:ext>
            </a:extLst>
          </p:cNvPr>
          <p:cNvCxnSpPr>
            <a:cxnSpLocks/>
          </p:cNvCxnSpPr>
          <p:nvPr/>
        </p:nvCxnSpPr>
        <p:spPr>
          <a:xfrm>
            <a:off x="1607804" y="3422830"/>
            <a:ext cx="1203348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Oval 74">
            <a:extLst>
              <a:ext uri="{FF2B5EF4-FFF2-40B4-BE49-F238E27FC236}">
                <a16:creationId xmlns:a16="http://schemas.microsoft.com/office/drawing/2014/main" id="{47CCA042-4D34-1543-97CB-B2810DB98106}"/>
              </a:ext>
            </a:extLst>
          </p:cNvPr>
          <p:cNvSpPr/>
          <p:nvPr/>
        </p:nvSpPr>
        <p:spPr>
          <a:xfrm>
            <a:off x="714103" y="2512737"/>
            <a:ext cx="2015380" cy="2011680"/>
          </a:xfrm>
          <a:prstGeom prst="ellipse">
            <a:avLst/>
          </a:prstGeom>
          <a:solidFill>
            <a:schemeClr val="accent2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1437A734-5F5E-1F4E-AFCE-0B91124B4081}"/>
                  </a:ext>
                </a:extLst>
              </p:cNvPr>
              <p:cNvSpPr txBox="1"/>
              <p:nvPr/>
            </p:nvSpPr>
            <p:spPr>
              <a:xfrm>
                <a:off x="731650" y="2105956"/>
                <a:ext cx="27584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1437A734-5F5E-1F4E-AFCE-0B91124B40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650" y="2105956"/>
                <a:ext cx="275845" cy="276999"/>
              </a:xfrm>
              <a:prstGeom prst="rect">
                <a:avLst/>
              </a:prstGeom>
              <a:blipFill>
                <a:blip r:embed="rId6"/>
                <a:stretch>
                  <a:fillRect l="-22727" r="-4545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87D865D-922E-7D46-B0B6-3DC6B703FAF7}"/>
                  </a:ext>
                </a:extLst>
              </p:cNvPr>
              <p:cNvSpPr txBox="1"/>
              <p:nvPr/>
            </p:nvSpPr>
            <p:spPr>
              <a:xfrm>
                <a:off x="1255534" y="1629692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87D865D-922E-7D46-B0B6-3DC6B703FA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5534" y="1629692"/>
                <a:ext cx="281167" cy="276999"/>
              </a:xfrm>
              <a:prstGeom prst="rect">
                <a:avLst/>
              </a:prstGeom>
              <a:blipFill>
                <a:blip r:embed="rId7"/>
                <a:stretch>
                  <a:fillRect l="-17391" r="-4348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BB3CD07-D837-F44C-A472-66C908F6DB16}"/>
                  </a:ext>
                </a:extLst>
              </p:cNvPr>
              <p:cNvSpPr txBox="1"/>
              <p:nvPr/>
            </p:nvSpPr>
            <p:spPr>
              <a:xfrm>
                <a:off x="1898473" y="1958313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BB3CD07-D837-F44C-A472-66C908F6DB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8473" y="1958313"/>
                <a:ext cx="281167" cy="276999"/>
              </a:xfrm>
              <a:prstGeom prst="rect">
                <a:avLst/>
              </a:prstGeom>
              <a:blipFill>
                <a:blip r:embed="rId8"/>
                <a:stretch>
                  <a:fillRect l="-16667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4A56388C-2791-C543-86A1-29F83A27FAD6}"/>
                  </a:ext>
                </a:extLst>
              </p:cNvPr>
              <p:cNvSpPr txBox="1"/>
              <p:nvPr/>
            </p:nvSpPr>
            <p:spPr>
              <a:xfrm>
                <a:off x="2379493" y="2110708"/>
                <a:ext cx="27943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4A56388C-2791-C543-86A1-29F83A27FA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9493" y="2110708"/>
                <a:ext cx="279435" cy="276999"/>
              </a:xfrm>
              <a:prstGeom prst="rect">
                <a:avLst/>
              </a:prstGeom>
              <a:blipFill>
                <a:blip r:embed="rId9"/>
                <a:stretch>
                  <a:fillRect l="-17391" r="-4348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23C3719B-A6AF-164F-90D4-CEF73935F3C9}"/>
                  </a:ext>
                </a:extLst>
              </p:cNvPr>
              <p:cNvSpPr txBox="1"/>
              <p:nvPr/>
            </p:nvSpPr>
            <p:spPr>
              <a:xfrm>
                <a:off x="3236751" y="2467902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23C3719B-A6AF-164F-90D4-CEF73935F3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6751" y="2467902"/>
                <a:ext cx="281167" cy="276999"/>
              </a:xfrm>
              <a:prstGeom prst="rect">
                <a:avLst/>
              </a:prstGeom>
              <a:blipFill>
                <a:blip r:embed="rId10"/>
                <a:stretch>
                  <a:fillRect l="-17391" r="-4348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CB576CCD-353B-A64A-A8B6-79C729DF5242}"/>
                  </a:ext>
                </a:extLst>
              </p:cNvPr>
              <p:cNvSpPr txBox="1"/>
              <p:nvPr/>
            </p:nvSpPr>
            <p:spPr>
              <a:xfrm>
                <a:off x="2603329" y="2834619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CB576CCD-353B-A64A-A8B6-79C729DF52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3329" y="2834619"/>
                <a:ext cx="281167" cy="276999"/>
              </a:xfrm>
              <a:prstGeom prst="rect">
                <a:avLst/>
              </a:prstGeom>
              <a:blipFill>
                <a:blip r:embed="rId11"/>
                <a:stretch>
                  <a:fillRect l="-17391" r="-4348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1EE9049A-08B4-3D4B-842B-844CD7B49850}"/>
                  </a:ext>
                </a:extLst>
              </p:cNvPr>
              <p:cNvSpPr txBox="1"/>
              <p:nvPr/>
            </p:nvSpPr>
            <p:spPr>
              <a:xfrm>
                <a:off x="2755729" y="3401371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1EE9049A-08B4-3D4B-842B-844CD7B498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5729" y="3401371"/>
                <a:ext cx="281167" cy="276999"/>
              </a:xfrm>
              <a:prstGeom prst="rect">
                <a:avLst/>
              </a:prstGeom>
              <a:blipFill>
                <a:blip r:embed="rId12"/>
                <a:stretch>
                  <a:fillRect l="-17391" r="-4348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3BC46F4D-80C4-8045-966E-89D8A837A63B}"/>
                  </a:ext>
                </a:extLst>
              </p:cNvPr>
              <p:cNvSpPr txBox="1"/>
              <p:nvPr/>
            </p:nvSpPr>
            <p:spPr>
              <a:xfrm>
                <a:off x="2108022" y="3510907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3BC46F4D-80C4-8045-966E-89D8A837A6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8022" y="3510907"/>
                <a:ext cx="281167" cy="276999"/>
              </a:xfrm>
              <a:prstGeom prst="rect">
                <a:avLst/>
              </a:prstGeom>
              <a:blipFill>
                <a:blip r:embed="rId13"/>
                <a:stretch>
                  <a:fillRect l="-17391" r="-4348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A21FCB75-57F2-6B4B-B6D4-2E51392F06B3}"/>
                  </a:ext>
                </a:extLst>
              </p:cNvPr>
              <p:cNvSpPr txBox="1"/>
              <p:nvPr/>
            </p:nvSpPr>
            <p:spPr>
              <a:xfrm>
                <a:off x="1574613" y="4277677"/>
                <a:ext cx="27584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A21FCB75-57F2-6B4B-B6D4-2E51392F06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4613" y="4277677"/>
                <a:ext cx="275845" cy="276999"/>
              </a:xfrm>
              <a:prstGeom prst="rect">
                <a:avLst/>
              </a:prstGeom>
              <a:blipFill>
                <a:blip r:embed="rId14"/>
                <a:stretch>
                  <a:fillRect l="-17391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111C7B60-146D-7C49-AE2F-67EB5ACFE4E2}"/>
              </a:ext>
            </a:extLst>
          </p:cNvPr>
          <p:cNvCxnSpPr>
            <a:cxnSpLocks/>
          </p:cNvCxnSpPr>
          <p:nvPr/>
        </p:nvCxnSpPr>
        <p:spPr>
          <a:xfrm flipH="1">
            <a:off x="7024504" y="1413529"/>
            <a:ext cx="1142054" cy="614225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B7A097B4-96AB-5B49-B870-C1FACE0D83D2}"/>
              </a:ext>
            </a:extLst>
          </p:cNvPr>
          <p:cNvCxnSpPr>
            <a:cxnSpLocks/>
          </p:cNvCxnSpPr>
          <p:nvPr/>
        </p:nvCxnSpPr>
        <p:spPr>
          <a:xfrm flipH="1">
            <a:off x="8386763" y="1576042"/>
            <a:ext cx="331640" cy="7378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CADC76E4-CC05-974D-9737-328F5B01EFE9}"/>
              </a:ext>
            </a:extLst>
          </p:cNvPr>
          <p:cNvCxnSpPr>
            <a:cxnSpLocks/>
          </p:cNvCxnSpPr>
          <p:nvPr/>
        </p:nvCxnSpPr>
        <p:spPr>
          <a:xfrm>
            <a:off x="9458325" y="1561172"/>
            <a:ext cx="705531" cy="6741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D65B81CE-AB0E-8F4C-9BB4-A473BDD2C31D}"/>
              </a:ext>
            </a:extLst>
          </p:cNvPr>
          <p:cNvCxnSpPr>
            <a:cxnSpLocks/>
          </p:cNvCxnSpPr>
          <p:nvPr/>
        </p:nvCxnSpPr>
        <p:spPr>
          <a:xfrm>
            <a:off x="9797354" y="1413529"/>
            <a:ext cx="1526024" cy="4005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Oval 107">
            <a:extLst>
              <a:ext uri="{FF2B5EF4-FFF2-40B4-BE49-F238E27FC236}">
                <a16:creationId xmlns:a16="http://schemas.microsoft.com/office/drawing/2014/main" id="{983A2BA5-38F6-9B41-9D65-F467C840EA86}"/>
              </a:ext>
            </a:extLst>
          </p:cNvPr>
          <p:cNvSpPr/>
          <p:nvPr/>
        </p:nvSpPr>
        <p:spPr>
          <a:xfrm>
            <a:off x="9625534" y="2400465"/>
            <a:ext cx="1076643" cy="54221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0D11F92F-18CC-5F49-A9E5-F8FEF8B76FC5}"/>
                  </a:ext>
                </a:extLst>
              </p:cNvPr>
              <p:cNvSpPr/>
              <p:nvPr/>
            </p:nvSpPr>
            <p:spPr>
              <a:xfrm>
                <a:off x="7848441" y="2343499"/>
                <a:ext cx="1076643" cy="54221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0D11F92F-18CC-5F49-A9E5-F8FEF8B76F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8441" y="2343499"/>
                <a:ext cx="1076643" cy="542215"/>
              </a:xfrm>
              <a:prstGeom prst="ellipse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0" name="Oval 109">
            <a:extLst>
              <a:ext uri="{FF2B5EF4-FFF2-40B4-BE49-F238E27FC236}">
                <a16:creationId xmlns:a16="http://schemas.microsoft.com/office/drawing/2014/main" id="{3A3D12D0-9524-5244-865E-3FB35B4E64CB}"/>
              </a:ext>
            </a:extLst>
          </p:cNvPr>
          <p:cNvSpPr/>
          <p:nvPr/>
        </p:nvSpPr>
        <p:spPr>
          <a:xfrm>
            <a:off x="10985081" y="1895708"/>
            <a:ext cx="1076643" cy="54221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ADE06B88-5EB9-E941-99AB-D2D46618547D}"/>
              </a:ext>
            </a:extLst>
          </p:cNvPr>
          <p:cNvCxnSpPr>
            <a:cxnSpLocks/>
          </p:cNvCxnSpPr>
          <p:nvPr/>
        </p:nvCxnSpPr>
        <p:spPr>
          <a:xfrm flipH="1">
            <a:off x="5991988" y="2521133"/>
            <a:ext cx="544736" cy="2841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592A0D34-9286-6847-AA3B-8DE51A1D2F2E}"/>
              </a:ext>
            </a:extLst>
          </p:cNvPr>
          <p:cNvCxnSpPr>
            <a:cxnSpLocks/>
          </p:cNvCxnSpPr>
          <p:nvPr/>
        </p:nvCxnSpPr>
        <p:spPr>
          <a:xfrm flipH="1">
            <a:off x="6207366" y="2606401"/>
            <a:ext cx="568662" cy="8009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8D157BAD-C517-2B49-BAD7-377C9F5923FC}"/>
              </a:ext>
            </a:extLst>
          </p:cNvPr>
          <p:cNvCxnSpPr>
            <a:cxnSpLocks/>
          </p:cNvCxnSpPr>
          <p:nvPr/>
        </p:nvCxnSpPr>
        <p:spPr>
          <a:xfrm flipH="1">
            <a:off x="6842129" y="2653318"/>
            <a:ext cx="194544" cy="73207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3F21784C-D3B2-8B4F-B5FC-37D7108EEC12}"/>
              </a:ext>
            </a:extLst>
          </p:cNvPr>
          <p:cNvCxnSpPr>
            <a:cxnSpLocks/>
          </p:cNvCxnSpPr>
          <p:nvPr/>
        </p:nvCxnSpPr>
        <p:spPr>
          <a:xfrm>
            <a:off x="7366031" y="2618573"/>
            <a:ext cx="416309" cy="8923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Oval 118">
            <a:extLst>
              <a:ext uri="{FF2B5EF4-FFF2-40B4-BE49-F238E27FC236}">
                <a16:creationId xmlns:a16="http://schemas.microsoft.com/office/drawing/2014/main" id="{14DFBD9B-49EA-8941-812E-EE9DBCBB212D}"/>
              </a:ext>
            </a:extLst>
          </p:cNvPr>
          <p:cNvSpPr/>
          <p:nvPr/>
        </p:nvSpPr>
        <p:spPr>
          <a:xfrm>
            <a:off x="6531303" y="3485133"/>
            <a:ext cx="694275" cy="58314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Oval 121">
                <a:extLst>
                  <a:ext uri="{FF2B5EF4-FFF2-40B4-BE49-F238E27FC236}">
                    <a16:creationId xmlns:a16="http://schemas.microsoft.com/office/drawing/2014/main" id="{B950B928-B08F-FA4D-8639-878213CF86A3}"/>
                  </a:ext>
                </a:extLst>
              </p:cNvPr>
              <p:cNvSpPr/>
              <p:nvPr/>
            </p:nvSpPr>
            <p:spPr>
              <a:xfrm>
                <a:off x="5755733" y="3495491"/>
                <a:ext cx="694275" cy="583149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3,</m:t>
                      </m:r>
                    </m:oMath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2" name="Oval 121">
                <a:extLst>
                  <a:ext uri="{FF2B5EF4-FFF2-40B4-BE49-F238E27FC236}">
                    <a16:creationId xmlns:a16="http://schemas.microsoft.com/office/drawing/2014/main" id="{B950B928-B08F-FA4D-8639-878213CF86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5733" y="3495491"/>
                <a:ext cx="694275" cy="583149"/>
              </a:xfrm>
              <a:prstGeom prst="ellipse">
                <a:avLst/>
              </a:prstGeom>
              <a:blipFill>
                <a:blip r:embed="rId16"/>
                <a:stretch>
                  <a:fillRect b="-1041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B80EAF62-6A74-BC44-A38D-4789B856867E}"/>
                  </a:ext>
                </a:extLst>
              </p:cNvPr>
              <p:cNvSpPr/>
              <p:nvPr/>
            </p:nvSpPr>
            <p:spPr>
              <a:xfrm>
                <a:off x="5495866" y="2805079"/>
                <a:ext cx="694275" cy="583149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1,</m:t>
                      </m:r>
                    </m:oMath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B80EAF62-6A74-BC44-A38D-4789B85686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5866" y="2805079"/>
                <a:ext cx="694275" cy="583149"/>
              </a:xfrm>
              <a:prstGeom prst="ellipse">
                <a:avLst/>
              </a:prstGeom>
              <a:blipFill>
                <a:blip r:embed="rId17"/>
                <a:stretch>
                  <a:fillRect b="-1250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6AF9F15E-DED0-E949-8CBC-6D664601DCBA}"/>
              </a:ext>
            </a:extLst>
          </p:cNvPr>
          <p:cNvCxnSpPr>
            <a:cxnSpLocks/>
          </p:cNvCxnSpPr>
          <p:nvPr/>
        </p:nvCxnSpPr>
        <p:spPr>
          <a:xfrm flipH="1">
            <a:off x="7065249" y="4017633"/>
            <a:ext cx="471373" cy="7026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Oval 127">
            <a:extLst>
              <a:ext uri="{FF2B5EF4-FFF2-40B4-BE49-F238E27FC236}">
                <a16:creationId xmlns:a16="http://schemas.microsoft.com/office/drawing/2014/main" id="{A0B66E87-88B7-A04F-A32B-5928CE8DFC70}"/>
              </a:ext>
            </a:extLst>
          </p:cNvPr>
          <p:cNvSpPr>
            <a:spLocks noChangeAspect="1"/>
          </p:cNvSpPr>
          <p:nvPr/>
        </p:nvSpPr>
        <p:spPr>
          <a:xfrm>
            <a:off x="6727461" y="4771921"/>
            <a:ext cx="457200" cy="4572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AE3FDE38-857D-5640-84DD-8A9C8980D6D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465656" y="4767156"/>
                <a:ext cx="457200" cy="4572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AE3FDE38-857D-5640-84DD-8A9C8980D6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5656" y="4767156"/>
                <a:ext cx="457200" cy="457200"/>
              </a:xfrm>
              <a:prstGeom prst="ellipse">
                <a:avLst/>
              </a:prstGeom>
              <a:blipFill>
                <a:blip r:embed="rId18"/>
                <a:stretch>
                  <a:fillRect l="-540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5F03693F-5766-F643-906E-483748D372C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185971" y="4809362"/>
                <a:ext cx="457200" cy="4572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5F03693F-5766-F643-906E-483748D372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5971" y="4809362"/>
                <a:ext cx="457200" cy="457200"/>
              </a:xfrm>
              <a:prstGeom prst="ellipse">
                <a:avLst/>
              </a:prstGeom>
              <a:blipFill>
                <a:blip r:embed="rId19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47F7244A-6014-6E41-B954-C65631D8DF2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938454" y="4804597"/>
                <a:ext cx="457200" cy="4572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47F7244A-6014-6E41-B954-C65631D8DF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8454" y="4804597"/>
                <a:ext cx="457200" cy="457200"/>
              </a:xfrm>
              <a:prstGeom prst="ellipse">
                <a:avLst/>
              </a:prstGeom>
              <a:blipFill>
                <a:blip r:embed="rId20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86C3C6BC-7568-E74F-845F-E9A1CC6A12C8}"/>
              </a:ext>
            </a:extLst>
          </p:cNvPr>
          <p:cNvCxnSpPr>
            <a:cxnSpLocks/>
          </p:cNvCxnSpPr>
          <p:nvPr/>
        </p:nvCxnSpPr>
        <p:spPr>
          <a:xfrm flipH="1">
            <a:off x="7718607" y="4143770"/>
            <a:ext cx="53702" cy="5204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F9FD7456-EC2D-874A-825D-C68AAE470598}"/>
              </a:ext>
            </a:extLst>
          </p:cNvPr>
          <p:cNvCxnSpPr>
            <a:cxnSpLocks/>
          </p:cNvCxnSpPr>
          <p:nvPr/>
        </p:nvCxnSpPr>
        <p:spPr>
          <a:xfrm>
            <a:off x="8070568" y="4098965"/>
            <a:ext cx="482015" cy="6213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C331B52D-8C73-2141-9943-8CE625BB0894}"/>
              </a:ext>
            </a:extLst>
          </p:cNvPr>
          <p:cNvCxnSpPr>
            <a:cxnSpLocks/>
          </p:cNvCxnSpPr>
          <p:nvPr/>
        </p:nvCxnSpPr>
        <p:spPr>
          <a:xfrm>
            <a:off x="8200258" y="3867037"/>
            <a:ext cx="966796" cy="7971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60FCD9C5-0658-5C4A-86EE-EDD0578A946C}"/>
              </a:ext>
            </a:extLst>
          </p:cNvPr>
          <p:cNvCxnSpPr>
            <a:cxnSpLocks/>
          </p:cNvCxnSpPr>
          <p:nvPr/>
        </p:nvCxnSpPr>
        <p:spPr>
          <a:xfrm flipH="1">
            <a:off x="9420085" y="2973118"/>
            <a:ext cx="445823" cy="5377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ACC8C392-6B31-1D42-85A5-A362D0CC4440}"/>
              </a:ext>
            </a:extLst>
          </p:cNvPr>
          <p:cNvCxnSpPr>
            <a:cxnSpLocks/>
          </p:cNvCxnSpPr>
          <p:nvPr/>
        </p:nvCxnSpPr>
        <p:spPr>
          <a:xfrm flipH="1">
            <a:off x="10113498" y="2984513"/>
            <a:ext cx="177310" cy="5841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4FDCD2B7-152B-BC4D-BB03-338334E6D6CE}"/>
              </a:ext>
            </a:extLst>
          </p:cNvPr>
          <p:cNvCxnSpPr>
            <a:cxnSpLocks/>
          </p:cNvCxnSpPr>
          <p:nvPr/>
        </p:nvCxnSpPr>
        <p:spPr>
          <a:xfrm>
            <a:off x="10549970" y="3006664"/>
            <a:ext cx="344285" cy="5914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704DD6B7-F153-594D-9753-4ECACF1A8F29}"/>
              </a:ext>
            </a:extLst>
          </p:cNvPr>
          <p:cNvCxnSpPr>
            <a:cxnSpLocks/>
          </p:cNvCxnSpPr>
          <p:nvPr/>
        </p:nvCxnSpPr>
        <p:spPr>
          <a:xfrm>
            <a:off x="10730836" y="2857181"/>
            <a:ext cx="792566" cy="6537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Oval 147">
            <a:extLst>
              <a:ext uri="{FF2B5EF4-FFF2-40B4-BE49-F238E27FC236}">
                <a16:creationId xmlns:a16="http://schemas.microsoft.com/office/drawing/2014/main" id="{827F7AEF-055D-7645-B788-01CE6D6AE33F}"/>
              </a:ext>
            </a:extLst>
          </p:cNvPr>
          <p:cNvSpPr/>
          <p:nvPr/>
        </p:nvSpPr>
        <p:spPr>
          <a:xfrm>
            <a:off x="9797354" y="3649406"/>
            <a:ext cx="694275" cy="58314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Oval 148">
            <a:extLst>
              <a:ext uri="{FF2B5EF4-FFF2-40B4-BE49-F238E27FC236}">
                <a16:creationId xmlns:a16="http://schemas.microsoft.com/office/drawing/2014/main" id="{431BBF08-0D12-184D-A846-741CACC514FB}"/>
              </a:ext>
            </a:extLst>
          </p:cNvPr>
          <p:cNvSpPr/>
          <p:nvPr/>
        </p:nvSpPr>
        <p:spPr>
          <a:xfrm>
            <a:off x="10702177" y="3678540"/>
            <a:ext cx="694275" cy="58314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57210AA5-CE15-6046-AAF8-4BFDDE75CBE4}"/>
              </a:ext>
            </a:extLst>
          </p:cNvPr>
          <p:cNvSpPr/>
          <p:nvPr/>
        </p:nvSpPr>
        <p:spPr>
          <a:xfrm>
            <a:off x="11493405" y="3539870"/>
            <a:ext cx="694275" cy="58314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Oval 153">
                <a:extLst>
                  <a:ext uri="{FF2B5EF4-FFF2-40B4-BE49-F238E27FC236}">
                    <a16:creationId xmlns:a16="http://schemas.microsoft.com/office/drawing/2014/main" id="{271A5EE8-5ED8-3A4E-B8F3-FA3409777DF6}"/>
                  </a:ext>
                </a:extLst>
              </p:cNvPr>
              <p:cNvSpPr/>
              <p:nvPr/>
            </p:nvSpPr>
            <p:spPr>
              <a:xfrm>
                <a:off x="8997364" y="3595714"/>
                <a:ext cx="694275" cy="58314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4" name="Oval 153">
                <a:extLst>
                  <a:ext uri="{FF2B5EF4-FFF2-40B4-BE49-F238E27FC236}">
                    <a16:creationId xmlns:a16="http://schemas.microsoft.com/office/drawing/2014/main" id="{271A5EE8-5ED8-3A4E-B8F3-FA3409777D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7364" y="3595714"/>
                <a:ext cx="694275" cy="583149"/>
              </a:xfrm>
              <a:prstGeom prst="ellipse">
                <a:avLst/>
              </a:prstGeom>
              <a:blipFill>
                <a:blip r:embed="rId21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5" name="Picture 154">
            <a:extLst>
              <a:ext uri="{FF2B5EF4-FFF2-40B4-BE49-F238E27FC236}">
                <a16:creationId xmlns:a16="http://schemas.microsoft.com/office/drawing/2014/main" id="{CB16B6D5-7266-2B49-A61F-FDDD03F808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0944" y="3744073"/>
            <a:ext cx="153965" cy="13716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ECFE238-F018-6C42-A3DF-7B12A8655651}"/>
              </a:ext>
            </a:extLst>
          </p:cNvPr>
          <p:cNvSpPr/>
          <p:nvPr/>
        </p:nvSpPr>
        <p:spPr>
          <a:xfrm>
            <a:off x="1797984" y="1560788"/>
            <a:ext cx="1247172" cy="1212150"/>
          </a:xfrm>
          <a:prstGeom prst="rect">
            <a:avLst/>
          </a:prstGeom>
          <a:solidFill>
            <a:srgbClr val="7030A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50F19F3-389B-B743-93D0-3C9B46777B77}"/>
              </a:ext>
            </a:extLst>
          </p:cNvPr>
          <p:cNvSpPr/>
          <p:nvPr/>
        </p:nvSpPr>
        <p:spPr>
          <a:xfrm>
            <a:off x="1797984" y="2772938"/>
            <a:ext cx="1263710" cy="993015"/>
          </a:xfrm>
          <a:prstGeom prst="rect">
            <a:avLst/>
          </a:prstGeom>
          <a:solidFill>
            <a:srgbClr val="7030A0">
              <a:alpha val="4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30B950-9235-FD4C-ADE7-DCFF372B5254}"/>
              </a:ext>
            </a:extLst>
          </p:cNvPr>
          <p:cNvSpPr txBox="1"/>
          <p:nvPr/>
        </p:nvSpPr>
        <p:spPr>
          <a:xfrm>
            <a:off x="655478" y="1740848"/>
            <a:ext cx="529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07CC9580-BD33-2949-843E-B627FC3192A7}"/>
              </a:ext>
            </a:extLst>
          </p:cNvPr>
          <p:cNvSpPr txBox="1"/>
          <p:nvPr/>
        </p:nvSpPr>
        <p:spPr>
          <a:xfrm>
            <a:off x="5753117" y="2522034"/>
            <a:ext cx="391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D5466AE4-D2F4-7F49-AD42-14E34BF686DA}"/>
              </a:ext>
            </a:extLst>
          </p:cNvPr>
          <p:cNvSpPr txBox="1"/>
          <p:nvPr/>
        </p:nvSpPr>
        <p:spPr>
          <a:xfrm>
            <a:off x="2365491" y="1663388"/>
            <a:ext cx="529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241CDAA8-0E4E-5046-A7D4-4C5BED7D22F2}"/>
              </a:ext>
            </a:extLst>
          </p:cNvPr>
          <p:cNvSpPr txBox="1"/>
          <p:nvPr/>
        </p:nvSpPr>
        <p:spPr>
          <a:xfrm>
            <a:off x="2733552" y="2687600"/>
            <a:ext cx="529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C76DA9CD-43D7-6A47-941D-F84A1336E5DE}"/>
              </a:ext>
            </a:extLst>
          </p:cNvPr>
          <p:cNvSpPr txBox="1"/>
          <p:nvPr/>
        </p:nvSpPr>
        <p:spPr>
          <a:xfrm>
            <a:off x="7371925" y="3268848"/>
            <a:ext cx="529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FB6D0A8A-5377-1744-B536-73176DF86C9D}"/>
              </a:ext>
            </a:extLst>
          </p:cNvPr>
          <p:cNvSpPr txBox="1"/>
          <p:nvPr/>
        </p:nvSpPr>
        <p:spPr>
          <a:xfrm>
            <a:off x="6247819" y="3271348"/>
            <a:ext cx="529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4DF2B516-5D26-BC44-ABD1-862D6F015EF3}"/>
              </a:ext>
            </a:extLst>
          </p:cNvPr>
          <p:cNvSpPr/>
          <p:nvPr/>
        </p:nvSpPr>
        <p:spPr>
          <a:xfrm>
            <a:off x="7472283" y="3518577"/>
            <a:ext cx="694275" cy="583149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4757E717-C836-924D-9E2C-789B83D68308}"/>
              </a:ext>
            </a:extLst>
          </p:cNvPr>
          <p:cNvSpPr>
            <a:spLocks/>
          </p:cNvSpPr>
          <p:nvPr/>
        </p:nvSpPr>
        <p:spPr>
          <a:xfrm>
            <a:off x="546420" y="1546908"/>
            <a:ext cx="1230998" cy="1206693"/>
          </a:xfrm>
          <a:prstGeom prst="rect">
            <a:avLst/>
          </a:prstGeom>
          <a:solidFill>
            <a:schemeClr val="accent6">
              <a:lumMod val="60000"/>
              <a:lumOff val="40000"/>
              <a:alpha val="26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D10639C2-C24C-5546-9AEB-8F0DCBD5EC71}"/>
              </a:ext>
            </a:extLst>
          </p:cNvPr>
          <p:cNvSpPr/>
          <p:nvPr/>
        </p:nvSpPr>
        <p:spPr>
          <a:xfrm>
            <a:off x="8072437" y="1039170"/>
            <a:ext cx="1728788" cy="482972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C2BF2D58-8D03-B746-B4A2-C22E62FB9843}"/>
              </a:ext>
            </a:extLst>
          </p:cNvPr>
          <p:cNvSpPr/>
          <p:nvPr/>
        </p:nvSpPr>
        <p:spPr>
          <a:xfrm>
            <a:off x="6459979" y="2111847"/>
            <a:ext cx="1076643" cy="542215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AA98016B-395F-AB4A-A338-1247D84E3B3B}"/>
              </a:ext>
            </a:extLst>
          </p:cNvPr>
          <p:cNvSpPr/>
          <p:nvPr/>
        </p:nvSpPr>
        <p:spPr>
          <a:xfrm>
            <a:off x="922853" y="4539096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F7559A7A-0168-2440-8F8C-0F6640E57E4C}"/>
                  </a:ext>
                </a:extLst>
              </p:cNvPr>
              <p:cNvSpPr txBox="1"/>
              <p:nvPr/>
            </p:nvSpPr>
            <p:spPr>
              <a:xfrm>
                <a:off x="711271" y="4243827"/>
                <a:ext cx="3736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F7559A7A-0168-2440-8F8C-0F6640E57E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271" y="4243827"/>
                <a:ext cx="373628" cy="276999"/>
              </a:xfrm>
              <a:prstGeom prst="rect">
                <a:avLst/>
              </a:prstGeom>
              <a:blipFill>
                <a:blip r:embed="rId22"/>
                <a:stretch>
                  <a:fillRect l="-13333" r="-3333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4" name="Oval 103">
            <a:extLst>
              <a:ext uri="{FF2B5EF4-FFF2-40B4-BE49-F238E27FC236}">
                <a16:creationId xmlns:a16="http://schemas.microsoft.com/office/drawing/2014/main" id="{86A56146-9AB6-484A-B21C-E69BD4306669}"/>
              </a:ext>
            </a:extLst>
          </p:cNvPr>
          <p:cNvSpPr/>
          <p:nvPr/>
        </p:nvSpPr>
        <p:spPr>
          <a:xfrm>
            <a:off x="2375425" y="5591614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F351BC14-8890-494A-84AB-444E3AEF71EC}"/>
                  </a:ext>
                </a:extLst>
              </p:cNvPr>
              <p:cNvSpPr txBox="1"/>
              <p:nvPr/>
            </p:nvSpPr>
            <p:spPr>
              <a:xfrm>
                <a:off x="2163843" y="5296345"/>
                <a:ext cx="3736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F351BC14-8890-494A-84AB-444E3AEF71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3843" y="5296345"/>
                <a:ext cx="373628" cy="276999"/>
              </a:xfrm>
              <a:prstGeom prst="rect">
                <a:avLst/>
              </a:prstGeom>
              <a:blipFill>
                <a:blip r:embed="rId23"/>
                <a:stretch>
                  <a:fillRect l="-12903" r="-3226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Oval 105">
                <a:extLst>
                  <a:ext uri="{FF2B5EF4-FFF2-40B4-BE49-F238E27FC236}">
                    <a16:creationId xmlns:a16="http://schemas.microsoft.com/office/drawing/2014/main" id="{5664AAE4-ADF6-A64E-A17F-6ABA0DC769DE}"/>
                  </a:ext>
                </a:extLst>
              </p:cNvPr>
              <p:cNvSpPr/>
              <p:nvPr/>
            </p:nvSpPr>
            <p:spPr>
              <a:xfrm>
                <a:off x="11493405" y="3539870"/>
                <a:ext cx="694275" cy="58314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6" name="Oval 105">
                <a:extLst>
                  <a:ext uri="{FF2B5EF4-FFF2-40B4-BE49-F238E27FC236}">
                    <a16:creationId xmlns:a16="http://schemas.microsoft.com/office/drawing/2014/main" id="{5664AAE4-ADF6-A64E-A17F-6ABA0DC769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93405" y="3539870"/>
                <a:ext cx="694275" cy="583149"/>
              </a:xfrm>
              <a:prstGeom prst="ellipse">
                <a:avLst/>
              </a:prstGeom>
              <a:blipFill>
                <a:blip r:embed="rId2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Oval 111">
                <a:extLst>
                  <a:ext uri="{FF2B5EF4-FFF2-40B4-BE49-F238E27FC236}">
                    <a16:creationId xmlns:a16="http://schemas.microsoft.com/office/drawing/2014/main" id="{9F275C47-1BC4-8A48-910C-A55E92ABEFAD}"/>
                  </a:ext>
                </a:extLst>
              </p:cNvPr>
              <p:cNvSpPr/>
              <p:nvPr/>
            </p:nvSpPr>
            <p:spPr>
              <a:xfrm>
                <a:off x="8997364" y="3595714"/>
                <a:ext cx="703037" cy="634594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2" name="Oval 111">
                <a:extLst>
                  <a:ext uri="{FF2B5EF4-FFF2-40B4-BE49-F238E27FC236}">
                    <a16:creationId xmlns:a16="http://schemas.microsoft.com/office/drawing/2014/main" id="{9F275C47-1BC4-8A48-910C-A55E92ABEF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7364" y="3595714"/>
                <a:ext cx="703037" cy="634594"/>
              </a:xfrm>
              <a:prstGeom prst="ellipse">
                <a:avLst/>
              </a:prstGeom>
              <a:blipFill>
                <a:blip r:embed="rId25"/>
                <a:stretch>
                  <a:fillRect b="-384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4631706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4F378-CD67-8A4D-8ECD-19659C8AE3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1687" y="-80924"/>
            <a:ext cx="9094807" cy="1028777"/>
          </a:xfrm>
        </p:spPr>
        <p:txBody>
          <a:bodyPr/>
          <a:lstStyle/>
          <a:p>
            <a:pPr algn="ctr"/>
            <a:r>
              <a:rPr lang="en-US" dirty="0"/>
              <a:t>Example of range query in PR-</a:t>
            </a:r>
            <a:r>
              <a:rPr lang="en-US" dirty="0" err="1"/>
              <a:t>QuadTree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F1C8300-1158-AF44-8587-F337DADDBF57}"/>
              </a:ext>
            </a:extLst>
          </p:cNvPr>
          <p:cNvSpPr>
            <a:spLocks/>
          </p:cNvSpPr>
          <p:nvPr/>
        </p:nvSpPr>
        <p:spPr>
          <a:xfrm>
            <a:off x="577892" y="1561172"/>
            <a:ext cx="4919659" cy="44381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D4EBE64-0189-9448-AD5F-4A307EE4A47B}"/>
              </a:ext>
            </a:extLst>
          </p:cNvPr>
          <p:cNvSpPr txBox="1"/>
          <p:nvPr/>
        </p:nvSpPr>
        <p:spPr>
          <a:xfrm>
            <a:off x="122102" y="6077415"/>
            <a:ext cx="993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(-16, -16)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3367344-D2C2-644E-AF60-07580BC0BED4}"/>
              </a:ext>
            </a:extLst>
          </p:cNvPr>
          <p:cNvSpPr txBox="1"/>
          <p:nvPr/>
        </p:nvSpPr>
        <p:spPr>
          <a:xfrm>
            <a:off x="5205516" y="6077414"/>
            <a:ext cx="993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(16, -16)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4DEBC0-56B6-454A-91F8-B1862EE00F41}"/>
              </a:ext>
            </a:extLst>
          </p:cNvPr>
          <p:cNvSpPr txBox="1"/>
          <p:nvPr/>
        </p:nvSpPr>
        <p:spPr>
          <a:xfrm>
            <a:off x="5291008" y="1245144"/>
            <a:ext cx="993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(16, 16)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ED43F1C-2803-F74C-9651-112D2BD647D0}"/>
              </a:ext>
            </a:extLst>
          </p:cNvPr>
          <p:cNvSpPr txBox="1"/>
          <p:nvPr/>
        </p:nvSpPr>
        <p:spPr>
          <a:xfrm>
            <a:off x="133565" y="1245143"/>
            <a:ext cx="993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(-16, 16)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0765131-9447-4C44-931A-43E1B93BBEEB}"/>
              </a:ext>
            </a:extLst>
          </p:cNvPr>
          <p:cNvCxnSpPr>
            <a:stCxn id="4" idx="0"/>
            <a:endCxn id="4" idx="2"/>
          </p:cNvCxnSpPr>
          <p:nvPr/>
        </p:nvCxnSpPr>
        <p:spPr>
          <a:xfrm>
            <a:off x="3037722" y="1561172"/>
            <a:ext cx="0" cy="4438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D3FBAC7-85B5-3C47-B35C-27A955D16F67}"/>
              </a:ext>
            </a:extLst>
          </p:cNvPr>
          <p:cNvCxnSpPr>
            <a:cxnSpLocks/>
          </p:cNvCxnSpPr>
          <p:nvPr/>
        </p:nvCxnSpPr>
        <p:spPr>
          <a:xfrm>
            <a:off x="577892" y="3769113"/>
            <a:ext cx="491965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8A41387-28C5-DE48-841A-2335B26C1D70}"/>
              </a:ext>
            </a:extLst>
          </p:cNvPr>
          <p:cNvCxnSpPr>
            <a:cxnSpLocks/>
          </p:cNvCxnSpPr>
          <p:nvPr/>
        </p:nvCxnSpPr>
        <p:spPr>
          <a:xfrm>
            <a:off x="577891" y="2772938"/>
            <a:ext cx="24598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9BEDA4F-10D7-7C49-9BFB-35FB3C88EF64}"/>
              </a:ext>
            </a:extLst>
          </p:cNvPr>
          <p:cNvCxnSpPr>
            <a:cxnSpLocks/>
          </p:cNvCxnSpPr>
          <p:nvPr/>
        </p:nvCxnSpPr>
        <p:spPr>
          <a:xfrm>
            <a:off x="1807802" y="1576042"/>
            <a:ext cx="0" cy="22042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89CC8C9-62FD-CE44-A725-64BA847FCAAD}"/>
              </a:ext>
            </a:extLst>
          </p:cNvPr>
          <p:cNvCxnSpPr>
            <a:cxnSpLocks/>
          </p:cNvCxnSpPr>
          <p:nvPr/>
        </p:nvCxnSpPr>
        <p:spPr>
          <a:xfrm>
            <a:off x="1807802" y="3713356"/>
            <a:ext cx="0" cy="228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FADBD58-BAB1-D649-B8BE-8DED6819B1CF}"/>
              </a:ext>
            </a:extLst>
          </p:cNvPr>
          <p:cNvCxnSpPr>
            <a:cxnSpLocks/>
          </p:cNvCxnSpPr>
          <p:nvPr/>
        </p:nvCxnSpPr>
        <p:spPr>
          <a:xfrm>
            <a:off x="585326" y="4832193"/>
            <a:ext cx="24598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13D531F-986D-BE47-A6B8-ABF050F2A526}"/>
              </a:ext>
            </a:extLst>
          </p:cNvPr>
          <p:cNvCxnSpPr>
            <a:cxnSpLocks/>
          </p:cNvCxnSpPr>
          <p:nvPr/>
        </p:nvCxnSpPr>
        <p:spPr>
          <a:xfrm>
            <a:off x="1807802" y="3289607"/>
            <a:ext cx="123735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FC8060C-B4EF-EC44-8115-288D4A8E64D4}"/>
              </a:ext>
            </a:extLst>
          </p:cNvPr>
          <p:cNvCxnSpPr>
            <a:cxnSpLocks/>
          </p:cNvCxnSpPr>
          <p:nvPr/>
        </p:nvCxnSpPr>
        <p:spPr>
          <a:xfrm>
            <a:off x="2395969" y="2772938"/>
            <a:ext cx="0" cy="10073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>
            <a:extLst>
              <a:ext uri="{FF2B5EF4-FFF2-40B4-BE49-F238E27FC236}">
                <a16:creationId xmlns:a16="http://schemas.microsoft.com/office/drawing/2014/main" id="{E435A33E-DF17-AA4F-ACF3-51283F51EF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4776" y="3385394"/>
            <a:ext cx="323208" cy="2879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C84DB4F-3C32-9E4B-9CBC-D82CA6D7D3EE}"/>
                  </a:ext>
                </a:extLst>
              </p:cNvPr>
              <p:cNvSpPr txBox="1"/>
              <p:nvPr/>
            </p:nvSpPr>
            <p:spPr>
              <a:xfrm>
                <a:off x="421311" y="777388"/>
                <a:ext cx="58632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accent5"/>
                    </a:solidFill>
                  </a:rPr>
                  <a:t>anchor = (-9, 3), </a:t>
                </a:r>
                <a:r>
                  <a:rPr lang="en-US" dirty="0">
                    <a:solidFill>
                      <a:schemeClr val="accent2"/>
                    </a:solidFill>
                  </a:rPr>
                  <a:t>range </a:t>
                </a:r>
                <a:r>
                  <a:rPr lang="en-US" dirty="0">
                    <a:solidFill>
                      <a:schemeClr val="accent5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=7</m:t>
                    </m:r>
                  </m:oMath>
                </a14:m>
                <a:r>
                  <a:rPr lang="en-US" dirty="0">
                    <a:solidFill>
                      <a:schemeClr val="accent2"/>
                    </a:solidFill>
                  </a:rPr>
                  <a:t>,  </a:t>
                </a:r>
                <a:r>
                  <a:rPr lang="en-US" dirty="0">
                    <a:solidFill>
                      <a:srgbClr val="7030A0"/>
                    </a:solidFill>
                  </a:rPr>
                  <a:t>Bucket size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endParaRPr lang="en-US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C84DB4F-3C32-9E4B-9CBC-D82CA6D7D3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311" y="777388"/>
                <a:ext cx="5863271" cy="369332"/>
              </a:xfrm>
              <a:prstGeom prst="rect">
                <a:avLst/>
              </a:prstGeom>
              <a:blipFill>
                <a:blip r:embed="rId3"/>
                <a:stretch>
                  <a:fillRect l="-648" t="-3333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Oval 36">
            <a:extLst>
              <a:ext uri="{FF2B5EF4-FFF2-40B4-BE49-F238E27FC236}">
                <a16:creationId xmlns:a16="http://schemas.microsoft.com/office/drawing/2014/main" id="{C40E7FAC-2BA5-204B-AF7C-B13A89D2BA1C}"/>
              </a:ext>
            </a:extLst>
          </p:cNvPr>
          <p:cNvSpPr/>
          <p:nvPr/>
        </p:nvSpPr>
        <p:spPr>
          <a:xfrm>
            <a:off x="1474775" y="1839952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9BC64F6B-B4FF-CC46-9D08-E3240F04BCC4}"/>
              </a:ext>
            </a:extLst>
          </p:cNvPr>
          <p:cNvSpPr/>
          <p:nvPr/>
        </p:nvSpPr>
        <p:spPr>
          <a:xfrm>
            <a:off x="1760377" y="2258122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030A4FD8-FDCA-1240-A03A-50E44C956454}"/>
              </a:ext>
            </a:extLst>
          </p:cNvPr>
          <p:cNvSpPr/>
          <p:nvPr/>
        </p:nvSpPr>
        <p:spPr>
          <a:xfrm>
            <a:off x="943232" y="2401225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858369C6-A3CE-A549-B7E8-894D1B0E3C4F}"/>
              </a:ext>
            </a:extLst>
          </p:cNvPr>
          <p:cNvSpPr/>
          <p:nvPr/>
        </p:nvSpPr>
        <p:spPr>
          <a:xfrm>
            <a:off x="2470945" y="2401225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A8DFBF64-6A63-4941-B76D-0711BFF9E589}"/>
              </a:ext>
            </a:extLst>
          </p:cNvPr>
          <p:cNvSpPr/>
          <p:nvPr/>
        </p:nvSpPr>
        <p:spPr>
          <a:xfrm>
            <a:off x="3258965" y="2810100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3F572112-0688-6D4E-9954-5C92A9766196}"/>
              </a:ext>
            </a:extLst>
          </p:cNvPr>
          <p:cNvSpPr/>
          <p:nvPr/>
        </p:nvSpPr>
        <p:spPr>
          <a:xfrm>
            <a:off x="2489532" y="3066575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29CE63BF-5CF8-D842-864E-357C56C2EF7F}"/>
              </a:ext>
            </a:extLst>
          </p:cNvPr>
          <p:cNvSpPr/>
          <p:nvPr/>
        </p:nvSpPr>
        <p:spPr>
          <a:xfrm>
            <a:off x="2073225" y="3486601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64B5F066-3BDC-2E47-A2A2-65998B32EDA0}"/>
              </a:ext>
            </a:extLst>
          </p:cNvPr>
          <p:cNvSpPr/>
          <p:nvPr/>
        </p:nvSpPr>
        <p:spPr>
          <a:xfrm>
            <a:off x="1556555" y="4241162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06F0AC4F-8993-1441-9484-031E5E3C4383}"/>
              </a:ext>
            </a:extLst>
          </p:cNvPr>
          <p:cNvSpPr/>
          <p:nvPr/>
        </p:nvSpPr>
        <p:spPr>
          <a:xfrm>
            <a:off x="2675385" y="3408542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284C06F-6037-6F4E-9388-4ED478106D7D}"/>
              </a:ext>
            </a:extLst>
          </p:cNvPr>
          <p:cNvSpPr txBox="1"/>
          <p:nvPr/>
        </p:nvSpPr>
        <p:spPr>
          <a:xfrm>
            <a:off x="2839728" y="3765467"/>
            <a:ext cx="2054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0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DC40580-A139-C249-90A1-1AC648FC3614}"/>
              </a:ext>
            </a:extLst>
          </p:cNvPr>
          <p:cNvSpPr txBox="1"/>
          <p:nvPr/>
        </p:nvSpPr>
        <p:spPr>
          <a:xfrm>
            <a:off x="2197241" y="3759315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-4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DD1F80B-070E-5045-9A7B-C782D99A825D}"/>
              </a:ext>
            </a:extLst>
          </p:cNvPr>
          <p:cNvSpPr txBox="1"/>
          <p:nvPr/>
        </p:nvSpPr>
        <p:spPr>
          <a:xfrm>
            <a:off x="3501723" y="3759315"/>
            <a:ext cx="2054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4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383F2446-45E7-AA4E-B621-DE69374595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2812" y="3168792"/>
            <a:ext cx="215900" cy="228600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8017408E-686D-CF48-9D4A-F5D3498FBDA5}"/>
              </a:ext>
            </a:extLst>
          </p:cNvPr>
          <p:cNvSpPr txBox="1"/>
          <p:nvPr/>
        </p:nvSpPr>
        <p:spPr>
          <a:xfrm>
            <a:off x="1592398" y="3768840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-8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89434D0-EFD9-E948-AF48-D52018F7B778}"/>
              </a:ext>
            </a:extLst>
          </p:cNvPr>
          <p:cNvSpPr txBox="1"/>
          <p:nvPr/>
        </p:nvSpPr>
        <p:spPr>
          <a:xfrm>
            <a:off x="4081483" y="3779567"/>
            <a:ext cx="2054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8</a:t>
            </a: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13446AA9-C995-F048-A218-A84FE9DC843B}"/>
              </a:ext>
            </a:extLst>
          </p:cNvPr>
          <p:cNvCxnSpPr>
            <a:cxnSpLocks/>
          </p:cNvCxnSpPr>
          <p:nvPr/>
        </p:nvCxnSpPr>
        <p:spPr>
          <a:xfrm flipH="1">
            <a:off x="1620284" y="3457748"/>
            <a:ext cx="7231" cy="308205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6E462DB3-49F7-4A47-922A-63AADC96AE78}"/>
              </a:ext>
            </a:extLst>
          </p:cNvPr>
          <p:cNvCxnSpPr>
            <a:cxnSpLocks/>
          </p:cNvCxnSpPr>
          <p:nvPr/>
        </p:nvCxnSpPr>
        <p:spPr>
          <a:xfrm>
            <a:off x="1688655" y="3389482"/>
            <a:ext cx="1331256" cy="3823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24CB42CA-8EAE-CE4D-82D9-095DFE4458C3}"/>
              </a:ext>
            </a:extLst>
          </p:cNvPr>
          <p:cNvSpPr txBox="1"/>
          <p:nvPr/>
        </p:nvSpPr>
        <p:spPr>
          <a:xfrm>
            <a:off x="1444753" y="3764077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00B0F0"/>
                </a:solidFill>
              </a:rPr>
              <a:t>-9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BCC205CA-23A5-1641-A112-80D91CF958DF}"/>
              </a:ext>
            </a:extLst>
          </p:cNvPr>
          <p:cNvSpPr txBox="1"/>
          <p:nvPr/>
        </p:nvSpPr>
        <p:spPr>
          <a:xfrm>
            <a:off x="3025913" y="3287814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00B0F0"/>
                </a:solidFill>
              </a:rPr>
              <a:t>3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359B3557-F84D-874D-BC31-BDABDB1128EF}"/>
              </a:ext>
            </a:extLst>
          </p:cNvPr>
          <p:cNvSpPr txBox="1"/>
          <p:nvPr/>
        </p:nvSpPr>
        <p:spPr>
          <a:xfrm>
            <a:off x="2778255" y="4183182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-4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B980752-22D2-A34A-A952-DA61554DFFDF}"/>
              </a:ext>
            </a:extLst>
          </p:cNvPr>
          <p:cNvSpPr txBox="1"/>
          <p:nvPr/>
        </p:nvSpPr>
        <p:spPr>
          <a:xfrm>
            <a:off x="2802066" y="4664199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-8</a:t>
            </a: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8C929720-BA9D-3C46-BCF3-253BA94B95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87662" y="2614607"/>
            <a:ext cx="215900" cy="228600"/>
          </a:xfrm>
          <a:prstGeom prst="rect">
            <a:avLst/>
          </a:prstGeom>
        </p:spPr>
      </p:pic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E99C64F5-A836-4247-AEB1-5CCE9DDB9EAF}"/>
              </a:ext>
            </a:extLst>
          </p:cNvPr>
          <p:cNvCxnSpPr>
            <a:cxnSpLocks/>
          </p:cNvCxnSpPr>
          <p:nvPr/>
        </p:nvCxnSpPr>
        <p:spPr>
          <a:xfrm>
            <a:off x="1607804" y="3422830"/>
            <a:ext cx="1203348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Oval 74">
            <a:extLst>
              <a:ext uri="{FF2B5EF4-FFF2-40B4-BE49-F238E27FC236}">
                <a16:creationId xmlns:a16="http://schemas.microsoft.com/office/drawing/2014/main" id="{47CCA042-4D34-1543-97CB-B2810DB98106}"/>
              </a:ext>
            </a:extLst>
          </p:cNvPr>
          <p:cNvSpPr/>
          <p:nvPr/>
        </p:nvSpPr>
        <p:spPr>
          <a:xfrm>
            <a:off x="714103" y="2512737"/>
            <a:ext cx="2015380" cy="2011680"/>
          </a:xfrm>
          <a:prstGeom prst="ellipse">
            <a:avLst/>
          </a:prstGeom>
          <a:solidFill>
            <a:schemeClr val="accent2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1437A734-5F5E-1F4E-AFCE-0B91124B4081}"/>
                  </a:ext>
                </a:extLst>
              </p:cNvPr>
              <p:cNvSpPr txBox="1"/>
              <p:nvPr/>
            </p:nvSpPr>
            <p:spPr>
              <a:xfrm>
                <a:off x="731650" y="2105956"/>
                <a:ext cx="27584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1437A734-5F5E-1F4E-AFCE-0B91124B40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650" y="2105956"/>
                <a:ext cx="275845" cy="276999"/>
              </a:xfrm>
              <a:prstGeom prst="rect">
                <a:avLst/>
              </a:prstGeom>
              <a:blipFill>
                <a:blip r:embed="rId6"/>
                <a:stretch>
                  <a:fillRect l="-22727" r="-4545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87D865D-922E-7D46-B0B6-3DC6B703FAF7}"/>
                  </a:ext>
                </a:extLst>
              </p:cNvPr>
              <p:cNvSpPr txBox="1"/>
              <p:nvPr/>
            </p:nvSpPr>
            <p:spPr>
              <a:xfrm>
                <a:off x="1255534" y="1629692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87D865D-922E-7D46-B0B6-3DC6B703FA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5534" y="1629692"/>
                <a:ext cx="281167" cy="276999"/>
              </a:xfrm>
              <a:prstGeom prst="rect">
                <a:avLst/>
              </a:prstGeom>
              <a:blipFill>
                <a:blip r:embed="rId7"/>
                <a:stretch>
                  <a:fillRect l="-17391" r="-4348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BB3CD07-D837-F44C-A472-66C908F6DB16}"/>
                  </a:ext>
                </a:extLst>
              </p:cNvPr>
              <p:cNvSpPr txBox="1"/>
              <p:nvPr/>
            </p:nvSpPr>
            <p:spPr>
              <a:xfrm>
                <a:off x="1898473" y="1958313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BB3CD07-D837-F44C-A472-66C908F6DB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8473" y="1958313"/>
                <a:ext cx="281167" cy="276999"/>
              </a:xfrm>
              <a:prstGeom prst="rect">
                <a:avLst/>
              </a:prstGeom>
              <a:blipFill>
                <a:blip r:embed="rId8"/>
                <a:stretch>
                  <a:fillRect l="-16667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4A56388C-2791-C543-86A1-29F83A27FAD6}"/>
                  </a:ext>
                </a:extLst>
              </p:cNvPr>
              <p:cNvSpPr txBox="1"/>
              <p:nvPr/>
            </p:nvSpPr>
            <p:spPr>
              <a:xfrm>
                <a:off x="2379493" y="2110708"/>
                <a:ext cx="27943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4A56388C-2791-C543-86A1-29F83A27FA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9493" y="2110708"/>
                <a:ext cx="279435" cy="276999"/>
              </a:xfrm>
              <a:prstGeom prst="rect">
                <a:avLst/>
              </a:prstGeom>
              <a:blipFill>
                <a:blip r:embed="rId9"/>
                <a:stretch>
                  <a:fillRect l="-17391" r="-4348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23C3719B-A6AF-164F-90D4-CEF73935F3C9}"/>
                  </a:ext>
                </a:extLst>
              </p:cNvPr>
              <p:cNvSpPr txBox="1"/>
              <p:nvPr/>
            </p:nvSpPr>
            <p:spPr>
              <a:xfrm>
                <a:off x="3236751" y="2467902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23C3719B-A6AF-164F-90D4-CEF73935F3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6751" y="2467902"/>
                <a:ext cx="281167" cy="276999"/>
              </a:xfrm>
              <a:prstGeom prst="rect">
                <a:avLst/>
              </a:prstGeom>
              <a:blipFill>
                <a:blip r:embed="rId10"/>
                <a:stretch>
                  <a:fillRect l="-17391" r="-4348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CB576CCD-353B-A64A-A8B6-79C729DF5242}"/>
                  </a:ext>
                </a:extLst>
              </p:cNvPr>
              <p:cNvSpPr txBox="1"/>
              <p:nvPr/>
            </p:nvSpPr>
            <p:spPr>
              <a:xfrm>
                <a:off x="2603329" y="2834619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CB576CCD-353B-A64A-A8B6-79C729DF52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3329" y="2834619"/>
                <a:ext cx="281167" cy="276999"/>
              </a:xfrm>
              <a:prstGeom prst="rect">
                <a:avLst/>
              </a:prstGeom>
              <a:blipFill>
                <a:blip r:embed="rId11"/>
                <a:stretch>
                  <a:fillRect l="-17391" r="-4348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1EE9049A-08B4-3D4B-842B-844CD7B49850}"/>
                  </a:ext>
                </a:extLst>
              </p:cNvPr>
              <p:cNvSpPr txBox="1"/>
              <p:nvPr/>
            </p:nvSpPr>
            <p:spPr>
              <a:xfrm>
                <a:off x="2755729" y="3401371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1EE9049A-08B4-3D4B-842B-844CD7B498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5729" y="3401371"/>
                <a:ext cx="281167" cy="276999"/>
              </a:xfrm>
              <a:prstGeom prst="rect">
                <a:avLst/>
              </a:prstGeom>
              <a:blipFill>
                <a:blip r:embed="rId12"/>
                <a:stretch>
                  <a:fillRect l="-17391" r="-4348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3BC46F4D-80C4-8045-966E-89D8A837A63B}"/>
                  </a:ext>
                </a:extLst>
              </p:cNvPr>
              <p:cNvSpPr txBox="1"/>
              <p:nvPr/>
            </p:nvSpPr>
            <p:spPr>
              <a:xfrm>
                <a:off x="2108022" y="3510907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3BC46F4D-80C4-8045-966E-89D8A837A6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8022" y="3510907"/>
                <a:ext cx="281167" cy="276999"/>
              </a:xfrm>
              <a:prstGeom prst="rect">
                <a:avLst/>
              </a:prstGeom>
              <a:blipFill>
                <a:blip r:embed="rId13"/>
                <a:stretch>
                  <a:fillRect l="-17391" r="-4348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A21FCB75-57F2-6B4B-B6D4-2E51392F06B3}"/>
                  </a:ext>
                </a:extLst>
              </p:cNvPr>
              <p:cNvSpPr txBox="1"/>
              <p:nvPr/>
            </p:nvSpPr>
            <p:spPr>
              <a:xfrm>
                <a:off x="1574613" y="4277677"/>
                <a:ext cx="27584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A21FCB75-57F2-6B4B-B6D4-2E51392F06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4613" y="4277677"/>
                <a:ext cx="275845" cy="276999"/>
              </a:xfrm>
              <a:prstGeom prst="rect">
                <a:avLst/>
              </a:prstGeom>
              <a:blipFill>
                <a:blip r:embed="rId14"/>
                <a:stretch>
                  <a:fillRect l="-17391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111C7B60-146D-7C49-AE2F-67EB5ACFE4E2}"/>
              </a:ext>
            </a:extLst>
          </p:cNvPr>
          <p:cNvCxnSpPr>
            <a:cxnSpLocks/>
          </p:cNvCxnSpPr>
          <p:nvPr/>
        </p:nvCxnSpPr>
        <p:spPr>
          <a:xfrm flipH="1">
            <a:off x="7024504" y="1413529"/>
            <a:ext cx="1142054" cy="614225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B7A097B4-96AB-5B49-B870-C1FACE0D83D2}"/>
              </a:ext>
            </a:extLst>
          </p:cNvPr>
          <p:cNvCxnSpPr>
            <a:cxnSpLocks/>
          </p:cNvCxnSpPr>
          <p:nvPr/>
        </p:nvCxnSpPr>
        <p:spPr>
          <a:xfrm flipH="1">
            <a:off x="8386763" y="1576042"/>
            <a:ext cx="331640" cy="7378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CADC76E4-CC05-974D-9737-328F5B01EFE9}"/>
              </a:ext>
            </a:extLst>
          </p:cNvPr>
          <p:cNvCxnSpPr>
            <a:cxnSpLocks/>
          </p:cNvCxnSpPr>
          <p:nvPr/>
        </p:nvCxnSpPr>
        <p:spPr>
          <a:xfrm>
            <a:off x="9458325" y="1561172"/>
            <a:ext cx="705531" cy="6741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D65B81CE-AB0E-8F4C-9BB4-A473BDD2C31D}"/>
              </a:ext>
            </a:extLst>
          </p:cNvPr>
          <p:cNvCxnSpPr>
            <a:cxnSpLocks/>
          </p:cNvCxnSpPr>
          <p:nvPr/>
        </p:nvCxnSpPr>
        <p:spPr>
          <a:xfrm>
            <a:off x="9797354" y="1413529"/>
            <a:ext cx="1526024" cy="4005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Oval 107">
            <a:extLst>
              <a:ext uri="{FF2B5EF4-FFF2-40B4-BE49-F238E27FC236}">
                <a16:creationId xmlns:a16="http://schemas.microsoft.com/office/drawing/2014/main" id="{983A2BA5-38F6-9B41-9D65-F467C840EA86}"/>
              </a:ext>
            </a:extLst>
          </p:cNvPr>
          <p:cNvSpPr/>
          <p:nvPr/>
        </p:nvSpPr>
        <p:spPr>
          <a:xfrm>
            <a:off x="9625534" y="2400465"/>
            <a:ext cx="1076643" cy="54221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0D11F92F-18CC-5F49-A9E5-F8FEF8B76FC5}"/>
                  </a:ext>
                </a:extLst>
              </p:cNvPr>
              <p:cNvSpPr/>
              <p:nvPr/>
            </p:nvSpPr>
            <p:spPr>
              <a:xfrm>
                <a:off x="7848441" y="2343499"/>
                <a:ext cx="1076643" cy="54221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0D11F92F-18CC-5F49-A9E5-F8FEF8B76F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8441" y="2343499"/>
                <a:ext cx="1076643" cy="542215"/>
              </a:xfrm>
              <a:prstGeom prst="ellipse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0" name="Oval 109">
            <a:extLst>
              <a:ext uri="{FF2B5EF4-FFF2-40B4-BE49-F238E27FC236}">
                <a16:creationId xmlns:a16="http://schemas.microsoft.com/office/drawing/2014/main" id="{3A3D12D0-9524-5244-865E-3FB35B4E64CB}"/>
              </a:ext>
            </a:extLst>
          </p:cNvPr>
          <p:cNvSpPr/>
          <p:nvPr/>
        </p:nvSpPr>
        <p:spPr>
          <a:xfrm>
            <a:off x="10985081" y="1895708"/>
            <a:ext cx="1076643" cy="54221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ADE06B88-5EB9-E941-99AB-D2D46618547D}"/>
              </a:ext>
            </a:extLst>
          </p:cNvPr>
          <p:cNvCxnSpPr>
            <a:cxnSpLocks/>
          </p:cNvCxnSpPr>
          <p:nvPr/>
        </p:nvCxnSpPr>
        <p:spPr>
          <a:xfrm flipH="1">
            <a:off x="5991988" y="2521133"/>
            <a:ext cx="544736" cy="2841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592A0D34-9286-6847-AA3B-8DE51A1D2F2E}"/>
              </a:ext>
            </a:extLst>
          </p:cNvPr>
          <p:cNvCxnSpPr>
            <a:cxnSpLocks/>
          </p:cNvCxnSpPr>
          <p:nvPr/>
        </p:nvCxnSpPr>
        <p:spPr>
          <a:xfrm flipH="1">
            <a:off x="6207366" y="2606401"/>
            <a:ext cx="568662" cy="8009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8D157BAD-C517-2B49-BAD7-377C9F5923FC}"/>
              </a:ext>
            </a:extLst>
          </p:cNvPr>
          <p:cNvCxnSpPr>
            <a:cxnSpLocks/>
          </p:cNvCxnSpPr>
          <p:nvPr/>
        </p:nvCxnSpPr>
        <p:spPr>
          <a:xfrm flipH="1">
            <a:off x="6842129" y="2653318"/>
            <a:ext cx="194544" cy="73207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3F21784C-D3B2-8B4F-B5FC-37D7108EEC12}"/>
              </a:ext>
            </a:extLst>
          </p:cNvPr>
          <p:cNvCxnSpPr>
            <a:cxnSpLocks/>
          </p:cNvCxnSpPr>
          <p:nvPr/>
        </p:nvCxnSpPr>
        <p:spPr>
          <a:xfrm>
            <a:off x="7366031" y="2618573"/>
            <a:ext cx="416309" cy="8923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Oval 118">
            <a:extLst>
              <a:ext uri="{FF2B5EF4-FFF2-40B4-BE49-F238E27FC236}">
                <a16:creationId xmlns:a16="http://schemas.microsoft.com/office/drawing/2014/main" id="{14DFBD9B-49EA-8941-812E-EE9DBCBB212D}"/>
              </a:ext>
            </a:extLst>
          </p:cNvPr>
          <p:cNvSpPr/>
          <p:nvPr/>
        </p:nvSpPr>
        <p:spPr>
          <a:xfrm>
            <a:off x="6531303" y="3485133"/>
            <a:ext cx="694275" cy="58314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Oval 121">
                <a:extLst>
                  <a:ext uri="{FF2B5EF4-FFF2-40B4-BE49-F238E27FC236}">
                    <a16:creationId xmlns:a16="http://schemas.microsoft.com/office/drawing/2014/main" id="{B950B928-B08F-FA4D-8639-878213CF86A3}"/>
                  </a:ext>
                </a:extLst>
              </p:cNvPr>
              <p:cNvSpPr/>
              <p:nvPr/>
            </p:nvSpPr>
            <p:spPr>
              <a:xfrm>
                <a:off x="5755733" y="3495491"/>
                <a:ext cx="694275" cy="583149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3,</m:t>
                      </m:r>
                    </m:oMath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2" name="Oval 121">
                <a:extLst>
                  <a:ext uri="{FF2B5EF4-FFF2-40B4-BE49-F238E27FC236}">
                    <a16:creationId xmlns:a16="http://schemas.microsoft.com/office/drawing/2014/main" id="{B950B928-B08F-FA4D-8639-878213CF86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5733" y="3495491"/>
                <a:ext cx="694275" cy="583149"/>
              </a:xfrm>
              <a:prstGeom prst="ellipse">
                <a:avLst/>
              </a:prstGeom>
              <a:blipFill>
                <a:blip r:embed="rId16"/>
                <a:stretch>
                  <a:fillRect b="-1041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B80EAF62-6A74-BC44-A38D-4789B856867E}"/>
                  </a:ext>
                </a:extLst>
              </p:cNvPr>
              <p:cNvSpPr/>
              <p:nvPr/>
            </p:nvSpPr>
            <p:spPr>
              <a:xfrm>
                <a:off x="5495866" y="2805079"/>
                <a:ext cx="694275" cy="583149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1,</m:t>
                      </m:r>
                    </m:oMath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B80EAF62-6A74-BC44-A38D-4789B85686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5866" y="2805079"/>
                <a:ext cx="694275" cy="583149"/>
              </a:xfrm>
              <a:prstGeom prst="ellipse">
                <a:avLst/>
              </a:prstGeom>
              <a:blipFill>
                <a:blip r:embed="rId17"/>
                <a:stretch>
                  <a:fillRect b="-1250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6AF9F15E-DED0-E949-8CBC-6D664601DCBA}"/>
              </a:ext>
            </a:extLst>
          </p:cNvPr>
          <p:cNvCxnSpPr>
            <a:cxnSpLocks/>
          </p:cNvCxnSpPr>
          <p:nvPr/>
        </p:nvCxnSpPr>
        <p:spPr>
          <a:xfrm flipH="1">
            <a:off x="7065249" y="4017633"/>
            <a:ext cx="471373" cy="7026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Oval 127">
            <a:extLst>
              <a:ext uri="{FF2B5EF4-FFF2-40B4-BE49-F238E27FC236}">
                <a16:creationId xmlns:a16="http://schemas.microsoft.com/office/drawing/2014/main" id="{A0B66E87-88B7-A04F-A32B-5928CE8DFC70}"/>
              </a:ext>
            </a:extLst>
          </p:cNvPr>
          <p:cNvSpPr>
            <a:spLocks noChangeAspect="1"/>
          </p:cNvSpPr>
          <p:nvPr/>
        </p:nvSpPr>
        <p:spPr>
          <a:xfrm>
            <a:off x="6727461" y="4771921"/>
            <a:ext cx="457200" cy="4572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AE3FDE38-857D-5640-84DD-8A9C8980D6D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465656" y="4767156"/>
                <a:ext cx="457200" cy="4572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AE3FDE38-857D-5640-84DD-8A9C8980D6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5656" y="4767156"/>
                <a:ext cx="457200" cy="457200"/>
              </a:xfrm>
              <a:prstGeom prst="ellipse">
                <a:avLst/>
              </a:prstGeom>
              <a:blipFill>
                <a:blip r:embed="rId18"/>
                <a:stretch>
                  <a:fillRect l="-540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5F03693F-5766-F643-906E-483748D372C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185971" y="4809362"/>
                <a:ext cx="457200" cy="4572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5F03693F-5766-F643-906E-483748D372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5971" y="4809362"/>
                <a:ext cx="457200" cy="457200"/>
              </a:xfrm>
              <a:prstGeom prst="ellipse">
                <a:avLst/>
              </a:prstGeom>
              <a:blipFill>
                <a:blip r:embed="rId19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47F7244A-6014-6E41-B954-C65631D8DF2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938454" y="4804597"/>
                <a:ext cx="457200" cy="4572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47F7244A-6014-6E41-B954-C65631D8DF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8454" y="4804597"/>
                <a:ext cx="457200" cy="457200"/>
              </a:xfrm>
              <a:prstGeom prst="ellipse">
                <a:avLst/>
              </a:prstGeom>
              <a:blipFill>
                <a:blip r:embed="rId20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86C3C6BC-7568-E74F-845F-E9A1CC6A12C8}"/>
              </a:ext>
            </a:extLst>
          </p:cNvPr>
          <p:cNvCxnSpPr>
            <a:cxnSpLocks/>
          </p:cNvCxnSpPr>
          <p:nvPr/>
        </p:nvCxnSpPr>
        <p:spPr>
          <a:xfrm flipH="1">
            <a:off x="7718607" y="4143770"/>
            <a:ext cx="53702" cy="5204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F9FD7456-EC2D-874A-825D-C68AAE470598}"/>
              </a:ext>
            </a:extLst>
          </p:cNvPr>
          <p:cNvCxnSpPr>
            <a:cxnSpLocks/>
          </p:cNvCxnSpPr>
          <p:nvPr/>
        </p:nvCxnSpPr>
        <p:spPr>
          <a:xfrm>
            <a:off x="8070568" y="4098965"/>
            <a:ext cx="482015" cy="6213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C331B52D-8C73-2141-9943-8CE625BB0894}"/>
              </a:ext>
            </a:extLst>
          </p:cNvPr>
          <p:cNvCxnSpPr>
            <a:cxnSpLocks/>
          </p:cNvCxnSpPr>
          <p:nvPr/>
        </p:nvCxnSpPr>
        <p:spPr>
          <a:xfrm>
            <a:off x="8200258" y="3867037"/>
            <a:ext cx="966796" cy="7971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60FCD9C5-0658-5C4A-86EE-EDD0578A946C}"/>
              </a:ext>
            </a:extLst>
          </p:cNvPr>
          <p:cNvCxnSpPr>
            <a:cxnSpLocks/>
          </p:cNvCxnSpPr>
          <p:nvPr/>
        </p:nvCxnSpPr>
        <p:spPr>
          <a:xfrm flipH="1">
            <a:off x="9420085" y="2973118"/>
            <a:ext cx="445823" cy="5377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ACC8C392-6B31-1D42-85A5-A362D0CC4440}"/>
              </a:ext>
            </a:extLst>
          </p:cNvPr>
          <p:cNvCxnSpPr>
            <a:cxnSpLocks/>
          </p:cNvCxnSpPr>
          <p:nvPr/>
        </p:nvCxnSpPr>
        <p:spPr>
          <a:xfrm flipH="1">
            <a:off x="10113498" y="2984513"/>
            <a:ext cx="177310" cy="5841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4FDCD2B7-152B-BC4D-BB03-338334E6D6CE}"/>
              </a:ext>
            </a:extLst>
          </p:cNvPr>
          <p:cNvCxnSpPr>
            <a:cxnSpLocks/>
          </p:cNvCxnSpPr>
          <p:nvPr/>
        </p:nvCxnSpPr>
        <p:spPr>
          <a:xfrm>
            <a:off x="10549970" y="3006664"/>
            <a:ext cx="344285" cy="5914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704DD6B7-F153-594D-9753-4ECACF1A8F29}"/>
              </a:ext>
            </a:extLst>
          </p:cNvPr>
          <p:cNvCxnSpPr>
            <a:cxnSpLocks/>
          </p:cNvCxnSpPr>
          <p:nvPr/>
        </p:nvCxnSpPr>
        <p:spPr>
          <a:xfrm>
            <a:off x="10730836" y="2857181"/>
            <a:ext cx="792566" cy="6537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Oval 147">
            <a:extLst>
              <a:ext uri="{FF2B5EF4-FFF2-40B4-BE49-F238E27FC236}">
                <a16:creationId xmlns:a16="http://schemas.microsoft.com/office/drawing/2014/main" id="{827F7AEF-055D-7645-B788-01CE6D6AE33F}"/>
              </a:ext>
            </a:extLst>
          </p:cNvPr>
          <p:cNvSpPr/>
          <p:nvPr/>
        </p:nvSpPr>
        <p:spPr>
          <a:xfrm>
            <a:off x="9797354" y="3649406"/>
            <a:ext cx="694275" cy="58314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Oval 148">
            <a:extLst>
              <a:ext uri="{FF2B5EF4-FFF2-40B4-BE49-F238E27FC236}">
                <a16:creationId xmlns:a16="http://schemas.microsoft.com/office/drawing/2014/main" id="{431BBF08-0D12-184D-A846-741CACC514FB}"/>
              </a:ext>
            </a:extLst>
          </p:cNvPr>
          <p:cNvSpPr/>
          <p:nvPr/>
        </p:nvSpPr>
        <p:spPr>
          <a:xfrm>
            <a:off x="10702177" y="3678540"/>
            <a:ext cx="694275" cy="58314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57210AA5-CE15-6046-AAF8-4BFDDE75CBE4}"/>
              </a:ext>
            </a:extLst>
          </p:cNvPr>
          <p:cNvSpPr/>
          <p:nvPr/>
        </p:nvSpPr>
        <p:spPr>
          <a:xfrm>
            <a:off x="11493405" y="3539870"/>
            <a:ext cx="694275" cy="58314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Oval 153">
                <a:extLst>
                  <a:ext uri="{FF2B5EF4-FFF2-40B4-BE49-F238E27FC236}">
                    <a16:creationId xmlns:a16="http://schemas.microsoft.com/office/drawing/2014/main" id="{271A5EE8-5ED8-3A4E-B8F3-FA3409777DF6}"/>
                  </a:ext>
                </a:extLst>
              </p:cNvPr>
              <p:cNvSpPr/>
              <p:nvPr/>
            </p:nvSpPr>
            <p:spPr>
              <a:xfrm>
                <a:off x="8997364" y="3595714"/>
                <a:ext cx="694275" cy="58314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4" name="Oval 153">
                <a:extLst>
                  <a:ext uri="{FF2B5EF4-FFF2-40B4-BE49-F238E27FC236}">
                    <a16:creationId xmlns:a16="http://schemas.microsoft.com/office/drawing/2014/main" id="{271A5EE8-5ED8-3A4E-B8F3-FA3409777D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7364" y="3595714"/>
                <a:ext cx="694275" cy="583149"/>
              </a:xfrm>
              <a:prstGeom prst="ellipse">
                <a:avLst/>
              </a:prstGeom>
              <a:blipFill>
                <a:blip r:embed="rId21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5" name="Picture 154">
            <a:extLst>
              <a:ext uri="{FF2B5EF4-FFF2-40B4-BE49-F238E27FC236}">
                <a16:creationId xmlns:a16="http://schemas.microsoft.com/office/drawing/2014/main" id="{CB16B6D5-7266-2B49-A61F-FDDD03F808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0944" y="3744073"/>
            <a:ext cx="153965" cy="13716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ECFE238-F018-6C42-A3DF-7B12A8655651}"/>
              </a:ext>
            </a:extLst>
          </p:cNvPr>
          <p:cNvSpPr/>
          <p:nvPr/>
        </p:nvSpPr>
        <p:spPr>
          <a:xfrm>
            <a:off x="1797984" y="1560788"/>
            <a:ext cx="1247172" cy="1212150"/>
          </a:xfrm>
          <a:prstGeom prst="rect">
            <a:avLst/>
          </a:prstGeom>
          <a:solidFill>
            <a:srgbClr val="7030A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50F19F3-389B-B743-93D0-3C9B46777B77}"/>
              </a:ext>
            </a:extLst>
          </p:cNvPr>
          <p:cNvSpPr/>
          <p:nvPr/>
        </p:nvSpPr>
        <p:spPr>
          <a:xfrm>
            <a:off x="1797984" y="2772938"/>
            <a:ext cx="1263710" cy="993015"/>
          </a:xfrm>
          <a:prstGeom prst="rect">
            <a:avLst/>
          </a:prstGeom>
          <a:solidFill>
            <a:srgbClr val="7030A0">
              <a:alpha val="4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30B950-9235-FD4C-ADE7-DCFF372B5254}"/>
              </a:ext>
            </a:extLst>
          </p:cNvPr>
          <p:cNvSpPr txBox="1"/>
          <p:nvPr/>
        </p:nvSpPr>
        <p:spPr>
          <a:xfrm>
            <a:off x="655478" y="1740848"/>
            <a:ext cx="529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07CC9580-BD33-2949-843E-B627FC3192A7}"/>
              </a:ext>
            </a:extLst>
          </p:cNvPr>
          <p:cNvSpPr txBox="1"/>
          <p:nvPr/>
        </p:nvSpPr>
        <p:spPr>
          <a:xfrm>
            <a:off x="5753117" y="2522034"/>
            <a:ext cx="391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D5466AE4-D2F4-7F49-AD42-14E34BF686DA}"/>
              </a:ext>
            </a:extLst>
          </p:cNvPr>
          <p:cNvSpPr txBox="1"/>
          <p:nvPr/>
        </p:nvSpPr>
        <p:spPr>
          <a:xfrm>
            <a:off x="2365491" y="1663388"/>
            <a:ext cx="529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241CDAA8-0E4E-5046-A7D4-4C5BED7D22F2}"/>
              </a:ext>
            </a:extLst>
          </p:cNvPr>
          <p:cNvSpPr txBox="1"/>
          <p:nvPr/>
        </p:nvSpPr>
        <p:spPr>
          <a:xfrm>
            <a:off x="2733552" y="2687600"/>
            <a:ext cx="529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C76DA9CD-43D7-6A47-941D-F84A1336E5DE}"/>
              </a:ext>
            </a:extLst>
          </p:cNvPr>
          <p:cNvSpPr txBox="1"/>
          <p:nvPr/>
        </p:nvSpPr>
        <p:spPr>
          <a:xfrm>
            <a:off x="7371925" y="3268848"/>
            <a:ext cx="529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FB6D0A8A-5377-1744-B536-73176DF86C9D}"/>
              </a:ext>
            </a:extLst>
          </p:cNvPr>
          <p:cNvSpPr txBox="1"/>
          <p:nvPr/>
        </p:nvSpPr>
        <p:spPr>
          <a:xfrm>
            <a:off x="6247819" y="3271348"/>
            <a:ext cx="529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4DF2B516-5D26-BC44-ABD1-862D6F015EF3}"/>
              </a:ext>
            </a:extLst>
          </p:cNvPr>
          <p:cNvSpPr/>
          <p:nvPr/>
        </p:nvSpPr>
        <p:spPr>
          <a:xfrm>
            <a:off x="7472283" y="3518577"/>
            <a:ext cx="694275" cy="583149"/>
          </a:xfrm>
          <a:prstGeom prst="ellipse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4757E717-C836-924D-9E2C-789B83D68308}"/>
              </a:ext>
            </a:extLst>
          </p:cNvPr>
          <p:cNvSpPr>
            <a:spLocks/>
          </p:cNvSpPr>
          <p:nvPr/>
        </p:nvSpPr>
        <p:spPr>
          <a:xfrm>
            <a:off x="546420" y="1546908"/>
            <a:ext cx="1230998" cy="1206693"/>
          </a:xfrm>
          <a:prstGeom prst="rect">
            <a:avLst/>
          </a:prstGeom>
          <a:solidFill>
            <a:schemeClr val="accent6">
              <a:lumMod val="60000"/>
              <a:lumOff val="40000"/>
              <a:alpha val="26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C573087-5E4D-1345-99F0-4432263A3562}"/>
                  </a:ext>
                </a:extLst>
              </p:cNvPr>
              <p:cNvSpPr txBox="1"/>
              <p:nvPr/>
            </p:nvSpPr>
            <p:spPr>
              <a:xfrm>
                <a:off x="5753117" y="5372100"/>
                <a:ext cx="643888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b="0" dirty="0"/>
                  <a:t>Non-zero intersection, and black node!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are not within the range, unfortunately!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C573087-5E4D-1345-99F0-4432263A35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3117" y="5372100"/>
                <a:ext cx="6438883" cy="646331"/>
              </a:xfrm>
              <a:prstGeom prst="rect">
                <a:avLst/>
              </a:prstGeom>
              <a:blipFill>
                <a:blip r:embed="rId22"/>
                <a:stretch>
                  <a:fillRect l="-591" t="-3846" b="-13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0" name="Oval 99">
            <a:extLst>
              <a:ext uri="{FF2B5EF4-FFF2-40B4-BE49-F238E27FC236}">
                <a16:creationId xmlns:a16="http://schemas.microsoft.com/office/drawing/2014/main" id="{C848F199-42DB-B040-871D-65F28E46ADC1}"/>
              </a:ext>
            </a:extLst>
          </p:cNvPr>
          <p:cNvSpPr/>
          <p:nvPr/>
        </p:nvSpPr>
        <p:spPr>
          <a:xfrm>
            <a:off x="8072437" y="1039170"/>
            <a:ext cx="1728788" cy="482972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30397907-B2DE-4342-812F-C3C1CABC8933}"/>
              </a:ext>
            </a:extLst>
          </p:cNvPr>
          <p:cNvSpPr/>
          <p:nvPr/>
        </p:nvSpPr>
        <p:spPr>
          <a:xfrm>
            <a:off x="6459979" y="2111847"/>
            <a:ext cx="1076643" cy="542215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D5CDDE92-8766-1447-805F-5B0584F17460}"/>
              </a:ext>
            </a:extLst>
          </p:cNvPr>
          <p:cNvSpPr/>
          <p:nvPr/>
        </p:nvSpPr>
        <p:spPr>
          <a:xfrm>
            <a:off x="922853" y="4539096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EB81A94C-E20E-214A-9158-5315FC7C239F}"/>
                  </a:ext>
                </a:extLst>
              </p:cNvPr>
              <p:cNvSpPr txBox="1"/>
              <p:nvPr/>
            </p:nvSpPr>
            <p:spPr>
              <a:xfrm>
                <a:off x="711271" y="4243827"/>
                <a:ext cx="3736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EB81A94C-E20E-214A-9158-5315FC7C23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271" y="4243827"/>
                <a:ext cx="373628" cy="276999"/>
              </a:xfrm>
              <a:prstGeom prst="rect">
                <a:avLst/>
              </a:prstGeom>
              <a:blipFill>
                <a:blip r:embed="rId23"/>
                <a:stretch>
                  <a:fillRect l="-13333" r="-3333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4" name="Oval 103">
            <a:extLst>
              <a:ext uri="{FF2B5EF4-FFF2-40B4-BE49-F238E27FC236}">
                <a16:creationId xmlns:a16="http://schemas.microsoft.com/office/drawing/2014/main" id="{C081C18F-2412-E546-8B38-682617F1AB3A}"/>
              </a:ext>
            </a:extLst>
          </p:cNvPr>
          <p:cNvSpPr/>
          <p:nvPr/>
        </p:nvSpPr>
        <p:spPr>
          <a:xfrm>
            <a:off x="2375425" y="5591614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D00AD06C-7404-8545-9A74-7ADBC1AE1314}"/>
                  </a:ext>
                </a:extLst>
              </p:cNvPr>
              <p:cNvSpPr txBox="1"/>
              <p:nvPr/>
            </p:nvSpPr>
            <p:spPr>
              <a:xfrm>
                <a:off x="2163843" y="5296345"/>
                <a:ext cx="3736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D00AD06C-7404-8545-9A74-7ADBC1AE13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3843" y="5296345"/>
                <a:ext cx="373628" cy="276999"/>
              </a:xfrm>
              <a:prstGeom prst="rect">
                <a:avLst/>
              </a:prstGeom>
              <a:blipFill>
                <a:blip r:embed="rId24"/>
                <a:stretch>
                  <a:fillRect l="-12903" r="-3226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Oval 105">
                <a:extLst>
                  <a:ext uri="{FF2B5EF4-FFF2-40B4-BE49-F238E27FC236}">
                    <a16:creationId xmlns:a16="http://schemas.microsoft.com/office/drawing/2014/main" id="{9443B507-9858-5A46-8A35-C7FFA0B5CC48}"/>
                  </a:ext>
                </a:extLst>
              </p:cNvPr>
              <p:cNvSpPr/>
              <p:nvPr/>
            </p:nvSpPr>
            <p:spPr>
              <a:xfrm>
                <a:off x="11493405" y="3539870"/>
                <a:ext cx="694275" cy="58314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6" name="Oval 105">
                <a:extLst>
                  <a:ext uri="{FF2B5EF4-FFF2-40B4-BE49-F238E27FC236}">
                    <a16:creationId xmlns:a16="http://schemas.microsoft.com/office/drawing/2014/main" id="{9443B507-9858-5A46-8A35-C7FFA0B5CC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93405" y="3539870"/>
                <a:ext cx="694275" cy="583149"/>
              </a:xfrm>
              <a:prstGeom prst="ellipse">
                <a:avLst/>
              </a:prstGeom>
              <a:blipFill>
                <a:blip r:embed="rId2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Oval 111">
                <a:extLst>
                  <a:ext uri="{FF2B5EF4-FFF2-40B4-BE49-F238E27FC236}">
                    <a16:creationId xmlns:a16="http://schemas.microsoft.com/office/drawing/2014/main" id="{2268D293-8EEB-7449-9779-A527C21DE4BF}"/>
                  </a:ext>
                </a:extLst>
              </p:cNvPr>
              <p:cNvSpPr/>
              <p:nvPr/>
            </p:nvSpPr>
            <p:spPr>
              <a:xfrm>
                <a:off x="8997364" y="3595714"/>
                <a:ext cx="703037" cy="634594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2" name="Oval 111">
                <a:extLst>
                  <a:ext uri="{FF2B5EF4-FFF2-40B4-BE49-F238E27FC236}">
                    <a16:creationId xmlns:a16="http://schemas.microsoft.com/office/drawing/2014/main" id="{2268D293-8EEB-7449-9779-A527C21DE4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7364" y="3595714"/>
                <a:ext cx="703037" cy="634594"/>
              </a:xfrm>
              <a:prstGeom prst="ellipse">
                <a:avLst/>
              </a:prstGeom>
              <a:blipFill>
                <a:blip r:embed="rId26"/>
                <a:stretch>
                  <a:fillRect b="-384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3680646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4F378-CD67-8A4D-8ECD-19659C8AE3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1687" y="-80924"/>
            <a:ext cx="9094807" cy="1028777"/>
          </a:xfrm>
        </p:spPr>
        <p:txBody>
          <a:bodyPr/>
          <a:lstStyle/>
          <a:p>
            <a:pPr algn="ctr"/>
            <a:r>
              <a:rPr lang="en-US" dirty="0"/>
              <a:t>Example of range query in PR-</a:t>
            </a:r>
            <a:r>
              <a:rPr lang="en-US" dirty="0" err="1"/>
              <a:t>QuadTree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F1C8300-1158-AF44-8587-F337DADDBF57}"/>
              </a:ext>
            </a:extLst>
          </p:cNvPr>
          <p:cNvSpPr>
            <a:spLocks/>
          </p:cNvSpPr>
          <p:nvPr/>
        </p:nvSpPr>
        <p:spPr>
          <a:xfrm>
            <a:off x="577892" y="1561172"/>
            <a:ext cx="4919659" cy="44381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D4EBE64-0189-9448-AD5F-4A307EE4A47B}"/>
              </a:ext>
            </a:extLst>
          </p:cNvPr>
          <p:cNvSpPr txBox="1"/>
          <p:nvPr/>
        </p:nvSpPr>
        <p:spPr>
          <a:xfrm>
            <a:off x="122102" y="6077415"/>
            <a:ext cx="993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(-16, -16)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3367344-D2C2-644E-AF60-07580BC0BED4}"/>
              </a:ext>
            </a:extLst>
          </p:cNvPr>
          <p:cNvSpPr txBox="1"/>
          <p:nvPr/>
        </p:nvSpPr>
        <p:spPr>
          <a:xfrm>
            <a:off x="5205516" y="6077414"/>
            <a:ext cx="993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(16, -16)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4DEBC0-56B6-454A-91F8-B1862EE00F41}"/>
              </a:ext>
            </a:extLst>
          </p:cNvPr>
          <p:cNvSpPr txBox="1"/>
          <p:nvPr/>
        </p:nvSpPr>
        <p:spPr>
          <a:xfrm>
            <a:off x="5291008" y="1245144"/>
            <a:ext cx="993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(16, 16)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ED43F1C-2803-F74C-9651-112D2BD647D0}"/>
              </a:ext>
            </a:extLst>
          </p:cNvPr>
          <p:cNvSpPr txBox="1"/>
          <p:nvPr/>
        </p:nvSpPr>
        <p:spPr>
          <a:xfrm>
            <a:off x="133565" y="1245143"/>
            <a:ext cx="993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(-16, 16)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0765131-9447-4C44-931A-43E1B93BBEEB}"/>
              </a:ext>
            </a:extLst>
          </p:cNvPr>
          <p:cNvCxnSpPr>
            <a:stCxn id="4" idx="0"/>
            <a:endCxn id="4" idx="2"/>
          </p:cNvCxnSpPr>
          <p:nvPr/>
        </p:nvCxnSpPr>
        <p:spPr>
          <a:xfrm>
            <a:off x="3037722" y="1561172"/>
            <a:ext cx="0" cy="4438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D3FBAC7-85B5-3C47-B35C-27A955D16F67}"/>
              </a:ext>
            </a:extLst>
          </p:cNvPr>
          <p:cNvCxnSpPr>
            <a:cxnSpLocks/>
          </p:cNvCxnSpPr>
          <p:nvPr/>
        </p:nvCxnSpPr>
        <p:spPr>
          <a:xfrm>
            <a:off x="577892" y="3769113"/>
            <a:ext cx="491965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8A41387-28C5-DE48-841A-2335B26C1D70}"/>
              </a:ext>
            </a:extLst>
          </p:cNvPr>
          <p:cNvCxnSpPr>
            <a:cxnSpLocks/>
          </p:cNvCxnSpPr>
          <p:nvPr/>
        </p:nvCxnSpPr>
        <p:spPr>
          <a:xfrm>
            <a:off x="577891" y="2772938"/>
            <a:ext cx="24598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9BEDA4F-10D7-7C49-9BFB-35FB3C88EF64}"/>
              </a:ext>
            </a:extLst>
          </p:cNvPr>
          <p:cNvCxnSpPr>
            <a:cxnSpLocks/>
          </p:cNvCxnSpPr>
          <p:nvPr/>
        </p:nvCxnSpPr>
        <p:spPr>
          <a:xfrm>
            <a:off x="1807802" y="1576042"/>
            <a:ext cx="0" cy="22042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89CC8C9-62FD-CE44-A725-64BA847FCAAD}"/>
              </a:ext>
            </a:extLst>
          </p:cNvPr>
          <p:cNvCxnSpPr>
            <a:cxnSpLocks/>
          </p:cNvCxnSpPr>
          <p:nvPr/>
        </p:nvCxnSpPr>
        <p:spPr>
          <a:xfrm>
            <a:off x="1807802" y="3713356"/>
            <a:ext cx="0" cy="228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FADBD58-BAB1-D649-B8BE-8DED6819B1CF}"/>
              </a:ext>
            </a:extLst>
          </p:cNvPr>
          <p:cNvCxnSpPr>
            <a:cxnSpLocks/>
          </p:cNvCxnSpPr>
          <p:nvPr/>
        </p:nvCxnSpPr>
        <p:spPr>
          <a:xfrm>
            <a:off x="585326" y="4832193"/>
            <a:ext cx="24598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13D531F-986D-BE47-A6B8-ABF050F2A526}"/>
              </a:ext>
            </a:extLst>
          </p:cNvPr>
          <p:cNvCxnSpPr>
            <a:cxnSpLocks/>
          </p:cNvCxnSpPr>
          <p:nvPr/>
        </p:nvCxnSpPr>
        <p:spPr>
          <a:xfrm>
            <a:off x="1807802" y="3289607"/>
            <a:ext cx="123735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FC8060C-B4EF-EC44-8115-288D4A8E64D4}"/>
              </a:ext>
            </a:extLst>
          </p:cNvPr>
          <p:cNvCxnSpPr>
            <a:cxnSpLocks/>
          </p:cNvCxnSpPr>
          <p:nvPr/>
        </p:nvCxnSpPr>
        <p:spPr>
          <a:xfrm>
            <a:off x="2395969" y="2772938"/>
            <a:ext cx="0" cy="10073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>
            <a:extLst>
              <a:ext uri="{FF2B5EF4-FFF2-40B4-BE49-F238E27FC236}">
                <a16:creationId xmlns:a16="http://schemas.microsoft.com/office/drawing/2014/main" id="{E435A33E-DF17-AA4F-ACF3-51283F51EF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4776" y="3385394"/>
            <a:ext cx="323208" cy="2879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C84DB4F-3C32-9E4B-9CBC-D82CA6D7D3EE}"/>
                  </a:ext>
                </a:extLst>
              </p:cNvPr>
              <p:cNvSpPr txBox="1"/>
              <p:nvPr/>
            </p:nvSpPr>
            <p:spPr>
              <a:xfrm>
                <a:off x="421311" y="777388"/>
                <a:ext cx="58632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accent5"/>
                    </a:solidFill>
                  </a:rPr>
                  <a:t>anchor = (-9, 3), </a:t>
                </a:r>
                <a:r>
                  <a:rPr lang="en-US" dirty="0">
                    <a:solidFill>
                      <a:schemeClr val="accent2"/>
                    </a:solidFill>
                  </a:rPr>
                  <a:t>range </a:t>
                </a:r>
                <a:r>
                  <a:rPr lang="en-US" dirty="0">
                    <a:solidFill>
                      <a:schemeClr val="accent5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=7</m:t>
                    </m:r>
                  </m:oMath>
                </a14:m>
                <a:r>
                  <a:rPr lang="en-US" dirty="0">
                    <a:solidFill>
                      <a:schemeClr val="accent2"/>
                    </a:solidFill>
                  </a:rPr>
                  <a:t>,  </a:t>
                </a:r>
                <a:r>
                  <a:rPr lang="en-US" dirty="0">
                    <a:solidFill>
                      <a:srgbClr val="7030A0"/>
                    </a:solidFill>
                  </a:rPr>
                  <a:t>Bucket size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endParaRPr lang="en-US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C84DB4F-3C32-9E4B-9CBC-D82CA6D7D3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311" y="777388"/>
                <a:ext cx="5863271" cy="369332"/>
              </a:xfrm>
              <a:prstGeom prst="rect">
                <a:avLst/>
              </a:prstGeom>
              <a:blipFill>
                <a:blip r:embed="rId3"/>
                <a:stretch>
                  <a:fillRect l="-648" t="-3333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Oval 36">
            <a:extLst>
              <a:ext uri="{FF2B5EF4-FFF2-40B4-BE49-F238E27FC236}">
                <a16:creationId xmlns:a16="http://schemas.microsoft.com/office/drawing/2014/main" id="{C40E7FAC-2BA5-204B-AF7C-B13A89D2BA1C}"/>
              </a:ext>
            </a:extLst>
          </p:cNvPr>
          <p:cNvSpPr/>
          <p:nvPr/>
        </p:nvSpPr>
        <p:spPr>
          <a:xfrm>
            <a:off x="1474775" y="1839952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9BC64F6B-B4FF-CC46-9D08-E3240F04BCC4}"/>
              </a:ext>
            </a:extLst>
          </p:cNvPr>
          <p:cNvSpPr/>
          <p:nvPr/>
        </p:nvSpPr>
        <p:spPr>
          <a:xfrm>
            <a:off x="1760377" y="2258122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030A4FD8-FDCA-1240-A03A-50E44C956454}"/>
              </a:ext>
            </a:extLst>
          </p:cNvPr>
          <p:cNvSpPr/>
          <p:nvPr/>
        </p:nvSpPr>
        <p:spPr>
          <a:xfrm>
            <a:off x="943232" y="2401225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858369C6-A3CE-A549-B7E8-894D1B0E3C4F}"/>
              </a:ext>
            </a:extLst>
          </p:cNvPr>
          <p:cNvSpPr/>
          <p:nvPr/>
        </p:nvSpPr>
        <p:spPr>
          <a:xfrm>
            <a:off x="2470945" y="2401225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A8DFBF64-6A63-4941-B76D-0711BFF9E589}"/>
              </a:ext>
            </a:extLst>
          </p:cNvPr>
          <p:cNvSpPr/>
          <p:nvPr/>
        </p:nvSpPr>
        <p:spPr>
          <a:xfrm>
            <a:off x="3258965" y="2810100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3F572112-0688-6D4E-9954-5C92A9766196}"/>
              </a:ext>
            </a:extLst>
          </p:cNvPr>
          <p:cNvSpPr/>
          <p:nvPr/>
        </p:nvSpPr>
        <p:spPr>
          <a:xfrm>
            <a:off x="2489532" y="3066575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29CE63BF-5CF8-D842-864E-357C56C2EF7F}"/>
              </a:ext>
            </a:extLst>
          </p:cNvPr>
          <p:cNvSpPr/>
          <p:nvPr/>
        </p:nvSpPr>
        <p:spPr>
          <a:xfrm>
            <a:off x="2073225" y="3486601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64B5F066-3BDC-2E47-A2A2-65998B32EDA0}"/>
              </a:ext>
            </a:extLst>
          </p:cNvPr>
          <p:cNvSpPr/>
          <p:nvPr/>
        </p:nvSpPr>
        <p:spPr>
          <a:xfrm>
            <a:off x="1556555" y="4241162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06F0AC4F-8993-1441-9484-031E5E3C4383}"/>
              </a:ext>
            </a:extLst>
          </p:cNvPr>
          <p:cNvSpPr/>
          <p:nvPr/>
        </p:nvSpPr>
        <p:spPr>
          <a:xfrm>
            <a:off x="2675385" y="3408542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284C06F-6037-6F4E-9388-4ED478106D7D}"/>
              </a:ext>
            </a:extLst>
          </p:cNvPr>
          <p:cNvSpPr txBox="1"/>
          <p:nvPr/>
        </p:nvSpPr>
        <p:spPr>
          <a:xfrm>
            <a:off x="2839728" y="3765467"/>
            <a:ext cx="2054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0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DC40580-A139-C249-90A1-1AC648FC3614}"/>
              </a:ext>
            </a:extLst>
          </p:cNvPr>
          <p:cNvSpPr txBox="1"/>
          <p:nvPr/>
        </p:nvSpPr>
        <p:spPr>
          <a:xfrm>
            <a:off x="2197241" y="3759315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-4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DD1F80B-070E-5045-9A7B-C782D99A825D}"/>
              </a:ext>
            </a:extLst>
          </p:cNvPr>
          <p:cNvSpPr txBox="1"/>
          <p:nvPr/>
        </p:nvSpPr>
        <p:spPr>
          <a:xfrm>
            <a:off x="3501723" y="3759315"/>
            <a:ext cx="2054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4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383F2446-45E7-AA4E-B621-DE69374595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2812" y="3168792"/>
            <a:ext cx="215900" cy="228600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8017408E-686D-CF48-9D4A-F5D3498FBDA5}"/>
              </a:ext>
            </a:extLst>
          </p:cNvPr>
          <p:cNvSpPr txBox="1"/>
          <p:nvPr/>
        </p:nvSpPr>
        <p:spPr>
          <a:xfrm>
            <a:off x="1592398" y="3768840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-8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89434D0-EFD9-E948-AF48-D52018F7B778}"/>
              </a:ext>
            </a:extLst>
          </p:cNvPr>
          <p:cNvSpPr txBox="1"/>
          <p:nvPr/>
        </p:nvSpPr>
        <p:spPr>
          <a:xfrm>
            <a:off x="4081483" y="3779567"/>
            <a:ext cx="2054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8</a:t>
            </a: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13446AA9-C995-F048-A218-A84FE9DC843B}"/>
              </a:ext>
            </a:extLst>
          </p:cNvPr>
          <p:cNvCxnSpPr>
            <a:cxnSpLocks/>
          </p:cNvCxnSpPr>
          <p:nvPr/>
        </p:nvCxnSpPr>
        <p:spPr>
          <a:xfrm flipH="1">
            <a:off x="1620284" y="3457748"/>
            <a:ext cx="7231" cy="308205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6E462DB3-49F7-4A47-922A-63AADC96AE78}"/>
              </a:ext>
            </a:extLst>
          </p:cNvPr>
          <p:cNvCxnSpPr>
            <a:cxnSpLocks/>
          </p:cNvCxnSpPr>
          <p:nvPr/>
        </p:nvCxnSpPr>
        <p:spPr>
          <a:xfrm>
            <a:off x="1688655" y="3389482"/>
            <a:ext cx="1331256" cy="3823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24CB42CA-8EAE-CE4D-82D9-095DFE4458C3}"/>
              </a:ext>
            </a:extLst>
          </p:cNvPr>
          <p:cNvSpPr txBox="1"/>
          <p:nvPr/>
        </p:nvSpPr>
        <p:spPr>
          <a:xfrm>
            <a:off x="1444753" y="3764077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00B0F0"/>
                </a:solidFill>
              </a:rPr>
              <a:t>-9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BCC205CA-23A5-1641-A112-80D91CF958DF}"/>
              </a:ext>
            </a:extLst>
          </p:cNvPr>
          <p:cNvSpPr txBox="1"/>
          <p:nvPr/>
        </p:nvSpPr>
        <p:spPr>
          <a:xfrm>
            <a:off x="3025913" y="3287814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00B0F0"/>
                </a:solidFill>
              </a:rPr>
              <a:t>3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359B3557-F84D-874D-BC31-BDABDB1128EF}"/>
              </a:ext>
            </a:extLst>
          </p:cNvPr>
          <p:cNvSpPr txBox="1"/>
          <p:nvPr/>
        </p:nvSpPr>
        <p:spPr>
          <a:xfrm>
            <a:off x="2778255" y="4183182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-4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B980752-22D2-A34A-A952-DA61554DFFDF}"/>
              </a:ext>
            </a:extLst>
          </p:cNvPr>
          <p:cNvSpPr txBox="1"/>
          <p:nvPr/>
        </p:nvSpPr>
        <p:spPr>
          <a:xfrm>
            <a:off x="2802066" y="4664199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-8</a:t>
            </a: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8C929720-BA9D-3C46-BCF3-253BA94B95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87662" y="2614607"/>
            <a:ext cx="215900" cy="228600"/>
          </a:xfrm>
          <a:prstGeom prst="rect">
            <a:avLst/>
          </a:prstGeom>
        </p:spPr>
      </p:pic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E99C64F5-A836-4247-AEB1-5CCE9DDB9EAF}"/>
              </a:ext>
            </a:extLst>
          </p:cNvPr>
          <p:cNvCxnSpPr>
            <a:cxnSpLocks/>
          </p:cNvCxnSpPr>
          <p:nvPr/>
        </p:nvCxnSpPr>
        <p:spPr>
          <a:xfrm>
            <a:off x="1607804" y="3422830"/>
            <a:ext cx="1203348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Oval 74">
            <a:extLst>
              <a:ext uri="{FF2B5EF4-FFF2-40B4-BE49-F238E27FC236}">
                <a16:creationId xmlns:a16="http://schemas.microsoft.com/office/drawing/2014/main" id="{47CCA042-4D34-1543-97CB-B2810DB98106}"/>
              </a:ext>
            </a:extLst>
          </p:cNvPr>
          <p:cNvSpPr/>
          <p:nvPr/>
        </p:nvSpPr>
        <p:spPr>
          <a:xfrm>
            <a:off x="714103" y="2512737"/>
            <a:ext cx="2015380" cy="2011680"/>
          </a:xfrm>
          <a:prstGeom prst="ellipse">
            <a:avLst/>
          </a:prstGeom>
          <a:solidFill>
            <a:schemeClr val="accent2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1437A734-5F5E-1F4E-AFCE-0B91124B4081}"/>
                  </a:ext>
                </a:extLst>
              </p:cNvPr>
              <p:cNvSpPr txBox="1"/>
              <p:nvPr/>
            </p:nvSpPr>
            <p:spPr>
              <a:xfrm>
                <a:off x="731650" y="2105956"/>
                <a:ext cx="27584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1437A734-5F5E-1F4E-AFCE-0B91124B40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650" y="2105956"/>
                <a:ext cx="275845" cy="276999"/>
              </a:xfrm>
              <a:prstGeom prst="rect">
                <a:avLst/>
              </a:prstGeom>
              <a:blipFill>
                <a:blip r:embed="rId6"/>
                <a:stretch>
                  <a:fillRect l="-22727" r="-4545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87D865D-922E-7D46-B0B6-3DC6B703FAF7}"/>
                  </a:ext>
                </a:extLst>
              </p:cNvPr>
              <p:cNvSpPr txBox="1"/>
              <p:nvPr/>
            </p:nvSpPr>
            <p:spPr>
              <a:xfrm>
                <a:off x="1255534" y="1629692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87D865D-922E-7D46-B0B6-3DC6B703FA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5534" y="1629692"/>
                <a:ext cx="281167" cy="276999"/>
              </a:xfrm>
              <a:prstGeom prst="rect">
                <a:avLst/>
              </a:prstGeom>
              <a:blipFill>
                <a:blip r:embed="rId7"/>
                <a:stretch>
                  <a:fillRect l="-17391" r="-4348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BB3CD07-D837-F44C-A472-66C908F6DB16}"/>
                  </a:ext>
                </a:extLst>
              </p:cNvPr>
              <p:cNvSpPr txBox="1"/>
              <p:nvPr/>
            </p:nvSpPr>
            <p:spPr>
              <a:xfrm>
                <a:off x="1898473" y="1958313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BB3CD07-D837-F44C-A472-66C908F6DB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8473" y="1958313"/>
                <a:ext cx="281167" cy="276999"/>
              </a:xfrm>
              <a:prstGeom prst="rect">
                <a:avLst/>
              </a:prstGeom>
              <a:blipFill>
                <a:blip r:embed="rId8"/>
                <a:stretch>
                  <a:fillRect l="-16667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4A56388C-2791-C543-86A1-29F83A27FAD6}"/>
                  </a:ext>
                </a:extLst>
              </p:cNvPr>
              <p:cNvSpPr txBox="1"/>
              <p:nvPr/>
            </p:nvSpPr>
            <p:spPr>
              <a:xfrm>
                <a:off x="2379493" y="2110708"/>
                <a:ext cx="27943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4A56388C-2791-C543-86A1-29F83A27FA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9493" y="2110708"/>
                <a:ext cx="279435" cy="276999"/>
              </a:xfrm>
              <a:prstGeom prst="rect">
                <a:avLst/>
              </a:prstGeom>
              <a:blipFill>
                <a:blip r:embed="rId9"/>
                <a:stretch>
                  <a:fillRect l="-17391" r="-4348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23C3719B-A6AF-164F-90D4-CEF73935F3C9}"/>
                  </a:ext>
                </a:extLst>
              </p:cNvPr>
              <p:cNvSpPr txBox="1"/>
              <p:nvPr/>
            </p:nvSpPr>
            <p:spPr>
              <a:xfrm>
                <a:off x="3236751" y="2467902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23C3719B-A6AF-164F-90D4-CEF73935F3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6751" y="2467902"/>
                <a:ext cx="281167" cy="276999"/>
              </a:xfrm>
              <a:prstGeom prst="rect">
                <a:avLst/>
              </a:prstGeom>
              <a:blipFill>
                <a:blip r:embed="rId10"/>
                <a:stretch>
                  <a:fillRect l="-17391" r="-4348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CB576CCD-353B-A64A-A8B6-79C729DF5242}"/>
                  </a:ext>
                </a:extLst>
              </p:cNvPr>
              <p:cNvSpPr txBox="1"/>
              <p:nvPr/>
            </p:nvSpPr>
            <p:spPr>
              <a:xfrm>
                <a:off x="2603329" y="2834619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CB576CCD-353B-A64A-A8B6-79C729DF52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3329" y="2834619"/>
                <a:ext cx="281167" cy="276999"/>
              </a:xfrm>
              <a:prstGeom prst="rect">
                <a:avLst/>
              </a:prstGeom>
              <a:blipFill>
                <a:blip r:embed="rId11"/>
                <a:stretch>
                  <a:fillRect l="-17391" r="-4348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1EE9049A-08B4-3D4B-842B-844CD7B49850}"/>
                  </a:ext>
                </a:extLst>
              </p:cNvPr>
              <p:cNvSpPr txBox="1"/>
              <p:nvPr/>
            </p:nvSpPr>
            <p:spPr>
              <a:xfrm>
                <a:off x="2755729" y="3401371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1EE9049A-08B4-3D4B-842B-844CD7B498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5729" y="3401371"/>
                <a:ext cx="281167" cy="276999"/>
              </a:xfrm>
              <a:prstGeom prst="rect">
                <a:avLst/>
              </a:prstGeom>
              <a:blipFill>
                <a:blip r:embed="rId12"/>
                <a:stretch>
                  <a:fillRect l="-17391" r="-4348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3BC46F4D-80C4-8045-966E-89D8A837A63B}"/>
                  </a:ext>
                </a:extLst>
              </p:cNvPr>
              <p:cNvSpPr txBox="1"/>
              <p:nvPr/>
            </p:nvSpPr>
            <p:spPr>
              <a:xfrm>
                <a:off x="2108022" y="3510907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3BC46F4D-80C4-8045-966E-89D8A837A6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8022" y="3510907"/>
                <a:ext cx="281167" cy="276999"/>
              </a:xfrm>
              <a:prstGeom prst="rect">
                <a:avLst/>
              </a:prstGeom>
              <a:blipFill>
                <a:blip r:embed="rId13"/>
                <a:stretch>
                  <a:fillRect l="-17391" r="-4348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A21FCB75-57F2-6B4B-B6D4-2E51392F06B3}"/>
                  </a:ext>
                </a:extLst>
              </p:cNvPr>
              <p:cNvSpPr txBox="1"/>
              <p:nvPr/>
            </p:nvSpPr>
            <p:spPr>
              <a:xfrm>
                <a:off x="1574613" y="4277677"/>
                <a:ext cx="27584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A21FCB75-57F2-6B4B-B6D4-2E51392F06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4613" y="4277677"/>
                <a:ext cx="275845" cy="276999"/>
              </a:xfrm>
              <a:prstGeom prst="rect">
                <a:avLst/>
              </a:prstGeom>
              <a:blipFill>
                <a:blip r:embed="rId14"/>
                <a:stretch>
                  <a:fillRect l="-17391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111C7B60-146D-7C49-AE2F-67EB5ACFE4E2}"/>
              </a:ext>
            </a:extLst>
          </p:cNvPr>
          <p:cNvCxnSpPr>
            <a:cxnSpLocks/>
          </p:cNvCxnSpPr>
          <p:nvPr/>
        </p:nvCxnSpPr>
        <p:spPr>
          <a:xfrm flipH="1">
            <a:off x="7024504" y="1413529"/>
            <a:ext cx="1142054" cy="614225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B7A097B4-96AB-5B49-B870-C1FACE0D83D2}"/>
              </a:ext>
            </a:extLst>
          </p:cNvPr>
          <p:cNvCxnSpPr>
            <a:cxnSpLocks/>
          </p:cNvCxnSpPr>
          <p:nvPr/>
        </p:nvCxnSpPr>
        <p:spPr>
          <a:xfrm flipH="1">
            <a:off x="8386763" y="1576042"/>
            <a:ext cx="331640" cy="7378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CADC76E4-CC05-974D-9737-328F5B01EFE9}"/>
              </a:ext>
            </a:extLst>
          </p:cNvPr>
          <p:cNvCxnSpPr>
            <a:cxnSpLocks/>
          </p:cNvCxnSpPr>
          <p:nvPr/>
        </p:nvCxnSpPr>
        <p:spPr>
          <a:xfrm>
            <a:off x="9458325" y="1561172"/>
            <a:ext cx="705531" cy="6741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D65B81CE-AB0E-8F4C-9BB4-A473BDD2C31D}"/>
              </a:ext>
            </a:extLst>
          </p:cNvPr>
          <p:cNvCxnSpPr>
            <a:cxnSpLocks/>
          </p:cNvCxnSpPr>
          <p:nvPr/>
        </p:nvCxnSpPr>
        <p:spPr>
          <a:xfrm>
            <a:off x="9797354" y="1413529"/>
            <a:ext cx="1526024" cy="4005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Oval 107">
            <a:extLst>
              <a:ext uri="{FF2B5EF4-FFF2-40B4-BE49-F238E27FC236}">
                <a16:creationId xmlns:a16="http://schemas.microsoft.com/office/drawing/2014/main" id="{983A2BA5-38F6-9B41-9D65-F467C840EA86}"/>
              </a:ext>
            </a:extLst>
          </p:cNvPr>
          <p:cNvSpPr/>
          <p:nvPr/>
        </p:nvSpPr>
        <p:spPr>
          <a:xfrm>
            <a:off x="9625534" y="2400465"/>
            <a:ext cx="1076643" cy="54221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0D11F92F-18CC-5F49-A9E5-F8FEF8B76FC5}"/>
                  </a:ext>
                </a:extLst>
              </p:cNvPr>
              <p:cNvSpPr/>
              <p:nvPr/>
            </p:nvSpPr>
            <p:spPr>
              <a:xfrm>
                <a:off x="7848441" y="2343499"/>
                <a:ext cx="1076643" cy="54221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0D11F92F-18CC-5F49-A9E5-F8FEF8B76F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8441" y="2343499"/>
                <a:ext cx="1076643" cy="542215"/>
              </a:xfrm>
              <a:prstGeom prst="ellipse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0" name="Oval 109">
            <a:extLst>
              <a:ext uri="{FF2B5EF4-FFF2-40B4-BE49-F238E27FC236}">
                <a16:creationId xmlns:a16="http://schemas.microsoft.com/office/drawing/2014/main" id="{3A3D12D0-9524-5244-865E-3FB35B4E64CB}"/>
              </a:ext>
            </a:extLst>
          </p:cNvPr>
          <p:cNvSpPr/>
          <p:nvPr/>
        </p:nvSpPr>
        <p:spPr>
          <a:xfrm>
            <a:off x="10985081" y="1895708"/>
            <a:ext cx="1076643" cy="54221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ADE06B88-5EB9-E941-99AB-D2D46618547D}"/>
              </a:ext>
            </a:extLst>
          </p:cNvPr>
          <p:cNvCxnSpPr>
            <a:cxnSpLocks/>
          </p:cNvCxnSpPr>
          <p:nvPr/>
        </p:nvCxnSpPr>
        <p:spPr>
          <a:xfrm flipH="1">
            <a:off x="5991988" y="2521133"/>
            <a:ext cx="544736" cy="2841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592A0D34-9286-6847-AA3B-8DE51A1D2F2E}"/>
              </a:ext>
            </a:extLst>
          </p:cNvPr>
          <p:cNvCxnSpPr>
            <a:cxnSpLocks/>
          </p:cNvCxnSpPr>
          <p:nvPr/>
        </p:nvCxnSpPr>
        <p:spPr>
          <a:xfrm flipH="1">
            <a:off x="6207366" y="2606401"/>
            <a:ext cx="568662" cy="8009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8D157BAD-C517-2B49-BAD7-377C9F5923FC}"/>
              </a:ext>
            </a:extLst>
          </p:cNvPr>
          <p:cNvCxnSpPr>
            <a:cxnSpLocks/>
          </p:cNvCxnSpPr>
          <p:nvPr/>
        </p:nvCxnSpPr>
        <p:spPr>
          <a:xfrm flipH="1">
            <a:off x="6842129" y="2653318"/>
            <a:ext cx="194544" cy="73207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3F21784C-D3B2-8B4F-B5FC-37D7108EEC12}"/>
              </a:ext>
            </a:extLst>
          </p:cNvPr>
          <p:cNvCxnSpPr>
            <a:cxnSpLocks/>
          </p:cNvCxnSpPr>
          <p:nvPr/>
        </p:nvCxnSpPr>
        <p:spPr>
          <a:xfrm>
            <a:off x="7366031" y="2618573"/>
            <a:ext cx="416309" cy="8923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Oval 118">
            <a:extLst>
              <a:ext uri="{FF2B5EF4-FFF2-40B4-BE49-F238E27FC236}">
                <a16:creationId xmlns:a16="http://schemas.microsoft.com/office/drawing/2014/main" id="{14DFBD9B-49EA-8941-812E-EE9DBCBB212D}"/>
              </a:ext>
            </a:extLst>
          </p:cNvPr>
          <p:cNvSpPr/>
          <p:nvPr/>
        </p:nvSpPr>
        <p:spPr>
          <a:xfrm>
            <a:off x="6531303" y="3485133"/>
            <a:ext cx="694275" cy="58314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Oval 121">
                <a:extLst>
                  <a:ext uri="{FF2B5EF4-FFF2-40B4-BE49-F238E27FC236}">
                    <a16:creationId xmlns:a16="http://schemas.microsoft.com/office/drawing/2014/main" id="{B950B928-B08F-FA4D-8639-878213CF86A3}"/>
                  </a:ext>
                </a:extLst>
              </p:cNvPr>
              <p:cNvSpPr/>
              <p:nvPr/>
            </p:nvSpPr>
            <p:spPr>
              <a:xfrm>
                <a:off x="5755733" y="3495491"/>
                <a:ext cx="694275" cy="583149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3,</m:t>
                      </m:r>
                    </m:oMath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2" name="Oval 121">
                <a:extLst>
                  <a:ext uri="{FF2B5EF4-FFF2-40B4-BE49-F238E27FC236}">
                    <a16:creationId xmlns:a16="http://schemas.microsoft.com/office/drawing/2014/main" id="{B950B928-B08F-FA4D-8639-878213CF86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5733" y="3495491"/>
                <a:ext cx="694275" cy="583149"/>
              </a:xfrm>
              <a:prstGeom prst="ellipse">
                <a:avLst/>
              </a:prstGeom>
              <a:blipFill>
                <a:blip r:embed="rId16"/>
                <a:stretch>
                  <a:fillRect b="-1041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B80EAF62-6A74-BC44-A38D-4789B856867E}"/>
                  </a:ext>
                </a:extLst>
              </p:cNvPr>
              <p:cNvSpPr/>
              <p:nvPr/>
            </p:nvSpPr>
            <p:spPr>
              <a:xfrm>
                <a:off x="5495866" y="2805079"/>
                <a:ext cx="694275" cy="583149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1,</m:t>
                      </m:r>
                    </m:oMath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B80EAF62-6A74-BC44-A38D-4789B85686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5866" y="2805079"/>
                <a:ext cx="694275" cy="583149"/>
              </a:xfrm>
              <a:prstGeom prst="ellipse">
                <a:avLst/>
              </a:prstGeom>
              <a:blipFill>
                <a:blip r:embed="rId17"/>
                <a:stretch>
                  <a:fillRect b="-1250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6AF9F15E-DED0-E949-8CBC-6D664601DCBA}"/>
              </a:ext>
            </a:extLst>
          </p:cNvPr>
          <p:cNvCxnSpPr>
            <a:cxnSpLocks/>
          </p:cNvCxnSpPr>
          <p:nvPr/>
        </p:nvCxnSpPr>
        <p:spPr>
          <a:xfrm flipH="1">
            <a:off x="7065249" y="4017633"/>
            <a:ext cx="471373" cy="7026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Oval 127">
            <a:extLst>
              <a:ext uri="{FF2B5EF4-FFF2-40B4-BE49-F238E27FC236}">
                <a16:creationId xmlns:a16="http://schemas.microsoft.com/office/drawing/2014/main" id="{A0B66E87-88B7-A04F-A32B-5928CE8DFC70}"/>
              </a:ext>
            </a:extLst>
          </p:cNvPr>
          <p:cNvSpPr>
            <a:spLocks noChangeAspect="1"/>
          </p:cNvSpPr>
          <p:nvPr/>
        </p:nvSpPr>
        <p:spPr>
          <a:xfrm>
            <a:off x="6727461" y="4771921"/>
            <a:ext cx="457200" cy="4572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AE3FDE38-857D-5640-84DD-8A9C8980D6D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465656" y="4767156"/>
                <a:ext cx="457200" cy="4572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AE3FDE38-857D-5640-84DD-8A9C8980D6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5656" y="4767156"/>
                <a:ext cx="457200" cy="457200"/>
              </a:xfrm>
              <a:prstGeom prst="ellipse">
                <a:avLst/>
              </a:prstGeom>
              <a:blipFill>
                <a:blip r:embed="rId18"/>
                <a:stretch>
                  <a:fillRect l="-540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5F03693F-5766-F643-906E-483748D372C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185971" y="4809362"/>
                <a:ext cx="457200" cy="4572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5F03693F-5766-F643-906E-483748D372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5971" y="4809362"/>
                <a:ext cx="457200" cy="457200"/>
              </a:xfrm>
              <a:prstGeom prst="ellipse">
                <a:avLst/>
              </a:prstGeom>
              <a:blipFill>
                <a:blip r:embed="rId19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47F7244A-6014-6E41-B954-C65631D8DF2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938454" y="4804597"/>
                <a:ext cx="457200" cy="4572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47F7244A-6014-6E41-B954-C65631D8DF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8454" y="4804597"/>
                <a:ext cx="457200" cy="457200"/>
              </a:xfrm>
              <a:prstGeom prst="ellipse">
                <a:avLst/>
              </a:prstGeom>
              <a:blipFill>
                <a:blip r:embed="rId20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86C3C6BC-7568-E74F-845F-E9A1CC6A12C8}"/>
              </a:ext>
            </a:extLst>
          </p:cNvPr>
          <p:cNvCxnSpPr>
            <a:cxnSpLocks/>
          </p:cNvCxnSpPr>
          <p:nvPr/>
        </p:nvCxnSpPr>
        <p:spPr>
          <a:xfrm flipH="1">
            <a:off x="7718607" y="4143770"/>
            <a:ext cx="53702" cy="5204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F9FD7456-EC2D-874A-825D-C68AAE470598}"/>
              </a:ext>
            </a:extLst>
          </p:cNvPr>
          <p:cNvCxnSpPr>
            <a:cxnSpLocks/>
          </p:cNvCxnSpPr>
          <p:nvPr/>
        </p:nvCxnSpPr>
        <p:spPr>
          <a:xfrm>
            <a:off x="8070568" y="4098965"/>
            <a:ext cx="482015" cy="6213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C331B52D-8C73-2141-9943-8CE625BB0894}"/>
              </a:ext>
            </a:extLst>
          </p:cNvPr>
          <p:cNvCxnSpPr>
            <a:cxnSpLocks/>
          </p:cNvCxnSpPr>
          <p:nvPr/>
        </p:nvCxnSpPr>
        <p:spPr>
          <a:xfrm>
            <a:off x="8200258" y="3867037"/>
            <a:ext cx="966796" cy="7971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60FCD9C5-0658-5C4A-86EE-EDD0578A946C}"/>
              </a:ext>
            </a:extLst>
          </p:cNvPr>
          <p:cNvCxnSpPr>
            <a:cxnSpLocks/>
          </p:cNvCxnSpPr>
          <p:nvPr/>
        </p:nvCxnSpPr>
        <p:spPr>
          <a:xfrm flipH="1">
            <a:off x="9420085" y="2973118"/>
            <a:ext cx="445823" cy="5377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ACC8C392-6B31-1D42-85A5-A362D0CC4440}"/>
              </a:ext>
            </a:extLst>
          </p:cNvPr>
          <p:cNvCxnSpPr>
            <a:cxnSpLocks/>
          </p:cNvCxnSpPr>
          <p:nvPr/>
        </p:nvCxnSpPr>
        <p:spPr>
          <a:xfrm flipH="1">
            <a:off x="10113498" y="2984513"/>
            <a:ext cx="177310" cy="5841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4FDCD2B7-152B-BC4D-BB03-338334E6D6CE}"/>
              </a:ext>
            </a:extLst>
          </p:cNvPr>
          <p:cNvCxnSpPr>
            <a:cxnSpLocks/>
          </p:cNvCxnSpPr>
          <p:nvPr/>
        </p:nvCxnSpPr>
        <p:spPr>
          <a:xfrm>
            <a:off x="10549970" y="3006664"/>
            <a:ext cx="344285" cy="5914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704DD6B7-F153-594D-9753-4ECACF1A8F29}"/>
              </a:ext>
            </a:extLst>
          </p:cNvPr>
          <p:cNvCxnSpPr>
            <a:cxnSpLocks/>
          </p:cNvCxnSpPr>
          <p:nvPr/>
        </p:nvCxnSpPr>
        <p:spPr>
          <a:xfrm>
            <a:off x="10730836" y="2857181"/>
            <a:ext cx="792566" cy="6537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Oval 147">
            <a:extLst>
              <a:ext uri="{FF2B5EF4-FFF2-40B4-BE49-F238E27FC236}">
                <a16:creationId xmlns:a16="http://schemas.microsoft.com/office/drawing/2014/main" id="{827F7AEF-055D-7645-B788-01CE6D6AE33F}"/>
              </a:ext>
            </a:extLst>
          </p:cNvPr>
          <p:cNvSpPr/>
          <p:nvPr/>
        </p:nvSpPr>
        <p:spPr>
          <a:xfrm>
            <a:off x="9797354" y="3649406"/>
            <a:ext cx="694275" cy="58314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Oval 148">
            <a:extLst>
              <a:ext uri="{FF2B5EF4-FFF2-40B4-BE49-F238E27FC236}">
                <a16:creationId xmlns:a16="http://schemas.microsoft.com/office/drawing/2014/main" id="{431BBF08-0D12-184D-A846-741CACC514FB}"/>
              </a:ext>
            </a:extLst>
          </p:cNvPr>
          <p:cNvSpPr/>
          <p:nvPr/>
        </p:nvSpPr>
        <p:spPr>
          <a:xfrm>
            <a:off x="10702177" y="3678540"/>
            <a:ext cx="694275" cy="58314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57210AA5-CE15-6046-AAF8-4BFDDE75CBE4}"/>
              </a:ext>
            </a:extLst>
          </p:cNvPr>
          <p:cNvSpPr/>
          <p:nvPr/>
        </p:nvSpPr>
        <p:spPr>
          <a:xfrm>
            <a:off x="11493405" y="3539870"/>
            <a:ext cx="694275" cy="58314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Oval 153">
                <a:extLst>
                  <a:ext uri="{FF2B5EF4-FFF2-40B4-BE49-F238E27FC236}">
                    <a16:creationId xmlns:a16="http://schemas.microsoft.com/office/drawing/2014/main" id="{271A5EE8-5ED8-3A4E-B8F3-FA3409777DF6}"/>
                  </a:ext>
                </a:extLst>
              </p:cNvPr>
              <p:cNvSpPr/>
              <p:nvPr/>
            </p:nvSpPr>
            <p:spPr>
              <a:xfrm>
                <a:off x="8997364" y="3595714"/>
                <a:ext cx="694275" cy="58314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4" name="Oval 153">
                <a:extLst>
                  <a:ext uri="{FF2B5EF4-FFF2-40B4-BE49-F238E27FC236}">
                    <a16:creationId xmlns:a16="http://schemas.microsoft.com/office/drawing/2014/main" id="{271A5EE8-5ED8-3A4E-B8F3-FA3409777D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7364" y="3595714"/>
                <a:ext cx="694275" cy="583149"/>
              </a:xfrm>
              <a:prstGeom prst="ellipse">
                <a:avLst/>
              </a:prstGeom>
              <a:blipFill>
                <a:blip r:embed="rId21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5" name="Picture 154">
            <a:extLst>
              <a:ext uri="{FF2B5EF4-FFF2-40B4-BE49-F238E27FC236}">
                <a16:creationId xmlns:a16="http://schemas.microsoft.com/office/drawing/2014/main" id="{CB16B6D5-7266-2B49-A61F-FDDD03F808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0944" y="3744073"/>
            <a:ext cx="153965" cy="13716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ECFE238-F018-6C42-A3DF-7B12A8655651}"/>
              </a:ext>
            </a:extLst>
          </p:cNvPr>
          <p:cNvSpPr/>
          <p:nvPr/>
        </p:nvSpPr>
        <p:spPr>
          <a:xfrm>
            <a:off x="1797984" y="1560788"/>
            <a:ext cx="1247172" cy="1212150"/>
          </a:xfrm>
          <a:prstGeom prst="rect">
            <a:avLst/>
          </a:prstGeom>
          <a:solidFill>
            <a:srgbClr val="7030A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50F19F3-389B-B743-93D0-3C9B46777B77}"/>
              </a:ext>
            </a:extLst>
          </p:cNvPr>
          <p:cNvSpPr/>
          <p:nvPr/>
        </p:nvSpPr>
        <p:spPr>
          <a:xfrm>
            <a:off x="1797984" y="2772938"/>
            <a:ext cx="1263710" cy="993015"/>
          </a:xfrm>
          <a:prstGeom prst="rect">
            <a:avLst/>
          </a:prstGeom>
          <a:solidFill>
            <a:srgbClr val="7030A0">
              <a:alpha val="4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30B950-9235-FD4C-ADE7-DCFF372B5254}"/>
              </a:ext>
            </a:extLst>
          </p:cNvPr>
          <p:cNvSpPr txBox="1"/>
          <p:nvPr/>
        </p:nvSpPr>
        <p:spPr>
          <a:xfrm>
            <a:off x="655478" y="1740848"/>
            <a:ext cx="529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07CC9580-BD33-2949-843E-B627FC3192A7}"/>
              </a:ext>
            </a:extLst>
          </p:cNvPr>
          <p:cNvSpPr txBox="1"/>
          <p:nvPr/>
        </p:nvSpPr>
        <p:spPr>
          <a:xfrm>
            <a:off x="5753117" y="2522034"/>
            <a:ext cx="391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D5466AE4-D2F4-7F49-AD42-14E34BF686DA}"/>
              </a:ext>
            </a:extLst>
          </p:cNvPr>
          <p:cNvSpPr txBox="1"/>
          <p:nvPr/>
        </p:nvSpPr>
        <p:spPr>
          <a:xfrm>
            <a:off x="2365491" y="1663388"/>
            <a:ext cx="529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241CDAA8-0E4E-5046-A7D4-4C5BED7D22F2}"/>
              </a:ext>
            </a:extLst>
          </p:cNvPr>
          <p:cNvSpPr txBox="1"/>
          <p:nvPr/>
        </p:nvSpPr>
        <p:spPr>
          <a:xfrm>
            <a:off x="2733552" y="2687600"/>
            <a:ext cx="529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C76DA9CD-43D7-6A47-941D-F84A1336E5DE}"/>
              </a:ext>
            </a:extLst>
          </p:cNvPr>
          <p:cNvSpPr txBox="1"/>
          <p:nvPr/>
        </p:nvSpPr>
        <p:spPr>
          <a:xfrm>
            <a:off x="7371925" y="3268848"/>
            <a:ext cx="529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FB6D0A8A-5377-1744-B536-73176DF86C9D}"/>
              </a:ext>
            </a:extLst>
          </p:cNvPr>
          <p:cNvSpPr txBox="1"/>
          <p:nvPr/>
        </p:nvSpPr>
        <p:spPr>
          <a:xfrm>
            <a:off x="6247819" y="3271348"/>
            <a:ext cx="529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4DF2B516-5D26-BC44-ABD1-862D6F015EF3}"/>
              </a:ext>
            </a:extLst>
          </p:cNvPr>
          <p:cNvSpPr/>
          <p:nvPr/>
        </p:nvSpPr>
        <p:spPr>
          <a:xfrm>
            <a:off x="7472283" y="3518577"/>
            <a:ext cx="694275" cy="583149"/>
          </a:xfrm>
          <a:prstGeom prst="ellipse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4757E717-C836-924D-9E2C-789B83D68308}"/>
              </a:ext>
            </a:extLst>
          </p:cNvPr>
          <p:cNvSpPr>
            <a:spLocks/>
          </p:cNvSpPr>
          <p:nvPr/>
        </p:nvSpPr>
        <p:spPr>
          <a:xfrm>
            <a:off x="546420" y="1546908"/>
            <a:ext cx="1230998" cy="1206693"/>
          </a:xfrm>
          <a:prstGeom prst="rect">
            <a:avLst/>
          </a:prstGeom>
          <a:solidFill>
            <a:schemeClr val="accent6">
              <a:lumMod val="60000"/>
              <a:lumOff val="40000"/>
              <a:alpha val="26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C573087-5E4D-1345-99F0-4432263A3562}"/>
                  </a:ext>
                </a:extLst>
              </p:cNvPr>
              <p:cNvSpPr txBox="1"/>
              <p:nvPr/>
            </p:nvSpPr>
            <p:spPr>
              <a:xfrm>
                <a:off x="5753117" y="5372100"/>
                <a:ext cx="6438883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b="0" dirty="0"/>
                  <a:t>Non-zero intersection, and black node!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are not within the range, unfortunately!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b="1" dirty="0">
                    <a:solidFill>
                      <a:srgbClr val="FF0000"/>
                    </a:solidFill>
                  </a:rPr>
                  <a:t>Backtrack!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C573087-5E4D-1345-99F0-4432263A35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3117" y="5372100"/>
                <a:ext cx="6438883" cy="923330"/>
              </a:xfrm>
              <a:prstGeom prst="rect">
                <a:avLst/>
              </a:prstGeom>
              <a:blipFill>
                <a:blip r:embed="rId22"/>
                <a:stretch>
                  <a:fillRect l="-591" t="-2703" b="-94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3CAF589-FE99-4646-A51F-BE354088BF81}"/>
              </a:ext>
            </a:extLst>
          </p:cNvPr>
          <p:cNvCxnSpPr/>
          <p:nvPr/>
        </p:nvCxnSpPr>
        <p:spPr>
          <a:xfrm flipV="1">
            <a:off x="5924462" y="2335891"/>
            <a:ext cx="531465" cy="27742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Oval 99">
            <a:extLst>
              <a:ext uri="{FF2B5EF4-FFF2-40B4-BE49-F238E27FC236}">
                <a16:creationId xmlns:a16="http://schemas.microsoft.com/office/drawing/2014/main" id="{E7EA3BC6-F634-7A43-980B-E505AD36E14C}"/>
              </a:ext>
            </a:extLst>
          </p:cNvPr>
          <p:cNvSpPr/>
          <p:nvPr/>
        </p:nvSpPr>
        <p:spPr>
          <a:xfrm>
            <a:off x="8072437" y="1039170"/>
            <a:ext cx="1728788" cy="482972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216687E6-3424-7441-B10B-038286214CCC}"/>
              </a:ext>
            </a:extLst>
          </p:cNvPr>
          <p:cNvSpPr/>
          <p:nvPr/>
        </p:nvSpPr>
        <p:spPr>
          <a:xfrm>
            <a:off x="6459979" y="2111847"/>
            <a:ext cx="1076643" cy="542215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BFECCD9C-014B-D140-9D81-AC59263FA62F}"/>
              </a:ext>
            </a:extLst>
          </p:cNvPr>
          <p:cNvSpPr/>
          <p:nvPr/>
        </p:nvSpPr>
        <p:spPr>
          <a:xfrm>
            <a:off x="922853" y="4539096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7A3D3697-8381-624E-B0F6-FCBFACBCB493}"/>
                  </a:ext>
                </a:extLst>
              </p:cNvPr>
              <p:cNvSpPr txBox="1"/>
              <p:nvPr/>
            </p:nvSpPr>
            <p:spPr>
              <a:xfrm>
                <a:off x="711271" y="4243827"/>
                <a:ext cx="3736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7A3D3697-8381-624E-B0F6-FCBFACBCB4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271" y="4243827"/>
                <a:ext cx="373628" cy="276999"/>
              </a:xfrm>
              <a:prstGeom prst="rect">
                <a:avLst/>
              </a:prstGeom>
              <a:blipFill>
                <a:blip r:embed="rId23"/>
                <a:stretch>
                  <a:fillRect l="-13333" r="-3333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4" name="Oval 103">
            <a:extLst>
              <a:ext uri="{FF2B5EF4-FFF2-40B4-BE49-F238E27FC236}">
                <a16:creationId xmlns:a16="http://schemas.microsoft.com/office/drawing/2014/main" id="{C6B186E5-700A-F440-926B-C74B8F694BA9}"/>
              </a:ext>
            </a:extLst>
          </p:cNvPr>
          <p:cNvSpPr/>
          <p:nvPr/>
        </p:nvSpPr>
        <p:spPr>
          <a:xfrm>
            <a:off x="2375425" y="5591614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8E2A83B9-C67C-8548-B43B-5A8AE9260062}"/>
                  </a:ext>
                </a:extLst>
              </p:cNvPr>
              <p:cNvSpPr txBox="1"/>
              <p:nvPr/>
            </p:nvSpPr>
            <p:spPr>
              <a:xfrm>
                <a:off x="2163843" y="5296345"/>
                <a:ext cx="3736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8E2A83B9-C67C-8548-B43B-5A8AE92600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3843" y="5296345"/>
                <a:ext cx="373628" cy="276999"/>
              </a:xfrm>
              <a:prstGeom prst="rect">
                <a:avLst/>
              </a:prstGeom>
              <a:blipFill>
                <a:blip r:embed="rId24"/>
                <a:stretch>
                  <a:fillRect l="-12903" r="-3226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Oval 105">
                <a:extLst>
                  <a:ext uri="{FF2B5EF4-FFF2-40B4-BE49-F238E27FC236}">
                    <a16:creationId xmlns:a16="http://schemas.microsoft.com/office/drawing/2014/main" id="{91DC95B8-E09C-2046-9B95-7CC80C690C3D}"/>
                  </a:ext>
                </a:extLst>
              </p:cNvPr>
              <p:cNvSpPr/>
              <p:nvPr/>
            </p:nvSpPr>
            <p:spPr>
              <a:xfrm>
                <a:off x="11493405" y="3539870"/>
                <a:ext cx="694275" cy="58314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6" name="Oval 105">
                <a:extLst>
                  <a:ext uri="{FF2B5EF4-FFF2-40B4-BE49-F238E27FC236}">
                    <a16:creationId xmlns:a16="http://schemas.microsoft.com/office/drawing/2014/main" id="{91DC95B8-E09C-2046-9B95-7CC80C690C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93405" y="3539870"/>
                <a:ext cx="694275" cy="583149"/>
              </a:xfrm>
              <a:prstGeom prst="ellipse">
                <a:avLst/>
              </a:prstGeom>
              <a:blipFill>
                <a:blip r:embed="rId2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Oval 111">
                <a:extLst>
                  <a:ext uri="{FF2B5EF4-FFF2-40B4-BE49-F238E27FC236}">
                    <a16:creationId xmlns:a16="http://schemas.microsoft.com/office/drawing/2014/main" id="{A6612BB4-DE38-9A4B-8309-6C6869B86A2A}"/>
                  </a:ext>
                </a:extLst>
              </p:cNvPr>
              <p:cNvSpPr/>
              <p:nvPr/>
            </p:nvSpPr>
            <p:spPr>
              <a:xfrm>
                <a:off x="8997364" y="3595714"/>
                <a:ext cx="703037" cy="634594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2" name="Oval 111">
                <a:extLst>
                  <a:ext uri="{FF2B5EF4-FFF2-40B4-BE49-F238E27FC236}">
                    <a16:creationId xmlns:a16="http://schemas.microsoft.com/office/drawing/2014/main" id="{A6612BB4-DE38-9A4B-8309-6C6869B86A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7364" y="3595714"/>
                <a:ext cx="703037" cy="634594"/>
              </a:xfrm>
              <a:prstGeom prst="ellipse">
                <a:avLst/>
              </a:prstGeom>
              <a:blipFill>
                <a:blip r:embed="rId26"/>
                <a:stretch>
                  <a:fillRect b="-384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095427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Insertion into a Point </a:t>
            </a:r>
            <a:r>
              <a:rPr lang="en-US" dirty="0" err="1"/>
              <a:t>Quadtree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Insertion is straightforward.</a:t>
                </a:r>
              </a:p>
              <a:p>
                <a:r>
                  <a:rPr lang="en-US" dirty="0"/>
                  <a:t>If current pointer is </a:t>
                </a:r>
                <a:r>
                  <a:rPr lang="en-US" dirty="0">
                    <a:latin typeface="Consolas" charset="0"/>
                    <a:ea typeface="Consolas" charset="0"/>
                    <a:cs typeface="Consolas" charset="0"/>
                  </a:rPr>
                  <a:t>null</a:t>
                </a:r>
                <a:r>
                  <a:rPr lang="en-US" dirty="0"/>
                  <a:t>, </a:t>
                </a:r>
                <a:r>
                  <a:rPr lang="en-US" dirty="0">
                    <a:solidFill>
                      <a:schemeClr val="accent2"/>
                    </a:solidFill>
                  </a:rPr>
                  <a:t>allocate space and return.</a:t>
                </a:r>
              </a:p>
              <a:p>
                <a:r>
                  <a:rPr lang="en-US" dirty="0"/>
                  <a:t>Otherwise, </a:t>
                </a:r>
                <a:r>
                  <a:rPr lang="en-US" dirty="0">
                    <a:solidFill>
                      <a:schemeClr val="accent6"/>
                    </a:solidFill>
                  </a:rPr>
                  <a:t>determine quadrant</a:t>
                </a:r>
                <a:r>
                  <a:rPr lang="en-US" dirty="0"/>
                  <a:t> (with 2 comparisons) and </a:t>
                </a:r>
                <a:r>
                  <a:rPr lang="en-US" dirty="0" err="1"/>
                  <a:t>recurse</a:t>
                </a:r>
                <a:r>
                  <a:rPr lang="en-US" dirty="0"/>
                  <a:t> there.</a:t>
                </a:r>
              </a:p>
              <a:p>
                <a:r>
                  <a:rPr lang="en-US" dirty="0"/>
                  <a:t>Average height of a point </a:t>
                </a:r>
                <a:r>
                  <a:rPr lang="en-US" dirty="0" err="1"/>
                  <a:t>quadtree</a:t>
                </a:r>
                <a:r>
                  <a:rPr lang="en-US" dirty="0"/>
                  <a:t>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𝑛</m:t>
                    </m:r>
                  </m:oMath>
                </a14:m>
                <a:r>
                  <a:rPr lang="en-US" dirty="0"/>
                  <a:t> points = </a:t>
                </a:r>
                <a:r>
                  <a:rPr lang="mr-IN" dirty="0"/>
                  <a:t>…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1422400" y="4804229"/>
                <a:ext cx="1582057" cy="82731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600" b="0" i="0" smtClean="0">
                                  <a:latin typeface="Cambria Math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sz="2600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r>
                            <a:rPr lang="en-US" sz="2600" b="0" i="1" smtClean="0">
                              <a:latin typeface="Cambria Math" charset="0"/>
                            </a:rPr>
                            <m:t>𝑛</m:t>
                          </m:r>
                        </m:e>
                      </m:func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2400" y="4804229"/>
                <a:ext cx="1582057" cy="827315"/>
              </a:xfrm>
              <a:prstGeom prst="round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/>
              <p:cNvSpPr/>
              <p:nvPr/>
            </p:nvSpPr>
            <p:spPr>
              <a:xfrm>
                <a:off x="3588657" y="4837567"/>
                <a:ext cx="1621972" cy="793977"/>
              </a:xfrm>
              <a:prstGeom prst="roundRect">
                <a:avLst/>
              </a:prstGeom>
              <a:solidFill>
                <a:schemeClr val="accent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600" b="0" i="0" smtClean="0">
                                  <a:latin typeface="Cambria Math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sz="2600" b="0" i="1" smtClean="0">
                                  <a:latin typeface="Cambria Math" charset="0"/>
                                </a:rPr>
                                <m:t>4</m:t>
                              </m:r>
                            </m:sub>
                          </m:sSub>
                        </m:fName>
                        <m:e>
                          <m:r>
                            <a:rPr lang="en-US" sz="2600" b="0" i="1" smtClean="0">
                              <a:latin typeface="Cambria Math" charset="0"/>
                            </a:rPr>
                            <m:t>𝑛</m:t>
                          </m:r>
                        </m:e>
                      </m:func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5" name="Rounded 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8657" y="4837567"/>
                <a:ext cx="1621972" cy="793977"/>
              </a:xfrm>
              <a:prstGeom prst="round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/>
              <p:cNvSpPr/>
              <p:nvPr/>
            </p:nvSpPr>
            <p:spPr>
              <a:xfrm>
                <a:off x="5849256" y="4804229"/>
                <a:ext cx="1621972" cy="793977"/>
              </a:xfrm>
              <a:prstGeom prst="roundRect">
                <a:avLst/>
              </a:prstGeom>
              <a:solidFill>
                <a:schemeClr val="accent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type m:val="skw"/>
                          <m:ctrlPr>
                            <a:rPr lang="en-US" sz="2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6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𝑛</m:t>
                          </m:r>
                        </m:num>
                        <m:den>
                          <m:r>
                            <a:rPr lang="en-US" sz="26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en-US" sz="2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Rounded 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9256" y="4804229"/>
                <a:ext cx="1621972" cy="793977"/>
              </a:xfrm>
              <a:prstGeom prst="round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ounded Rectangle 6"/>
          <p:cNvSpPr/>
          <p:nvPr/>
        </p:nvSpPr>
        <p:spPr>
          <a:xfrm>
            <a:off x="8122555" y="4789715"/>
            <a:ext cx="1543959" cy="80849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>
                <a:solidFill>
                  <a:schemeClr val="tx1"/>
                </a:solidFill>
              </a:rPr>
              <a:t>Something Else</a:t>
            </a:r>
            <a:endParaRPr lang="en-US" sz="2200" dirty="0"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3323771" y="4615543"/>
            <a:ext cx="2119086" cy="120468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1113969" y="3585029"/>
            <a:ext cx="2209802" cy="67378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/>
          <p:cNvSpPr/>
          <p:nvPr/>
        </p:nvSpPr>
        <p:spPr>
          <a:xfrm>
            <a:off x="577469" y="4136571"/>
            <a:ext cx="670760" cy="2162629"/>
          </a:xfrm>
          <a:custGeom>
            <a:avLst/>
            <a:gdLst>
              <a:gd name="connsiteX0" fmla="*/ 670760 w 670760"/>
              <a:gd name="connsiteY0" fmla="*/ 0 h 2162629"/>
              <a:gd name="connsiteX1" fmla="*/ 3102 w 670760"/>
              <a:gd name="connsiteY1" fmla="*/ 1088572 h 2162629"/>
              <a:gd name="connsiteX2" fmla="*/ 467560 w 670760"/>
              <a:gd name="connsiteY2" fmla="*/ 2162629 h 2162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0760" h="2162629">
                <a:moveTo>
                  <a:pt x="670760" y="0"/>
                </a:moveTo>
                <a:cubicBezTo>
                  <a:pt x="353864" y="364067"/>
                  <a:pt x="36969" y="728134"/>
                  <a:pt x="3102" y="1088572"/>
                </a:cubicBezTo>
                <a:cubicBezTo>
                  <a:pt x="-30765" y="1449010"/>
                  <a:pt x="218397" y="1805819"/>
                  <a:pt x="467560" y="2162629"/>
                </a:cubicBez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1113969" y="6265006"/>
            <a:ext cx="56206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Remember: this means </a:t>
            </a:r>
            <a:r>
              <a:rPr lang="en-US" i="1" dirty="0">
                <a:solidFill>
                  <a:srgbClr val="FF0000"/>
                </a:solidFill>
              </a:rPr>
              <a:t>uniform distribution over inputs</a:t>
            </a:r>
            <a:r>
              <a:rPr lang="mr-IN" i="1" dirty="0">
                <a:solidFill>
                  <a:srgbClr val="FF0000"/>
                </a:solidFill>
              </a:rPr>
              <a:t>…</a:t>
            </a:r>
            <a:endParaRPr lang="en-US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365714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4F378-CD67-8A4D-8ECD-19659C8AE3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1687" y="-80924"/>
            <a:ext cx="9094807" cy="1028777"/>
          </a:xfrm>
        </p:spPr>
        <p:txBody>
          <a:bodyPr/>
          <a:lstStyle/>
          <a:p>
            <a:pPr algn="ctr"/>
            <a:r>
              <a:rPr lang="en-US" dirty="0"/>
              <a:t>Example of range query in PR-</a:t>
            </a:r>
            <a:r>
              <a:rPr lang="en-US" dirty="0" err="1"/>
              <a:t>QuadTree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F1C8300-1158-AF44-8587-F337DADDBF57}"/>
              </a:ext>
            </a:extLst>
          </p:cNvPr>
          <p:cNvSpPr>
            <a:spLocks/>
          </p:cNvSpPr>
          <p:nvPr/>
        </p:nvSpPr>
        <p:spPr>
          <a:xfrm>
            <a:off x="577892" y="1561172"/>
            <a:ext cx="4919659" cy="44381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D4EBE64-0189-9448-AD5F-4A307EE4A47B}"/>
              </a:ext>
            </a:extLst>
          </p:cNvPr>
          <p:cNvSpPr txBox="1"/>
          <p:nvPr/>
        </p:nvSpPr>
        <p:spPr>
          <a:xfrm>
            <a:off x="122102" y="6077415"/>
            <a:ext cx="993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(-16, -16)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3367344-D2C2-644E-AF60-07580BC0BED4}"/>
              </a:ext>
            </a:extLst>
          </p:cNvPr>
          <p:cNvSpPr txBox="1"/>
          <p:nvPr/>
        </p:nvSpPr>
        <p:spPr>
          <a:xfrm>
            <a:off x="5205516" y="6077414"/>
            <a:ext cx="993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(16, -16)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4DEBC0-56B6-454A-91F8-B1862EE00F41}"/>
              </a:ext>
            </a:extLst>
          </p:cNvPr>
          <p:cNvSpPr txBox="1"/>
          <p:nvPr/>
        </p:nvSpPr>
        <p:spPr>
          <a:xfrm>
            <a:off x="5291008" y="1245144"/>
            <a:ext cx="993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(16, 16)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ED43F1C-2803-F74C-9651-112D2BD647D0}"/>
              </a:ext>
            </a:extLst>
          </p:cNvPr>
          <p:cNvSpPr txBox="1"/>
          <p:nvPr/>
        </p:nvSpPr>
        <p:spPr>
          <a:xfrm>
            <a:off x="133565" y="1245143"/>
            <a:ext cx="993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(-16, 16)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0765131-9447-4C44-931A-43E1B93BBEEB}"/>
              </a:ext>
            </a:extLst>
          </p:cNvPr>
          <p:cNvCxnSpPr>
            <a:stCxn id="4" idx="0"/>
            <a:endCxn id="4" idx="2"/>
          </p:cNvCxnSpPr>
          <p:nvPr/>
        </p:nvCxnSpPr>
        <p:spPr>
          <a:xfrm>
            <a:off x="3037722" y="1561172"/>
            <a:ext cx="0" cy="4438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D3FBAC7-85B5-3C47-B35C-27A955D16F67}"/>
              </a:ext>
            </a:extLst>
          </p:cNvPr>
          <p:cNvCxnSpPr>
            <a:cxnSpLocks/>
          </p:cNvCxnSpPr>
          <p:nvPr/>
        </p:nvCxnSpPr>
        <p:spPr>
          <a:xfrm>
            <a:off x="577892" y="3769113"/>
            <a:ext cx="491965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8A41387-28C5-DE48-841A-2335B26C1D70}"/>
              </a:ext>
            </a:extLst>
          </p:cNvPr>
          <p:cNvCxnSpPr>
            <a:cxnSpLocks/>
          </p:cNvCxnSpPr>
          <p:nvPr/>
        </p:nvCxnSpPr>
        <p:spPr>
          <a:xfrm>
            <a:off x="577891" y="2772938"/>
            <a:ext cx="24598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9BEDA4F-10D7-7C49-9BFB-35FB3C88EF64}"/>
              </a:ext>
            </a:extLst>
          </p:cNvPr>
          <p:cNvCxnSpPr>
            <a:cxnSpLocks/>
          </p:cNvCxnSpPr>
          <p:nvPr/>
        </p:nvCxnSpPr>
        <p:spPr>
          <a:xfrm>
            <a:off x="1807802" y="1576042"/>
            <a:ext cx="0" cy="22042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89CC8C9-62FD-CE44-A725-64BA847FCAAD}"/>
              </a:ext>
            </a:extLst>
          </p:cNvPr>
          <p:cNvCxnSpPr>
            <a:cxnSpLocks/>
          </p:cNvCxnSpPr>
          <p:nvPr/>
        </p:nvCxnSpPr>
        <p:spPr>
          <a:xfrm>
            <a:off x="1807802" y="3713356"/>
            <a:ext cx="0" cy="228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FADBD58-BAB1-D649-B8BE-8DED6819B1CF}"/>
              </a:ext>
            </a:extLst>
          </p:cNvPr>
          <p:cNvCxnSpPr>
            <a:cxnSpLocks/>
          </p:cNvCxnSpPr>
          <p:nvPr/>
        </p:nvCxnSpPr>
        <p:spPr>
          <a:xfrm>
            <a:off x="585326" y="4832193"/>
            <a:ext cx="24598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13D531F-986D-BE47-A6B8-ABF050F2A526}"/>
              </a:ext>
            </a:extLst>
          </p:cNvPr>
          <p:cNvCxnSpPr>
            <a:cxnSpLocks/>
          </p:cNvCxnSpPr>
          <p:nvPr/>
        </p:nvCxnSpPr>
        <p:spPr>
          <a:xfrm>
            <a:off x="1807802" y="3289607"/>
            <a:ext cx="123735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FC8060C-B4EF-EC44-8115-288D4A8E64D4}"/>
              </a:ext>
            </a:extLst>
          </p:cNvPr>
          <p:cNvCxnSpPr>
            <a:cxnSpLocks/>
          </p:cNvCxnSpPr>
          <p:nvPr/>
        </p:nvCxnSpPr>
        <p:spPr>
          <a:xfrm>
            <a:off x="2395969" y="2772938"/>
            <a:ext cx="0" cy="10073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>
            <a:extLst>
              <a:ext uri="{FF2B5EF4-FFF2-40B4-BE49-F238E27FC236}">
                <a16:creationId xmlns:a16="http://schemas.microsoft.com/office/drawing/2014/main" id="{E435A33E-DF17-AA4F-ACF3-51283F51EF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4776" y="3385394"/>
            <a:ext cx="323208" cy="2879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C84DB4F-3C32-9E4B-9CBC-D82CA6D7D3EE}"/>
                  </a:ext>
                </a:extLst>
              </p:cNvPr>
              <p:cNvSpPr txBox="1"/>
              <p:nvPr/>
            </p:nvSpPr>
            <p:spPr>
              <a:xfrm>
                <a:off x="421311" y="777388"/>
                <a:ext cx="58632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accent5"/>
                    </a:solidFill>
                  </a:rPr>
                  <a:t>anchor = (-9, 3), </a:t>
                </a:r>
                <a:r>
                  <a:rPr lang="en-US" dirty="0">
                    <a:solidFill>
                      <a:schemeClr val="accent2"/>
                    </a:solidFill>
                  </a:rPr>
                  <a:t>range </a:t>
                </a:r>
                <a:r>
                  <a:rPr lang="en-US" dirty="0">
                    <a:solidFill>
                      <a:schemeClr val="accent5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=7</m:t>
                    </m:r>
                  </m:oMath>
                </a14:m>
                <a:r>
                  <a:rPr lang="en-US" dirty="0">
                    <a:solidFill>
                      <a:schemeClr val="accent2"/>
                    </a:solidFill>
                  </a:rPr>
                  <a:t>,  </a:t>
                </a:r>
                <a:r>
                  <a:rPr lang="en-US" dirty="0">
                    <a:solidFill>
                      <a:srgbClr val="7030A0"/>
                    </a:solidFill>
                  </a:rPr>
                  <a:t>Bucket size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endParaRPr lang="en-US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C84DB4F-3C32-9E4B-9CBC-D82CA6D7D3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311" y="777388"/>
                <a:ext cx="5863271" cy="369332"/>
              </a:xfrm>
              <a:prstGeom prst="rect">
                <a:avLst/>
              </a:prstGeom>
              <a:blipFill>
                <a:blip r:embed="rId3"/>
                <a:stretch>
                  <a:fillRect l="-648" t="-3333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Oval 36">
            <a:extLst>
              <a:ext uri="{FF2B5EF4-FFF2-40B4-BE49-F238E27FC236}">
                <a16:creationId xmlns:a16="http://schemas.microsoft.com/office/drawing/2014/main" id="{C40E7FAC-2BA5-204B-AF7C-B13A89D2BA1C}"/>
              </a:ext>
            </a:extLst>
          </p:cNvPr>
          <p:cNvSpPr/>
          <p:nvPr/>
        </p:nvSpPr>
        <p:spPr>
          <a:xfrm>
            <a:off x="1474775" y="1839952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9BC64F6B-B4FF-CC46-9D08-E3240F04BCC4}"/>
              </a:ext>
            </a:extLst>
          </p:cNvPr>
          <p:cNvSpPr/>
          <p:nvPr/>
        </p:nvSpPr>
        <p:spPr>
          <a:xfrm>
            <a:off x="1760377" y="2258122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030A4FD8-FDCA-1240-A03A-50E44C956454}"/>
              </a:ext>
            </a:extLst>
          </p:cNvPr>
          <p:cNvSpPr/>
          <p:nvPr/>
        </p:nvSpPr>
        <p:spPr>
          <a:xfrm>
            <a:off x="943232" y="2401225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858369C6-A3CE-A549-B7E8-894D1B0E3C4F}"/>
              </a:ext>
            </a:extLst>
          </p:cNvPr>
          <p:cNvSpPr/>
          <p:nvPr/>
        </p:nvSpPr>
        <p:spPr>
          <a:xfrm>
            <a:off x="2470945" y="2401225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A8DFBF64-6A63-4941-B76D-0711BFF9E589}"/>
              </a:ext>
            </a:extLst>
          </p:cNvPr>
          <p:cNvSpPr/>
          <p:nvPr/>
        </p:nvSpPr>
        <p:spPr>
          <a:xfrm>
            <a:off x="3258965" y="2810100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3F572112-0688-6D4E-9954-5C92A9766196}"/>
              </a:ext>
            </a:extLst>
          </p:cNvPr>
          <p:cNvSpPr/>
          <p:nvPr/>
        </p:nvSpPr>
        <p:spPr>
          <a:xfrm>
            <a:off x="2489532" y="3066575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29CE63BF-5CF8-D842-864E-357C56C2EF7F}"/>
              </a:ext>
            </a:extLst>
          </p:cNvPr>
          <p:cNvSpPr/>
          <p:nvPr/>
        </p:nvSpPr>
        <p:spPr>
          <a:xfrm>
            <a:off x="2073225" y="3486601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64B5F066-3BDC-2E47-A2A2-65998B32EDA0}"/>
              </a:ext>
            </a:extLst>
          </p:cNvPr>
          <p:cNvSpPr/>
          <p:nvPr/>
        </p:nvSpPr>
        <p:spPr>
          <a:xfrm>
            <a:off x="1556555" y="4241162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06F0AC4F-8993-1441-9484-031E5E3C4383}"/>
              </a:ext>
            </a:extLst>
          </p:cNvPr>
          <p:cNvSpPr/>
          <p:nvPr/>
        </p:nvSpPr>
        <p:spPr>
          <a:xfrm>
            <a:off x="2675385" y="3408542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284C06F-6037-6F4E-9388-4ED478106D7D}"/>
              </a:ext>
            </a:extLst>
          </p:cNvPr>
          <p:cNvSpPr txBox="1"/>
          <p:nvPr/>
        </p:nvSpPr>
        <p:spPr>
          <a:xfrm>
            <a:off x="2839728" y="3765467"/>
            <a:ext cx="2054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0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DC40580-A139-C249-90A1-1AC648FC3614}"/>
              </a:ext>
            </a:extLst>
          </p:cNvPr>
          <p:cNvSpPr txBox="1"/>
          <p:nvPr/>
        </p:nvSpPr>
        <p:spPr>
          <a:xfrm>
            <a:off x="2197241" y="3759315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-4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DD1F80B-070E-5045-9A7B-C782D99A825D}"/>
              </a:ext>
            </a:extLst>
          </p:cNvPr>
          <p:cNvSpPr txBox="1"/>
          <p:nvPr/>
        </p:nvSpPr>
        <p:spPr>
          <a:xfrm>
            <a:off x="3501723" y="3759315"/>
            <a:ext cx="2054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4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383F2446-45E7-AA4E-B621-DE69374595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2812" y="3168792"/>
            <a:ext cx="215900" cy="228600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8017408E-686D-CF48-9D4A-F5D3498FBDA5}"/>
              </a:ext>
            </a:extLst>
          </p:cNvPr>
          <p:cNvSpPr txBox="1"/>
          <p:nvPr/>
        </p:nvSpPr>
        <p:spPr>
          <a:xfrm>
            <a:off x="1592398" y="3768840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-8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89434D0-EFD9-E948-AF48-D52018F7B778}"/>
              </a:ext>
            </a:extLst>
          </p:cNvPr>
          <p:cNvSpPr txBox="1"/>
          <p:nvPr/>
        </p:nvSpPr>
        <p:spPr>
          <a:xfrm>
            <a:off x="4081483" y="3779567"/>
            <a:ext cx="2054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8</a:t>
            </a: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13446AA9-C995-F048-A218-A84FE9DC843B}"/>
              </a:ext>
            </a:extLst>
          </p:cNvPr>
          <p:cNvCxnSpPr>
            <a:cxnSpLocks/>
          </p:cNvCxnSpPr>
          <p:nvPr/>
        </p:nvCxnSpPr>
        <p:spPr>
          <a:xfrm flipH="1">
            <a:off x="1620284" y="3457748"/>
            <a:ext cx="7231" cy="308205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6E462DB3-49F7-4A47-922A-63AADC96AE78}"/>
              </a:ext>
            </a:extLst>
          </p:cNvPr>
          <p:cNvCxnSpPr>
            <a:cxnSpLocks/>
          </p:cNvCxnSpPr>
          <p:nvPr/>
        </p:nvCxnSpPr>
        <p:spPr>
          <a:xfrm>
            <a:off x="1688655" y="3389482"/>
            <a:ext cx="1331256" cy="3823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24CB42CA-8EAE-CE4D-82D9-095DFE4458C3}"/>
              </a:ext>
            </a:extLst>
          </p:cNvPr>
          <p:cNvSpPr txBox="1"/>
          <p:nvPr/>
        </p:nvSpPr>
        <p:spPr>
          <a:xfrm>
            <a:off x="1444753" y="3764077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00B0F0"/>
                </a:solidFill>
              </a:rPr>
              <a:t>-9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BCC205CA-23A5-1641-A112-80D91CF958DF}"/>
              </a:ext>
            </a:extLst>
          </p:cNvPr>
          <p:cNvSpPr txBox="1"/>
          <p:nvPr/>
        </p:nvSpPr>
        <p:spPr>
          <a:xfrm>
            <a:off x="3025913" y="3287814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00B0F0"/>
                </a:solidFill>
              </a:rPr>
              <a:t>3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359B3557-F84D-874D-BC31-BDABDB1128EF}"/>
              </a:ext>
            </a:extLst>
          </p:cNvPr>
          <p:cNvSpPr txBox="1"/>
          <p:nvPr/>
        </p:nvSpPr>
        <p:spPr>
          <a:xfrm>
            <a:off x="2778255" y="4183182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-4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B980752-22D2-A34A-A952-DA61554DFFDF}"/>
              </a:ext>
            </a:extLst>
          </p:cNvPr>
          <p:cNvSpPr txBox="1"/>
          <p:nvPr/>
        </p:nvSpPr>
        <p:spPr>
          <a:xfrm>
            <a:off x="2802066" y="4664199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-8</a:t>
            </a: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8C929720-BA9D-3C46-BCF3-253BA94B95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87662" y="2614607"/>
            <a:ext cx="215900" cy="228600"/>
          </a:xfrm>
          <a:prstGeom prst="rect">
            <a:avLst/>
          </a:prstGeom>
        </p:spPr>
      </p:pic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E99C64F5-A836-4247-AEB1-5CCE9DDB9EAF}"/>
              </a:ext>
            </a:extLst>
          </p:cNvPr>
          <p:cNvCxnSpPr>
            <a:cxnSpLocks/>
          </p:cNvCxnSpPr>
          <p:nvPr/>
        </p:nvCxnSpPr>
        <p:spPr>
          <a:xfrm>
            <a:off x="1607804" y="3422830"/>
            <a:ext cx="1203348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Oval 74">
            <a:extLst>
              <a:ext uri="{FF2B5EF4-FFF2-40B4-BE49-F238E27FC236}">
                <a16:creationId xmlns:a16="http://schemas.microsoft.com/office/drawing/2014/main" id="{47CCA042-4D34-1543-97CB-B2810DB98106}"/>
              </a:ext>
            </a:extLst>
          </p:cNvPr>
          <p:cNvSpPr/>
          <p:nvPr/>
        </p:nvSpPr>
        <p:spPr>
          <a:xfrm>
            <a:off x="714103" y="2512737"/>
            <a:ext cx="2015380" cy="2011680"/>
          </a:xfrm>
          <a:prstGeom prst="ellipse">
            <a:avLst/>
          </a:prstGeom>
          <a:solidFill>
            <a:schemeClr val="accent2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1437A734-5F5E-1F4E-AFCE-0B91124B4081}"/>
                  </a:ext>
                </a:extLst>
              </p:cNvPr>
              <p:cNvSpPr txBox="1"/>
              <p:nvPr/>
            </p:nvSpPr>
            <p:spPr>
              <a:xfrm>
                <a:off x="731650" y="2105956"/>
                <a:ext cx="27584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1437A734-5F5E-1F4E-AFCE-0B91124B40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650" y="2105956"/>
                <a:ext cx="275845" cy="276999"/>
              </a:xfrm>
              <a:prstGeom prst="rect">
                <a:avLst/>
              </a:prstGeom>
              <a:blipFill>
                <a:blip r:embed="rId6"/>
                <a:stretch>
                  <a:fillRect l="-22727" r="-4545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87D865D-922E-7D46-B0B6-3DC6B703FAF7}"/>
                  </a:ext>
                </a:extLst>
              </p:cNvPr>
              <p:cNvSpPr txBox="1"/>
              <p:nvPr/>
            </p:nvSpPr>
            <p:spPr>
              <a:xfrm>
                <a:off x="1255534" y="1629692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87D865D-922E-7D46-B0B6-3DC6B703FA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5534" y="1629692"/>
                <a:ext cx="281167" cy="276999"/>
              </a:xfrm>
              <a:prstGeom prst="rect">
                <a:avLst/>
              </a:prstGeom>
              <a:blipFill>
                <a:blip r:embed="rId7"/>
                <a:stretch>
                  <a:fillRect l="-17391" r="-4348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BB3CD07-D837-F44C-A472-66C908F6DB16}"/>
                  </a:ext>
                </a:extLst>
              </p:cNvPr>
              <p:cNvSpPr txBox="1"/>
              <p:nvPr/>
            </p:nvSpPr>
            <p:spPr>
              <a:xfrm>
                <a:off x="1898473" y="1958313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BB3CD07-D837-F44C-A472-66C908F6DB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8473" y="1958313"/>
                <a:ext cx="281167" cy="276999"/>
              </a:xfrm>
              <a:prstGeom prst="rect">
                <a:avLst/>
              </a:prstGeom>
              <a:blipFill>
                <a:blip r:embed="rId8"/>
                <a:stretch>
                  <a:fillRect l="-16667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4A56388C-2791-C543-86A1-29F83A27FAD6}"/>
                  </a:ext>
                </a:extLst>
              </p:cNvPr>
              <p:cNvSpPr txBox="1"/>
              <p:nvPr/>
            </p:nvSpPr>
            <p:spPr>
              <a:xfrm>
                <a:off x="2379493" y="2110708"/>
                <a:ext cx="27943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4A56388C-2791-C543-86A1-29F83A27FA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9493" y="2110708"/>
                <a:ext cx="279435" cy="276999"/>
              </a:xfrm>
              <a:prstGeom prst="rect">
                <a:avLst/>
              </a:prstGeom>
              <a:blipFill>
                <a:blip r:embed="rId9"/>
                <a:stretch>
                  <a:fillRect l="-17391" r="-4348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23C3719B-A6AF-164F-90D4-CEF73935F3C9}"/>
                  </a:ext>
                </a:extLst>
              </p:cNvPr>
              <p:cNvSpPr txBox="1"/>
              <p:nvPr/>
            </p:nvSpPr>
            <p:spPr>
              <a:xfrm>
                <a:off x="3236751" y="2467902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23C3719B-A6AF-164F-90D4-CEF73935F3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6751" y="2467902"/>
                <a:ext cx="281167" cy="276999"/>
              </a:xfrm>
              <a:prstGeom prst="rect">
                <a:avLst/>
              </a:prstGeom>
              <a:blipFill>
                <a:blip r:embed="rId10"/>
                <a:stretch>
                  <a:fillRect l="-17391" r="-4348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CB576CCD-353B-A64A-A8B6-79C729DF5242}"/>
                  </a:ext>
                </a:extLst>
              </p:cNvPr>
              <p:cNvSpPr txBox="1"/>
              <p:nvPr/>
            </p:nvSpPr>
            <p:spPr>
              <a:xfrm>
                <a:off x="2603329" y="2834619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CB576CCD-353B-A64A-A8B6-79C729DF52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3329" y="2834619"/>
                <a:ext cx="281167" cy="276999"/>
              </a:xfrm>
              <a:prstGeom prst="rect">
                <a:avLst/>
              </a:prstGeom>
              <a:blipFill>
                <a:blip r:embed="rId11"/>
                <a:stretch>
                  <a:fillRect l="-17391" r="-4348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1EE9049A-08B4-3D4B-842B-844CD7B49850}"/>
                  </a:ext>
                </a:extLst>
              </p:cNvPr>
              <p:cNvSpPr txBox="1"/>
              <p:nvPr/>
            </p:nvSpPr>
            <p:spPr>
              <a:xfrm>
                <a:off x="2755729" y="3401371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1EE9049A-08B4-3D4B-842B-844CD7B498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5729" y="3401371"/>
                <a:ext cx="281167" cy="276999"/>
              </a:xfrm>
              <a:prstGeom prst="rect">
                <a:avLst/>
              </a:prstGeom>
              <a:blipFill>
                <a:blip r:embed="rId12"/>
                <a:stretch>
                  <a:fillRect l="-17391" r="-4348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3BC46F4D-80C4-8045-966E-89D8A837A63B}"/>
                  </a:ext>
                </a:extLst>
              </p:cNvPr>
              <p:cNvSpPr txBox="1"/>
              <p:nvPr/>
            </p:nvSpPr>
            <p:spPr>
              <a:xfrm>
                <a:off x="2108022" y="3510907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3BC46F4D-80C4-8045-966E-89D8A837A6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8022" y="3510907"/>
                <a:ext cx="281167" cy="276999"/>
              </a:xfrm>
              <a:prstGeom prst="rect">
                <a:avLst/>
              </a:prstGeom>
              <a:blipFill>
                <a:blip r:embed="rId13"/>
                <a:stretch>
                  <a:fillRect l="-17391" r="-4348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A21FCB75-57F2-6B4B-B6D4-2E51392F06B3}"/>
                  </a:ext>
                </a:extLst>
              </p:cNvPr>
              <p:cNvSpPr txBox="1"/>
              <p:nvPr/>
            </p:nvSpPr>
            <p:spPr>
              <a:xfrm>
                <a:off x="1574613" y="4277677"/>
                <a:ext cx="27584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A21FCB75-57F2-6B4B-B6D4-2E51392F06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4613" y="4277677"/>
                <a:ext cx="275845" cy="276999"/>
              </a:xfrm>
              <a:prstGeom prst="rect">
                <a:avLst/>
              </a:prstGeom>
              <a:blipFill>
                <a:blip r:embed="rId14"/>
                <a:stretch>
                  <a:fillRect l="-17391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111C7B60-146D-7C49-AE2F-67EB5ACFE4E2}"/>
              </a:ext>
            </a:extLst>
          </p:cNvPr>
          <p:cNvCxnSpPr>
            <a:cxnSpLocks/>
          </p:cNvCxnSpPr>
          <p:nvPr/>
        </p:nvCxnSpPr>
        <p:spPr>
          <a:xfrm flipH="1">
            <a:off x="7024504" y="1413529"/>
            <a:ext cx="1142054" cy="614225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B7A097B4-96AB-5B49-B870-C1FACE0D83D2}"/>
              </a:ext>
            </a:extLst>
          </p:cNvPr>
          <p:cNvCxnSpPr>
            <a:cxnSpLocks/>
          </p:cNvCxnSpPr>
          <p:nvPr/>
        </p:nvCxnSpPr>
        <p:spPr>
          <a:xfrm flipH="1">
            <a:off x="8386763" y="1576042"/>
            <a:ext cx="331640" cy="7378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CADC76E4-CC05-974D-9737-328F5B01EFE9}"/>
              </a:ext>
            </a:extLst>
          </p:cNvPr>
          <p:cNvCxnSpPr>
            <a:cxnSpLocks/>
          </p:cNvCxnSpPr>
          <p:nvPr/>
        </p:nvCxnSpPr>
        <p:spPr>
          <a:xfrm>
            <a:off x="9458325" y="1561172"/>
            <a:ext cx="705531" cy="6741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D65B81CE-AB0E-8F4C-9BB4-A473BDD2C31D}"/>
              </a:ext>
            </a:extLst>
          </p:cNvPr>
          <p:cNvCxnSpPr>
            <a:cxnSpLocks/>
          </p:cNvCxnSpPr>
          <p:nvPr/>
        </p:nvCxnSpPr>
        <p:spPr>
          <a:xfrm>
            <a:off x="9797354" y="1413529"/>
            <a:ext cx="1526024" cy="4005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Oval 107">
            <a:extLst>
              <a:ext uri="{FF2B5EF4-FFF2-40B4-BE49-F238E27FC236}">
                <a16:creationId xmlns:a16="http://schemas.microsoft.com/office/drawing/2014/main" id="{983A2BA5-38F6-9B41-9D65-F467C840EA86}"/>
              </a:ext>
            </a:extLst>
          </p:cNvPr>
          <p:cNvSpPr/>
          <p:nvPr/>
        </p:nvSpPr>
        <p:spPr>
          <a:xfrm>
            <a:off x="9625534" y="2400465"/>
            <a:ext cx="1076643" cy="54221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0D11F92F-18CC-5F49-A9E5-F8FEF8B76FC5}"/>
                  </a:ext>
                </a:extLst>
              </p:cNvPr>
              <p:cNvSpPr/>
              <p:nvPr/>
            </p:nvSpPr>
            <p:spPr>
              <a:xfrm>
                <a:off x="7848441" y="2343499"/>
                <a:ext cx="1076643" cy="54221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0D11F92F-18CC-5F49-A9E5-F8FEF8B76F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8441" y="2343499"/>
                <a:ext cx="1076643" cy="542215"/>
              </a:xfrm>
              <a:prstGeom prst="ellipse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0" name="Oval 109">
            <a:extLst>
              <a:ext uri="{FF2B5EF4-FFF2-40B4-BE49-F238E27FC236}">
                <a16:creationId xmlns:a16="http://schemas.microsoft.com/office/drawing/2014/main" id="{3A3D12D0-9524-5244-865E-3FB35B4E64CB}"/>
              </a:ext>
            </a:extLst>
          </p:cNvPr>
          <p:cNvSpPr/>
          <p:nvPr/>
        </p:nvSpPr>
        <p:spPr>
          <a:xfrm>
            <a:off x="10985081" y="1895708"/>
            <a:ext cx="1076643" cy="54221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ADE06B88-5EB9-E941-99AB-D2D46618547D}"/>
              </a:ext>
            </a:extLst>
          </p:cNvPr>
          <p:cNvCxnSpPr>
            <a:cxnSpLocks/>
          </p:cNvCxnSpPr>
          <p:nvPr/>
        </p:nvCxnSpPr>
        <p:spPr>
          <a:xfrm flipH="1">
            <a:off x="5991988" y="2521133"/>
            <a:ext cx="544736" cy="2841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592A0D34-9286-6847-AA3B-8DE51A1D2F2E}"/>
              </a:ext>
            </a:extLst>
          </p:cNvPr>
          <p:cNvCxnSpPr>
            <a:cxnSpLocks/>
          </p:cNvCxnSpPr>
          <p:nvPr/>
        </p:nvCxnSpPr>
        <p:spPr>
          <a:xfrm flipH="1">
            <a:off x="6207366" y="2606401"/>
            <a:ext cx="568662" cy="8009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8D157BAD-C517-2B49-BAD7-377C9F5923FC}"/>
              </a:ext>
            </a:extLst>
          </p:cNvPr>
          <p:cNvCxnSpPr>
            <a:cxnSpLocks/>
          </p:cNvCxnSpPr>
          <p:nvPr/>
        </p:nvCxnSpPr>
        <p:spPr>
          <a:xfrm flipH="1">
            <a:off x="6842129" y="2653318"/>
            <a:ext cx="194544" cy="73207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3F21784C-D3B2-8B4F-B5FC-37D7108EEC12}"/>
              </a:ext>
            </a:extLst>
          </p:cNvPr>
          <p:cNvCxnSpPr>
            <a:cxnSpLocks/>
          </p:cNvCxnSpPr>
          <p:nvPr/>
        </p:nvCxnSpPr>
        <p:spPr>
          <a:xfrm>
            <a:off x="7366031" y="2618573"/>
            <a:ext cx="416309" cy="8923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Oval 118">
            <a:extLst>
              <a:ext uri="{FF2B5EF4-FFF2-40B4-BE49-F238E27FC236}">
                <a16:creationId xmlns:a16="http://schemas.microsoft.com/office/drawing/2014/main" id="{14DFBD9B-49EA-8941-812E-EE9DBCBB212D}"/>
              </a:ext>
            </a:extLst>
          </p:cNvPr>
          <p:cNvSpPr/>
          <p:nvPr/>
        </p:nvSpPr>
        <p:spPr>
          <a:xfrm>
            <a:off x="6531303" y="3485133"/>
            <a:ext cx="694275" cy="58314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Oval 121">
                <a:extLst>
                  <a:ext uri="{FF2B5EF4-FFF2-40B4-BE49-F238E27FC236}">
                    <a16:creationId xmlns:a16="http://schemas.microsoft.com/office/drawing/2014/main" id="{B950B928-B08F-FA4D-8639-878213CF86A3}"/>
                  </a:ext>
                </a:extLst>
              </p:cNvPr>
              <p:cNvSpPr/>
              <p:nvPr/>
            </p:nvSpPr>
            <p:spPr>
              <a:xfrm>
                <a:off x="5755733" y="3495491"/>
                <a:ext cx="694275" cy="583149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3,</m:t>
                      </m:r>
                    </m:oMath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2" name="Oval 121">
                <a:extLst>
                  <a:ext uri="{FF2B5EF4-FFF2-40B4-BE49-F238E27FC236}">
                    <a16:creationId xmlns:a16="http://schemas.microsoft.com/office/drawing/2014/main" id="{B950B928-B08F-FA4D-8639-878213CF86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5733" y="3495491"/>
                <a:ext cx="694275" cy="583149"/>
              </a:xfrm>
              <a:prstGeom prst="ellipse">
                <a:avLst/>
              </a:prstGeom>
              <a:blipFill>
                <a:blip r:embed="rId16"/>
                <a:stretch>
                  <a:fillRect b="-1041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B80EAF62-6A74-BC44-A38D-4789B856867E}"/>
                  </a:ext>
                </a:extLst>
              </p:cNvPr>
              <p:cNvSpPr/>
              <p:nvPr/>
            </p:nvSpPr>
            <p:spPr>
              <a:xfrm>
                <a:off x="5495866" y="2805079"/>
                <a:ext cx="694275" cy="583149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1,</m:t>
                      </m:r>
                    </m:oMath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B80EAF62-6A74-BC44-A38D-4789B85686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5866" y="2805079"/>
                <a:ext cx="694275" cy="583149"/>
              </a:xfrm>
              <a:prstGeom prst="ellipse">
                <a:avLst/>
              </a:prstGeom>
              <a:blipFill>
                <a:blip r:embed="rId17"/>
                <a:stretch>
                  <a:fillRect b="-1250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6AF9F15E-DED0-E949-8CBC-6D664601DCBA}"/>
              </a:ext>
            </a:extLst>
          </p:cNvPr>
          <p:cNvCxnSpPr>
            <a:cxnSpLocks/>
          </p:cNvCxnSpPr>
          <p:nvPr/>
        </p:nvCxnSpPr>
        <p:spPr>
          <a:xfrm flipH="1">
            <a:off x="7065249" y="4017633"/>
            <a:ext cx="471373" cy="7026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Oval 127">
            <a:extLst>
              <a:ext uri="{FF2B5EF4-FFF2-40B4-BE49-F238E27FC236}">
                <a16:creationId xmlns:a16="http://schemas.microsoft.com/office/drawing/2014/main" id="{A0B66E87-88B7-A04F-A32B-5928CE8DFC70}"/>
              </a:ext>
            </a:extLst>
          </p:cNvPr>
          <p:cNvSpPr>
            <a:spLocks noChangeAspect="1"/>
          </p:cNvSpPr>
          <p:nvPr/>
        </p:nvSpPr>
        <p:spPr>
          <a:xfrm>
            <a:off x="6727461" y="4771921"/>
            <a:ext cx="457200" cy="4572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AE3FDE38-857D-5640-84DD-8A9C8980D6D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465656" y="4767156"/>
                <a:ext cx="457200" cy="4572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AE3FDE38-857D-5640-84DD-8A9C8980D6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5656" y="4767156"/>
                <a:ext cx="457200" cy="457200"/>
              </a:xfrm>
              <a:prstGeom prst="ellipse">
                <a:avLst/>
              </a:prstGeom>
              <a:blipFill>
                <a:blip r:embed="rId18"/>
                <a:stretch>
                  <a:fillRect l="-540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5F03693F-5766-F643-906E-483748D372C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185971" y="4809362"/>
                <a:ext cx="457200" cy="4572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5F03693F-5766-F643-906E-483748D372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5971" y="4809362"/>
                <a:ext cx="457200" cy="457200"/>
              </a:xfrm>
              <a:prstGeom prst="ellipse">
                <a:avLst/>
              </a:prstGeom>
              <a:blipFill>
                <a:blip r:embed="rId19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47F7244A-6014-6E41-B954-C65631D8DF2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938454" y="4804597"/>
                <a:ext cx="457200" cy="4572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47F7244A-6014-6E41-B954-C65631D8DF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8454" y="4804597"/>
                <a:ext cx="457200" cy="457200"/>
              </a:xfrm>
              <a:prstGeom prst="ellipse">
                <a:avLst/>
              </a:prstGeom>
              <a:blipFill>
                <a:blip r:embed="rId20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86C3C6BC-7568-E74F-845F-E9A1CC6A12C8}"/>
              </a:ext>
            </a:extLst>
          </p:cNvPr>
          <p:cNvCxnSpPr>
            <a:cxnSpLocks/>
          </p:cNvCxnSpPr>
          <p:nvPr/>
        </p:nvCxnSpPr>
        <p:spPr>
          <a:xfrm flipH="1">
            <a:off x="7718607" y="4143770"/>
            <a:ext cx="53702" cy="5204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F9FD7456-EC2D-874A-825D-C68AAE470598}"/>
              </a:ext>
            </a:extLst>
          </p:cNvPr>
          <p:cNvCxnSpPr>
            <a:cxnSpLocks/>
          </p:cNvCxnSpPr>
          <p:nvPr/>
        </p:nvCxnSpPr>
        <p:spPr>
          <a:xfrm>
            <a:off x="8070568" y="4098965"/>
            <a:ext cx="482015" cy="6213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C331B52D-8C73-2141-9943-8CE625BB0894}"/>
              </a:ext>
            </a:extLst>
          </p:cNvPr>
          <p:cNvCxnSpPr>
            <a:cxnSpLocks/>
          </p:cNvCxnSpPr>
          <p:nvPr/>
        </p:nvCxnSpPr>
        <p:spPr>
          <a:xfrm>
            <a:off x="8200258" y="3867037"/>
            <a:ext cx="966796" cy="7971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60FCD9C5-0658-5C4A-86EE-EDD0578A946C}"/>
              </a:ext>
            </a:extLst>
          </p:cNvPr>
          <p:cNvCxnSpPr>
            <a:cxnSpLocks/>
          </p:cNvCxnSpPr>
          <p:nvPr/>
        </p:nvCxnSpPr>
        <p:spPr>
          <a:xfrm flipH="1">
            <a:off x="9420085" y="2973118"/>
            <a:ext cx="445823" cy="5377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ACC8C392-6B31-1D42-85A5-A362D0CC4440}"/>
              </a:ext>
            </a:extLst>
          </p:cNvPr>
          <p:cNvCxnSpPr>
            <a:cxnSpLocks/>
          </p:cNvCxnSpPr>
          <p:nvPr/>
        </p:nvCxnSpPr>
        <p:spPr>
          <a:xfrm flipH="1">
            <a:off x="10113498" y="2984513"/>
            <a:ext cx="177310" cy="5841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4FDCD2B7-152B-BC4D-BB03-338334E6D6CE}"/>
              </a:ext>
            </a:extLst>
          </p:cNvPr>
          <p:cNvCxnSpPr>
            <a:cxnSpLocks/>
          </p:cNvCxnSpPr>
          <p:nvPr/>
        </p:nvCxnSpPr>
        <p:spPr>
          <a:xfrm>
            <a:off x="10549970" y="3006664"/>
            <a:ext cx="344285" cy="5914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704DD6B7-F153-594D-9753-4ECACF1A8F29}"/>
              </a:ext>
            </a:extLst>
          </p:cNvPr>
          <p:cNvCxnSpPr>
            <a:cxnSpLocks/>
          </p:cNvCxnSpPr>
          <p:nvPr/>
        </p:nvCxnSpPr>
        <p:spPr>
          <a:xfrm>
            <a:off x="10730836" y="2857181"/>
            <a:ext cx="792566" cy="6537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Oval 147">
            <a:extLst>
              <a:ext uri="{FF2B5EF4-FFF2-40B4-BE49-F238E27FC236}">
                <a16:creationId xmlns:a16="http://schemas.microsoft.com/office/drawing/2014/main" id="{827F7AEF-055D-7645-B788-01CE6D6AE33F}"/>
              </a:ext>
            </a:extLst>
          </p:cNvPr>
          <p:cNvSpPr/>
          <p:nvPr/>
        </p:nvSpPr>
        <p:spPr>
          <a:xfrm>
            <a:off x="9797354" y="3649406"/>
            <a:ext cx="694275" cy="58314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Oval 148">
            <a:extLst>
              <a:ext uri="{FF2B5EF4-FFF2-40B4-BE49-F238E27FC236}">
                <a16:creationId xmlns:a16="http://schemas.microsoft.com/office/drawing/2014/main" id="{431BBF08-0D12-184D-A846-741CACC514FB}"/>
              </a:ext>
            </a:extLst>
          </p:cNvPr>
          <p:cNvSpPr/>
          <p:nvPr/>
        </p:nvSpPr>
        <p:spPr>
          <a:xfrm>
            <a:off x="10702177" y="3678540"/>
            <a:ext cx="694275" cy="58314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57210AA5-CE15-6046-AAF8-4BFDDE75CBE4}"/>
              </a:ext>
            </a:extLst>
          </p:cNvPr>
          <p:cNvSpPr/>
          <p:nvPr/>
        </p:nvSpPr>
        <p:spPr>
          <a:xfrm>
            <a:off x="11493405" y="3539870"/>
            <a:ext cx="694275" cy="58314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Oval 153">
                <a:extLst>
                  <a:ext uri="{FF2B5EF4-FFF2-40B4-BE49-F238E27FC236}">
                    <a16:creationId xmlns:a16="http://schemas.microsoft.com/office/drawing/2014/main" id="{271A5EE8-5ED8-3A4E-B8F3-FA3409777DF6}"/>
                  </a:ext>
                </a:extLst>
              </p:cNvPr>
              <p:cNvSpPr/>
              <p:nvPr/>
            </p:nvSpPr>
            <p:spPr>
              <a:xfrm>
                <a:off x="8997364" y="3595714"/>
                <a:ext cx="694275" cy="58314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4" name="Oval 153">
                <a:extLst>
                  <a:ext uri="{FF2B5EF4-FFF2-40B4-BE49-F238E27FC236}">
                    <a16:creationId xmlns:a16="http://schemas.microsoft.com/office/drawing/2014/main" id="{271A5EE8-5ED8-3A4E-B8F3-FA3409777D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7364" y="3595714"/>
                <a:ext cx="694275" cy="583149"/>
              </a:xfrm>
              <a:prstGeom prst="ellipse">
                <a:avLst/>
              </a:prstGeom>
              <a:blipFill>
                <a:blip r:embed="rId21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5" name="Picture 154">
            <a:extLst>
              <a:ext uri="{FF2B5EF4-FFF2-40B4-BE49-F238E27FC236}">
                <a16:creationId xmlns:a16="http://schemas.microsoft.com/office/drawing/2014/main" id="{CB16B6D5-7266-2B49-A61F-FDDD03F808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0944" y="3744073"/>
            <a:ext cx="153965" cy="13716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50F19F3-389B-B743-93D0-3C9B46777B77}"/>
              </a:ext>
            </a:extLst>
          </p:cNvPr>
          <p:cNvSpPr/>
          <p:nvPr/>
        </p:nvSpPr>
        <p:spPr>
          <a:xfrm>
            <a:off x="1797984" y="2772938"/>
            <a:ext cx="1263710" cy="993015"/>
          </a:xfrm>
          <a:prstGeom prst="rect">
            <a:avLst/>
          </a:prstGeom>
          <a:solidFill>
            <a:srgbClr val="7030A0">
              <a:alpha val="4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30B950-9235-FD4C-ADE7-DCFF372B5254}"/>
              </a:ext>
            </a:extLst>
          </p:cNvPr>
          <p:cNvSpPr txBox="1"/>
          <p:nvPr/>
        </p:nvSpPr>
        <p:spPr>
          <a:xfrm>
            <a:off x="655478" y="1740848"/>
            <a:ext cx="529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07CC9580-BD33-2949-843E-B627FC3192A7}"/>
              </a:ext>
            </a:extLst>
          </p:cNvPr>
          <p:cNvSpPr txBox="1"/>
          <p:nvPr/>
        </p:nvSpPr>
        <p:spPr>
          <a:xfrm>
            <a:off x="5753117" y="2522034"/>
            <a:ext cx="391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D5466AE4-D2F4-7F49-AD42-14E34BF686DA}"/>
              </a:ext>
            </a:extLst>
          </p:cNvPr>
          <p:cNvSpPr txBox="1"/>
          <p:nvPr/>
        </p:nvSpPr>
        <p:spPr>
          <a:xfrm>
            <a:off x="2365491" y="1663388"/>
            <a:ext cx="529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241CDAA8-0E4E-5046-A7D4-4C5BED7D22F2}"/>
              </a:ext>
            </a:extLst>
          </p:cNvPr>
          <p:cNvSpPr txBox="1"/>
          <p:nvPr/>
        </p:nvSpPr>
        <p:spPr>
          <a:xfrm>
            <a:off x="2733552" y="2687600"/>
            <a:ext cx="529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C76DA9CD-43D7-6A47-941D-F84A1336E5DE}"/>
              </a:ext>
            </a:extLst>
          </p:cNvPr>
          <p:cNvSpPr txBox="1"/>
          <p:nvPr/>
        </p:nvSpPr>
        <p:spPr>
          <a:xfrm>
            <a:off x="7371925" y="3268848"/>
            <a:ext cx="529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FB6D0A8A-5377-1744-B536-73176DF86C9D}"/>
              </a:ext>
            </a:extLst>
          </p:cNvPr>
          <p:cNvSpPr txBox="1"/>
          <p:nvPr/>
        </p:nvSpPr>
        <p:spPr>
          <a:xfrm>
            <a:off x="6247819" y="3271348"/>
            <a:ext cx="529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4DF2B516-5D26-BC44-ABD1-862D6F015EF3}"/>
              </a:ext>
            </a:extLst>
          </p:cNvPr>
          <p:cNvSpPr/>
          <p:nvPr/>
        </p:nvSpPr>
        <p:spPr>
          <a:xfrm>
            <a:off x="7472283" y="3518577"/>
            <a:ext cx="694275" cy="583149"/>
          </a:xfrm>
          <a:prstGeom prst="ellipse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C573087-5E4D-1345-99F0-4432263A3562}"/>
                  </a:ext>
                </a:extLst>
              </p:cNvPr>
              <p:cNvSpPr txBox="1"/>
              <p:nvPr/>
            </p:nvSpPr>
            <p:spPr>
              <a:xfrm>
                <a:off x="5753117" y="5372100"/>
                <a:ext cx="643888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Black node, non-zero intersection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dirty="0"/>
                  <a:t> are too far away </a:t>
                </a:r>
                <a:r>
                  <a:rPr lang="en-US" dirty="0">
                    <a:sym typeface="Wingdings" pitchFamily="2" charset="2"/>
                  </a:rPr>
                  <a:t></a:t>
                </a:r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C573087-5E4D-1345-99F0-4432263A35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3117" y="5372100"/>
                <a:ext cx="6438883" cy="646331"/>
              </a:xfrm>
              <a:prstGeom prst="rect">
                <a:avLst/>
              </a:prstGeom>
              <a:blipFill>
                <a:blip r:embed="rId22"/>
                <a:stretch>
                  <a:fillRect l="-591" t="-3846" b="-13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0" name="Rectangle 99">
            <a:extLst>
              <a:ext uri="{FF2B5EF4-FFF2-40B4-BE49-F238E27FC236}">
                <a16:creationId xmlns:a16="http://schemas.microsoft.com/office/drawing/2014/main" id="{9B7D9B44-1301-E543-A02A-E9B617AC9BA6}"/>
              </a:ext>
            </a:extLst>
          </p:cNvPr>
          <p:cNvSpPr>
            <a:spLocks/>
          </p:cNvSpPr>
          <p:nvPr/>
        </p:nvSpPr>
        <p:spPr>
          <a:xfrm>
            <a:off x="1834034" y="1576161"/>
            <a:ext cx="1230998" cy="1206693"/>
          </a:xfrm>
          <a:prstGeom prst="rect">
            <a:avLst/>
          </a:prstGeom>
          <a:solidFill>
            <a:schemeClr val="accent6">
              <a:lumMod val="60000"/>
              <a:lumOff val="40000"/>
              <a:alpha val="26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C9597D6E-AAE2-FE40-AA1B-68F672F62C5D}"/>
              </a:ext>
            </a:extLst>
          </p:cNvPr>
          <p:cNvSpPr/>
          <p:nvPr/>
        </p:nvSpPr>
        <p:spPr>
          <a:xfrm>
            <a:off x="8072437" y="1039170"/>
            <a:ext cx="1728788" cy="482972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5B29FB3E-5AE7-134C-9F6C-79B87B8E41B8}"/>
              </a:ext>
            </a:extLst>
          </p:cNvPr>
          <p:cNvSpPr/>
          <p:nvPr/>
        </p:nvSpPr>
        <p:spPr>
          <a:xfrm>
            <a:off x="6459979" y="2111847"/>
            <a:ext cx="1076643" cy="542215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6C2FB30B-A5B5-D14D-BF90-EE18B8FAFE21}"/>
              </a:ext>
            </a:extLst>
          </p:cNvPr>
          <p:cNvSpPr/>
          <p:nvPr/>
        </p:nvSpPr>
        <p:spPr>
          <a:xfrm>
            <a:off x="922853" y="4539096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D6737FDC-6C08-4549-99DA-306455D26F50}"/>
                  </a:ext>
                </a:extLst>
              </p:cNvPr>
              <p:cNvSpPr txBox="1"/>
              <p:nvPr/>
            </p:nvSpPr>
            <p:spPr>
              <a:xfrm>
                <a:off x="711271" y="4243827"/>
                <a:ext cx="3736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D6737FDC-6C08-4549-99DA-306455D26F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271" y="4243827"/>
                <a:ext cx="373628" cy="276999"/>
              </a:xfrm>
              <a:prstGeom prst="rect">
                <a:avLst/>
              </a:prstGeom>
              <a:blipFill>
                <a:blip r:embed="rId23"/>
                <a:stretch>
                  <a:fillRect l="-13333" r="-3333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5" name="Oval 104">
            <a:extLst>
              <a:ext uri="{FF2B5EF4-FFF2-40B4-BE49-F238E27FC236}">
                <a16:creationId xmlns:a16="http://schemas.microsoft.com/office/drawing/2014/main" id="{1BC59503-7167-E94D-9D90-7789008A2A91}"/>
              </a:ext>
            </a:extLst>
          </p:cNvPr>
          <p:cNvSpPr/>
          <p:nvPr/>
        </p:nvSpPr>
        <p:spPr>
          <a:xfrm>
            <a:off x="2375425" y="5591614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5B0EFEDE-6557-7640-A489-59A5002EB65D}"/>
                  </a:ext>
                </a:extLst>
              </p:cNvPr>
              <p:cNvSpPr txBox="1"/>
              <p:nvPr/>
            </p:nvSpPr>
            <p:spPr>
              <a:xfrm>
                <a:off x="2163843" y="5296345"/>
                <a:ext cx="3736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5B0EFEDE-6557-7640-A489-59A5002EB6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3843" y="5296345"/>
                <a:ext cx="373628" cy="276999"/>
              </a:xfrm>
              <a:prstGeom prst="rect">
                <a:avLst/>
              </a:prstGeom>
              <a:blipFill>
                <a:blip r:embed="rId24"/>
                <a:stretch>
                  <a:fillRect l="-12903" r="-3226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Oval 111">
                <a:extLst>
                  <a:ext uri="{FF2B5EF4-FFF2-40B4-BE49-F238E27FC236}">
                    <a16:creationId xmlns:a16="http://schemas.microsoft.com/office/drawing/2014/main" id="{0D6EB0F4-97B1-9B46-8662-E49EA03FA0BD}"/>
                  </a:ext>
                </a:extLst>
              </p:cNvPr>
              <p:cNvSpPr/>
              <p:nvPr/>
            </p:nvSpPr>
            <p:spPr>
              <a:xfrm>
                <a:off x="11493405" y="3539870"/>
                <a:ext cx="694275" cy="58314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2" name="Oval 111">
                <a:extLst>
                  <a:ext uri="{FF2B5EF4-FFF2-40B4-BE49-F238E27FC236}">
                    <a16:creationId xmlns:a16="http://schemas.microsoft.com/office/drawing/2014/main" id="{0D6EB0F4-97B1-9B46-8662-E49EA03FA0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93405" y="3539870"/>
                <a:ext cx="694275" cy="583149"/>
              </a:xfrm>
              <a:prstGeom prst="ellipse">
                <a:avLst/>
              </a:prstGeom>
              <a:blipFill>
                <a:blip r:embed="rId2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Oval 115">
                <a:extLst>
                  <a:ext uri="{FF2B5EF4-FFF2-40B4-BE49-F238E27FC236}">
                    <a16:creationId xmlns:a16="http://schemas.microsoft.com/office/drawing/2014/main" id="{F7328440-7C22-3C49-8F56-BFE41B68683A}"/>
                  </a:ext>
                </a:extLst>
              </p:cNvPr>
              <p:cNvSpPr/>
              <p:nvPr/>
            </p:nvSpPr>
            <p:spPr>
              <a:xfrm>
                <a:off x="8997364" y="3595714"/>
                <a:ext cx="703037" cy="634594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6" name="Oval 115">
                <a:extLst>
                  <a:ext uri="{FF2B5EF4-FFF2-40B4-BE49-F238E27FC236}">
                    <a16:creationId xmlns:a16="http://schemas.microsoft.com/office/drawing/2014/main" id="{F7328440-7C22-3C49-8F56-BFE41B6868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7364" y="3595714"/>
                <a:ext cx="703037" cy="634594"/>
              </a:xfrm>
              <a:prstGeom prst="ellipse">
                <a:avLst/>
              </a:prstGeom>
              <a:blipFill>
                <a:blip r:embed="rId26"/>
                <a:stretch>
                  <a:fillRect b="-384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222107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4F378-CD67-8A4D-8ECD-19659C8AE3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1687" y="-80924"/>
            <a:ext cx="9094807" cy="1028777"/>
          </a:xfrm>
        </p:spPr>
        <p:txBody>
          <a:bodyPr/>
          <a:lstStyle/>
          <a:p>
            <a:pPr algn="ctr"/>
            <a:r>
              <a:rPr lang="en-US" dirty="0"/>
              <a:t>Example of range query in PR-</a:t>
            </a:r>
            <a:r>
              <a:rPr lang="en-US" dirty="0" err="1"/>
              <a:t>QuadTree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F1C8300-1158-AF44-8587-F337DADDBF57}"/>
              </a:ext>
            </a:extLst>
          </p:cNvPr>
          <p:cNvSpPr>
            <a:spLocks/>
          </p:cNvSpPr>
          <p:nvPr/>
        </p:nvSpPr>
        <p:spPr>
          <a:xfrm>
            <a:off x="577892" y="1561172"/>
            <a:ext cx="4919659" cy="44381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D4EBE64-0189-9448-AD5F-4A307EE4A47B}"/>
              </a:ext>
            </a:extLst>
          </p:cNvPr>
          <p:cNvSpPr txBox="1"/>
          <p:nvPr/>
        </p:nvSpPr>
        <p:spPr>
          <a:xfrm>
            <a:off x="122102" y="6077415"/>
            <a:ext cx="993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(-16, -16)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3367344-D2C2-644E-AF60-07580BC0BED4}"/>
              </a:ext>
            </a:extLst>
          </p:cNvPr>
          <p:cNvSpPr txBox="1"/>
          <p:nvPr/>
        </p:nvSpPr>
        <p:spPr>
          <a:xfrm>
            <a:off x="5205516" y="6077414"/>
            <a:ext cx="993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(16, -16)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4DEBC0-56B6-454A-91F8-B1862EE00F41}"/>
              </a:ext>
            </a:extLst>
          </p:cNvPr>
          <p:cNvSpPr txBox="1"/>
          <p:nvPr/>
        </p:nvSpPr>
        <p:spPr>
          <a:xfrm>
            <a:off x="5291008" y="1245144"/>
            <a:ext cx="993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(16, 16)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ED43F1C-2803-F74C-9651-112D2BD647D0}"/>
              </a:ext>
            </a:extLst>
          </p:cNvPr>
          <p:cNvSpPr txBox="1"/>
          <p:nvPr/>
        </p:nvSpPr>
        <p:spPr>
          <a:xfrm>
            <a:off x="133565" y="1245143"/>
            <a:ext cx="993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(-16, 16)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0765131-9447-4C44-931A-43E1B93BBEEB}"/>
              </a:ext>
            </a:extLst>
          </p:cNvPr>
          <p:cNvCxnSpPr>
            <a:stCxn id="4" idx="0"/>
            <a:endCxn id="4" idx="2"/>
          </p:cNvCxnSpPr>
          <p:nvPr/>
        </p:nvCxnSpPr>
        <p:spPr>
          <a:xfrm>
            <a:off x="3037722" y="1561172"/>
            <a:ext cx="0" cy="4438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D3FBAC7-85B5-3C47-B35C-27A955D16F67}"/>
              </a:ext>
            </a:extLst>
          </p:cNvPr>
          <p:cNvCxnSpPr>
            <a:cxnSpLocks/>
          </p:cNvCxnSpPr>
          <p:nvPr/>
        </p:nvCxnSpPr>
        <p:spPr>
          <a:xfrm>
            <a:off x="577892" y="3769113"/>
            <a:ext cx="491965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8A41387-28C5-DE48-841A-2335B26C1D70}"/>
              </a:ext>
            </a:extLst>
          </p:cNvPr>
          <p:cNvCxnSpPr>
            <a:cxnSpLocks/>
          </p:cNvCxnSpPr>
          <p:nvPr/>
        </p:nvCxnSpPr>
        <p:spPr>
          <a:xfrm>
            <a:off x="577891" y="2772938"/>
            <a:ext cx="24598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9BEDA4F-10D7-7C49-9BFB-35FB3C88EF64}"/>
              </a:ext>
            </a:extLst>
          </p:cNvPr>
          <p:cNvCxnSpPr>
            <a:cxnSpLocks/>
          </p:cNvCxnSpPr>
          <p:nvPr/>
        </p:nvCxnSpPr>
        <p:spPr>
          <a:xfrm>
            <a:off x="1807802" y="1576042"/>
            <a:ext cx="0" cy="22042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89CC8C9-62FD-CE44-A725-64BA847FCAAD}"/>
              </a:ext>
            </a:extLst>
          </p:cNvPr>
          <p:cNvCxnSpPr>
            <a:cxnSpLocks/>
          </p:cNvCxnSpPr>
          <p:nvPr/>
        </p:nvCxnSpPr>
        <p:spPr>
          <a:xfrm>
            <a:off x="1807802" y="3713356"/>
            <a:ext cx="0" cy="228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FADBD58-BAB1-D649-B8BE-8DED6819B1CF}"/>
              </a:ext>
            </a:extLst>
          </p:cNvPr>
          <p:cNvCxnSpPr>
            <a:cxnSpLocks/>
          </p:cNvCxnSpPr>
          <p:nvPr/>
        </p:nvCxnSpPr>
        <p:spPr>
          <a:xfrm>
            <a:off x="585326" y="4832193"/>
            <a:ext cx="24598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13D531F-986D-BE47-A6B8-ABF050F2A526}"/>
              </a:ext>
            </a:extLst>
          </p:cNvPr>
          <p:cNvCxnSpPr>
            <a:cxnSpLocks/>
          </p:cNvCxnSpPr>
          <p:nvPr/>
        </p:nvCxnSpPr>
        <p:spPr>
          <a:xfrm>
            <a:off x="1807802" y="3289607"/>
            <a:ext cx="123735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FC8060C-B4EF-EC44-8115-288D4A8E64D4}"/>
              </a:ext>
            </a:extLst>
          </p:cNvPr>
          <p:cNvCxnSpPr>
            <a:cxnSpLocks/>
          </p:cNvCxnSpPr>
          <p:nvPr/>
        </p:nvCxnSpPr>
        <p:spPr>
          <a:xfrm>
            <a:off x="2395969" y="2772938"/>
            <a:ext cx="0" cy="10073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>
            <a:extLst>
              <a:ext uri="{FF2B5EF4-FFF2-40B4-BE49-F238E27FC236}">
                <a16:creationId xmlns:a16="http://schemas.microsoft.com/office/drawing/2014/main" id="{E435A33E-DF17-AA4F-ACF3-51283F51EF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4776" y="3385394"/>
            <a:ext cx="323208" cy="2879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C84DB4F-3C32-9E4B-9CBC-D82CA6D7D3EE}"/>
                  </a:ext>
                </a:extLst>
              </p:cNvPr>
              <p:cNvSpPr txBox="1"/>
              <p:nvPr/>
            </p:nvSpPr>
            <p:spPr>
              <a:xfrm>
                <a:off x="421311" y="777388"/>
                <a:ext cx="58632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accent5"/>
                    </a:solidFill>
                  </a:rPr>
                  <a:t>anchor = (-9, 3), </a:t>
                </a:r>
                <a:r>
                  <a:rPr lang="en-US" dirty="0">
                    <a:solidFill>
                      <a:schemeClr val="accent2"/>
                    </a:solidFill>
                  </a:rPr>
                  <a:t>range </a:t>
                </a:r>
                <a:r>
                  <a:rPr lang="en-US" dirty="0">
                    <a:solidFill>
                      <a:schemeClr val="accent5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=7</m:t>
                    </m:r>
                  </m:oMath>
                </a14:m>
                <a:r>
                  <a:rPr lang="en-US" dirty="0">
                    <a:solidFill>
                      <a:schemeClr val="accent2"/>
                    </a:solidFill>
                  </a:rPr>
                  <a:t>,  </a:t>
                </a:r>
                <a:r>
                  <a:rPr lang="en-US" dirty="0">
                    <a:solidFill>
                      <a:srgbClr val="7030A0"/>
                    </a:solidFill>
                  </a:rPr>
                  <a:t>Bucket size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endParaRPr lang="en-US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C84DB4F-3C32-9E4B-9CBC-D82CA6D7D3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311" y="777388"/>
                <a:ext cx="5863271" cy="369332"/>
              </a:xfrm>
              <a:prstGeom prst="rect">
                <a:avLst/>
              </a:prstGeom>
              <a:blipFill>
                <a:blip r:embed="rId3"/>
                <a:stretch>
                  <a:fillRect l="-648" t="-3333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Oval 36">
            <a:extLst>
              <a:ext uri="{FF2B5EF4-FFF2-40B4-BE49-F238E27FC236}">
                <a16:creationId xmlns:a16="http://schemas.microsoft.com/office/drawing/2014/main" id="{C40E7FAC-2BA5-204B-AF7C-B13A89D2BA1C}"/>
              </a:ext>
            </a:extLst>
          </p:cNvPr>
          <p:cNvSpPr/>
          <p:nvPr/>
        </p:nvSpPr>
        <p:spPr>
          <a:xfrm>
            <a:off x="1474775" y="1839952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9BC64F6B-B4FF-CC46-9D08-E3240F04BCC4}"/>
              </a:ext>
            </a:extLst>
          </p:cNvPr>
          <p:cNvSpPr/>
          <p:nvPr/>
        </p:nvSpPr>
        <p:spPr>
          <a:xfrm>
            <a:off x="1760377" y="2258122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030A4FD8-FDCA-1240-A03A-50E44C956454}"/>
              </a:ext>
            </a:extLst>
          </p:cNvPr>
          <p:cNvSpPr/>
          <p:nvPr/>
        </p:nvSpPr>
        <p:spPr>
          <a:xfrm>
            <a:off x="943232" y="2401225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858369C6-A3CE-A549-B7E8-894D1B0E3C4F}"/>
              </a:ext>
            </a:extLst>
          </p:cNvPr>
          <p:cNvSpPr/>
          <p:nvPr/>
        </p:nvSpPr>
        <p:spPr>
          <a:xfrm>
            <a:off x="2470945" y="2401225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A8DFBF64-6A63-4941-B76D-0711BFF9E589}"/>
              </a:ext>
            </a:extLst>
          </p:cNvPr>
          <p:cNvSpPr/>
          <p:nvPr/>
        </p:nvSpPr>
        <p:spPr>
          <a:xfrm>
            <a:off x="3258965" y="2810100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3F572112-0688-6D4E-9954-5C92A9766196}"/>
              </a:ext>
            </a:extLst>
          </p:cNvPr>
          <p:cNvSpPr/>
          <p:nvPr/>
        </p:nvSpPr>
        <p:spPr>
          <a:xfrm>
            <a:off x="2489532" y="3066575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29CE63BF-5CF8-D842-864E-357C56C2EF7F}"/>
              </a:ext>
            </a:extLst>
          </p:cNvPr>
          <p:cNvSpPr/>
          <p:nvPr/>
        </p:nvSpPr>
        <p:spPr>
          <a:xfrm>
            <a:off x="2073225" y="3486601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64B5F066-3BDC-2E47-A2A2-65998B32EDA0}"/>
              </a:ext>
            </a:extLst>
          </p:cNvPr>
          <p:cNvSpPr/>
          <p:nvPr/>
        </p:nvSpPr>
        <p:spPr>
          <a:xfrm>
            <a:off x="1556555" y="4241162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06F0AC4F-8993-1441-9484-031E5E3C4383}"/>
              </a:ext>
            </a:extLst>
          </p:cNvPr>
          <p:cNvSpPr/>
          <p:nvPr/>
        </p:nvSpPr>
        <p:spPr>
          <a:xfrm>
            <a:off x="2675385" y="3408542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284C06F-6037-6F4E-9388-4ED478106D7D}"/>
              </a:ext>
            </a:extLst>
          </p:cNvPr>
          <p:cNvSpPr txBox="1"/>
          <p:nvPr/>
        </p:nvSpPr>
        <p:spPr>
          <a:xfrm>
            <a:off x="2839728" y="3765467"/>
            <a:ext cx="2054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0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DC40580-A139-C249-90A1-1AC648FC3614}"/>
              </a:ext>
            </a:extLst>
          </p:cNvPr>
          <p:cNvSpPr txBox="1"/>
          <p:nvPr/>
        </p:nvSpPr>
        <p:spPr>
          <a:xfrm>
            <a:off x="2197241" y="3759315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-4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DD1F80B-070E-5045-9A7B-C782D99A825D}"/>
              </a:ext>
            </a:extLst>
          </p:cNvPr>
          <p:cNvSpPr txBox="1"/>
          <p:nvPr/>
        </p:nvSpPr>
        <p:spPr>
          <a:xfrm>
            <a:off x="3501723" y="3759315"/>
            <a:ext cx="2054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4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383F2446-45E7-AA4E-B621-DE69374595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2812" y="3168792"/>
            <a:ext cx="215900" cy="228600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8017408E-686D-CF48-9D4A-F5D3498FBDA5}"/>
              </a:ext>
            </a:extLst>
          </p:cNvPr>
          <p:cNvSpPr txBox="1"/>
          <p:nvPr/>
        </p:nvSpPr>
        <p:spPr>
          <a:xfrm>
            <a:off x="1592398" y="3768840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-8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89434D0-EFD9-E948-AF48-D52018F7B778}"/>
              </a:ext>
            </a:extLst>
          </p:cNvPr>
          <p:cNvSpPr txBox="1"/>
          <p:nvPr/>
        </p:nvSpPr>
        <p:spPr>
          <a:xfrm>
            <a:off x="4081483" y="3779567"/>
            <a:ext cx="2054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8</a:t>
            </a: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13446AA9-C995-F048-A218-A84FE9DC843B}"/>
              </a:ext>
            </a:extLst>
          </p:cNvPr>
          <p:cNvCxnSpPr>
            <a:cxnSpLocks/>
          </p:cNvCxnSpPr>
          <p:nvPr/>
        </p:nvCxnSpPr>
        <p:spPr>
          <a:xfrm flipH="1">
            <a:off x="1620284" y="3457748"/>
            <a:ext cx="7231" cy="308205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6E462DB3-49F7-4A47-922A-63AADC96AE78}"/>
              </a:ext>
            </a:extLst>
          </p:cNvPr>
          <p:cNvCxnSpPr>
            <a:cxnSpLocks/>
          </p:cNvCxnSpPr>
          <p:nvPr/>
        </p:nvCxnSpPr>
        <p:spPr>
          <a:xfrm>
            <a:off x="1688655" y="3389482"/>
            <a:ext cx="1331256" cy="3823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24CB42CA-8EAE-CE4D-82D9-095DFE4458C3}"/>
              </a:ext>
            </a:extLst>
          </p:cNvPr>
          <p:cNvSpPr txBox="1"/>
          <p:nvPr/>
        </p:nvSpPr>
        <p:spPr>
          <a:xfrm>
            <a:off x="1444753" y="3764077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00B0F0"/>
                </a:solidFill>
              </a:rPr>
              <a:t>-9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BCC205CA-23A5-1641-A112-80D91CF958DF}"/>
              </a:ext>
            </a:extLst>
          </p:cNvPr>
          <p:cNvSpPr txBox="1"/>
          <p:nvPr/>
        </p:nvSpPr>
        <p:spPr>
          <a:xfrm>
            <a:off x="3025913" y="3287814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00B0F0"/>
                </a:solidFill>
              </a:rPr>
              <a:t>3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359B3557-F84D-874D-BC31-BDABDB1128EF}"/>
              </a:ext>
            </a:extLst>
          </p:cNvPr>
          <p:cNvSpPr txBox="1"/>
          <p:nvPr/>
        </p:nvSpPr>
        <p:spPr>
          <a:xfrm>
            <a:off x="2778255" y="4183182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-4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B980752-22D2-A34A-A952-DA61554DFFDF}"/>
              </a:ext>
            </a:extLst>
          </p:cNvPr>
          <p:cNvSpPr txBox="1"/>
          <p:nvPr/>
        </p:nvSpPr>
        <p:spPr>
          <a:xfrm>
            <a:off x="2802066" y="4664199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-8</a:t>
            </a: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8C929720-BA9D-3C46-BCF3-253BA94B95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87662" y="2614607"/>
            <a:ext cx="215900" cy="228600"/>
          </a:xfrm>
          <a:prstGeom prst="rect">
            <a:avLst/>
          </a:prstGeom>
        </p:spPr>
      </p:pic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E99C64F5-A836-4247-AEB1-5CCE9DDB9EAF}"/>
              </a:ext>
            </a:extLst>
          </p:cNvPr>
          <p:cNvCxnSpPr>
            <a:cxnSpLocks/>
          </p:cNvCxnSpPr>
          <p:nvPr/>
        </p:nvCxnSpPr>
        <p:spPr>
          <a:xfrm>
            <a:off x="1607804" y="3422830"/>
            <a:ext cx="1203348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Oval 74">
            <a:extLst>
              <a:ext uri="{FF2B5EF4-FFF2-40B4-BE49-F238E27FC236}">
                <a16:creationId xmlns:a16="http://schemas.microsoft.com/office/drawing/2014/main" id="{47CCA042-4D34-1543-97CB-B2810DB98106}"/>
              </a:ext>
            </a:extLst>
          </p:cNvPr>
          <p:cNvSpPr/>
          <p:nvPr/>
        </p:nvSpPr>
        <p:spPr>
          <a:xfrm>
            <a:off x="714103" y="2512737"/>
            <a:ext cx="2015380" cy="2011680"/>
          </a:xfrm>
          <a:prstGeom prst="ellipse">
            <a:avLst/>
          </a:prstGeom>
          <a:solidFill>
            <a:schemeClr val="accent2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1437A734-5F5E-1F4E-AFCE-0B91124B4081}"/>
                  </a:ext>
                </a:extLst>
              </p:cNvPr>
              <p:cNvSpPr txBox="1"/>
              <p:nvPr/>
            </p:nvSpPr>
            <p:spPr>
              <a:xfrm>
                <a:off x="731650" y="2105956"/>
                <a:ext cx="27584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1437A734-5F5E-1F4E-AFCE-0B91124B40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650" y="2105956"/>
                <a:ext cx="275845" cy="276999"/>
              </a:xfrm>
              <a:prstGeom prst="rect">
                <a:avLst/>
              </a:prstGeom>
              <a:blipFill>
                <a:blip r:embed="rId6"/>
                <a:stretch>
                  <a:fillRect l="-22727" r="-4545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87D865D-922E-7D46-B0B6-3DC6B703FAF7}"/>
                  </a:ext>
                </a:extLst>
              </p:cNvPr>
              <p:cNvSpPr txBox="1"/>
              <p:nvPr/>
            </p:nvSpPr>
            <p:spPr>
              <a:xfrm>
                <a:off x="1255534" y="1629692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87D865D-922E-7D46-B0B6-3DC6B703FA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5534" y="1629692"/>
                <a:ext cx="281167" cy="276999"/>
              </a:xfrm>
              <a:prstGeom prst="rect">
                <a:avLst/>
              </a:prstGeom>
              <a:blipFill>
                <a:blip r:embed="rId7"/>
                <a:stretch>
                  <a:fillRect l="-17391" r="-4348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BB3CD07-D837-F44C-A472-66C908F6DB16}"/>
                  </a:ext>
                </a:extLst>
              </p:cNvPr>
              <p:cNvSpPr txBox="1"/>
              <p:nvPr/>
            </p:nvSpPr>
            <p:spPr>
              <a:xfrm>
                <a:off x="1898473" y="1958313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BB3CD07-D837-F44C-A472-66C908F6DB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8473" y="1958313"/>
                <a:ext cx="281167" cy="276999"/>
              </a:xfrm>
              <a:prstGeom prst="rect">
                <a:avLst/>
              </a:prstGeom>
              <a:blipFill>
                <a:blip r:embed="rId8"/>
                <a:stretch>
                  <a:fillRect l="-16667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4A56388C-2791-C543-86A1-29F83A27FAD6}"/>
                  </a:ext>
                </a:extLst>
              </p:cNvPr>
              <p:cNvSpPr txBox="1"/>
              <p:nvPr/>
            </p:nvSpPr>
            <p:spPr>
              <a:xfrm>
                <a:off x="2379493" y="2110708"/>
                <a:ext cx="27943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4A56388C-2791-C543-86A1-29F83A27FA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9493" y="2110708"/>
                <a:ext cx="279435" cy="276999"/>
              </a:xfrm>
              <a:prstGeom prst="rect">
                <a:avLst/>
              </a:prstGeom>
              <a:blipFill>
                <a:blip r:embed="rId9"/>
                <a:stretch>
                  <a:fillRect l="-17391" r="-4348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23C3719B-A6AF-164F-90D4-CEF73935F3C9}"/>
                  </a:ext>
                </a:extLst>
              </p:cNvPr>
              <p:cNvSpPr txBox="1"/>
              <p:nvPr/>
            </p:nvSpPr>
            <p:spPr>
              <a:xfrm>
                <a:off x="3236751" y="2467902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23C3719B-A6AF-164F-90D4-CEF73935F3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6751" y="2467902"/>
                <a:ext cx="281167" cy="276999"/>
              </a:xfrm>
              <a:prstGeom prst="rect">
                <a:avLst/>
              </a:prstGeom>
              <a:blipFill>
                <a:blip r:embed="rId10"/>
                <a:stretch>
                  <a:fillRect l="-17391" r="-4348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CB576CCD-353B-A64A-A8B6-79C729DF5242}"/>
                  </a:ext>
                </a:extLst>
              </p:cNvPr>
              <p:cNvSpPr txBox="1"/>
              <p:nvPr/>
            </p:nvSpPr>
            <p:spPr>
              <a:xfrm>
                <a:off x="2603329" y="2834619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CB576CCD-353B-A64A-A8B6-79C729DF52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3329" y="2834619"/>
                <a:ext cx="281167" cy="276999"/>
              </a:xfrm>
              <a:prstGeom prst="rect">
                <a:avLst/>
              </a:prstGeom>
              <a:blipFill>
                <a:blip r:embed="rId11"/>
                <a:stretch>
                  <a:fillRect l="-17391" r="-4348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1EE9049A-08B4-3D4B-842B-844CD7B49850}"/>
                  </a:ext>
                </a:extLst>
              </p:cNvPr>
              <p:cNvSpPr txBox="1"/>
              <p:nvPr/>
            </p:nvSpPr>
            <p:spPr>
              <a:xfrm>
                <a:off x="2755729" y="3401371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1EE9049A-08B4-3D4B-842B-844CD7B498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5729" y="3401371"/>
                <a:ext cx="281167" cy="276999"/>
              </a:xfrm>
              <a:prstGeom prst="rect">
                <a:avLst/>
              </a:prstGeom>
              <a:blipFill>
                <a:blip r:embed="rId12"/>
                <a:stretch>
                  <a:fillRect l="-17391" r="-4348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3BC46F4D-80C4-8045-966E-89D8A837A63B}"/>
                  </a:ext>
                </a:extLst>
              </p:cNvPr>
              <p:cNvSpPr txBox="1"/>
              <p:nvPr/>
            </p:nvSpPr>
            <p:spPr>
              <a:xfrm>
                <a:off x="2108022" y="3510907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3BC46F4D-80C4-8045-966E-89D8A837A6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8022" y="3510907"/>
                <a:ext cx="281167" cy="276999"/>
              </a:xfrm>
              <a:prstGeom prst="rect">
                <a:avLst/>
              </a:prstGeom>
              <a:blipFill>
                <a:blip r:embed="rId13"/>
                <a:stretch>
                  <a:fillRect l="-17391" r="-4348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A21FCB75-57F2-6B4B-B6D4-2E51392F06B3}"/>
                  </a:ext>
                </a:extLst>
              </p:cNvPr>
              <p:cNvSpPr txBox="1"/>
              <p:nvPr/>
            </p:nvSpPr>
            <p:spPr>
              <a:xfrm>
                <a:off x="1574613" y="4277677"/>
                <a:ext cx="27584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A21FCB75-57F2-6B4B-B6D4-2E51392F06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4613" y="4277677"/>
                <a:ext cx="275845" cy="276999"/>
              </a:xfrm>
              <a:prstGeom prst="rect">
                <a:avLst/>
              </a:prstGeom>
              <a:blipFill>
                <a:blip r:embed="rId14"/>
                <a:stretch>
                  <a:fillRect l="-17391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111C7B60-146D-7C49-AE2F-67EB5ACFE4E2}"/>
              </a:ext>
            </a:extLst>
          </p:cNvPr>
          <p:cNvCxnSpPr>
            <a:cxnSpLocks/>
          </p:cNvCxnSpPr>
          <p:nvPr/>
        </p:nvCxnSpPr>
        <p:spPr>
          <a:xfrm flipH="1">
            <a:off x="7024504" y="1413529"/>
            <a:ext cx="1142054" cy="614225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B7A097B4-96AB-5B49-B870-C1FACE0D83D2}"/>
              </a:ext>
            </a:extLst>
          </p:cNvPr>
          <p:cNvCxnSpPr>
            <a:cxnSpLocks/>
          </p:cNvCxnSpPr>
          <p:nvPr/>
        </p:nvCxnSpPr>
        <p:spPr>
          <a:xfrm flipH="1">
            <a:off x="8386763" y="1576042"/>
            <a:ext cx="331640" cy="7378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CADC76E4-CC05-974D-9737-328F5B01EFE9}"/>
              </a:ext>
            </a:extLst>
          </p:cNvPr>
          <p:cNvCxnSpPr>
            <a:cxnSpLocks/>
          </p:cNvCxnSpPr>
          <p:nvPr/>
        </p:nvCxnSpPr>
        <p:spPr>
          <a:xfrm>
            <a:off x="9458325" y="1561172"/>
            <a:ext cx="705531" cy="6741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D65B81CE-AB0E-8F4C-9BB4-A473BDD2C31D}"/>
              </a:ext>
            </a:extLst>
          </p:cNvPr>
          <p:cNvCxnSpPr>
            <a:cxnSpLocks/>
          </p:cNvCxnSpPr>
          <p:nvPr/>
        </p:nvCxnSpPr>
        <p:spPr>
          <a:xfrm>
            <a:off x="9797354" y="1413529"/>
            <a:ext cx="1526024" cy="4005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Oval 107">
            <a:extLst>
              <a:ext uri="{FF2B5EF4-FFF2-40B4-BE49-F238E27FC236}">
                <a16:creationId xmlns:a16="http://schemas.microsoft.com/office/drawing/2014/main" id="{983A2BA5-38F6-9B41-9D65-F467C840EA86}"/>
              </a:ext>
            </a:extLst>
          </p:cNvPr>
          <p:cNvSpPr/>
          <p:nvPr/>
        </p:nvSpPr>
        <p:spPr>
          <a:xfrm>
            <a:off x="9625534" y="2400465"/>
            <a:ext cx="1076643" cy="54221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0D11F92F-18CC-5F49-A9E5-F8FEF8B76FC5}"/>
                  </a:ext>
                </a:extLst>
              </p:cNvPr>
              <p:cNvSpPr/>
              <p:nvPr/>
            </p:nvSpPr>
            <p:spPr>
              <a:xfrm>
                <a:off x="7848441" y="2343499"/>
                <a:ext cx="1076643" cy="54221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0D11F92F-18CC-5F49-A9E5-F8FEF8B76F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8441" y="2343499"/>
                <a:ext cx="1076643" cy="542215"/>
              </a:xfrm>
              <a:prstGeom prst="ellipse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0" name="Oval 109">
            <a:extLst>
              <a:ext uri="{FF2B5EF4-FFF2-40B4-BE49-F238E27FC236}">
                <a16:creationId xmlns:a16="http://schemas.microsoft.com/office/drawing/2014/main" id="{3A3D12D0-9524-5244-865E-3FB35B4E64CB}"/>
              </a:ext>
            </a:extLst>
          </p:cNvPr>
          <p:cNvSpPr/>
          <p:nvPr/>
        </p:nvSpPr>
        <p:spPr>
          <a:xfrm>
            <a:off x="10985081" y="1895708"/>
            <a:ext cx="1076643" cy="54221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ADE06B88-5EB9-E941-99AB-D2D46618547D}"/>
              </a:ext>
            </a:extLst>
          </p:cNvPr>
          <p:cNvCxnSpPr>
            <a:cxnSpLocks/>
          </p:cNvCxnSpPr>
          <p:nvPr/>
        </p:nvCxnSpPr>
        <p:spPr>
          <a:xfrm flipH="1">
            <a:off x="5991988" y="2521133"/>
            <a:ext cx="544736" cy="2841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592A0D34-9286-6847-AA3B-8DE51A1D2F2E}"/>
              </a:ext>
            </a:extLst>
          </p:cNvPr>
          <p:cNvCxnSpPr>
            <a:cxnSpLocks/>
          </p:cNvCxnSpPr>
          <p:nvPr/>
        </p:nvCxnSpPr>
        <p:spPr>
          <a:xfrm flipH="1">
            <a:off x="6207366" y="2606401"/>
            <a:ext cx="568662" cy="8009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8D157BAD-C517-2B49-BAD7-377C9F5923FC}"/>
              </a:ext>
            </a:extLst>
          </p:cNvPr>
          <p:cNvCxnSpPr>
            <a:cxnSpLocks/>
          </p:cNvCxnSpPr>
          <p:nvPr/>
        </p:nvCxnSpPr>
        <p:spPr>
          <a:xfrm flipH="1">
            <a:off x="6842129" y="2653318"/>
            <a:ext cx="194544" cy="73207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3F21784C-D3B2-8B4F-B5FC-37D7108EEC12}"/>
              </a:ext>
            </a:extLst>
          </p:cNvPr>
          <p:cNvCxnSpPr>
            <a:cxnSpLocks/>
          </p:cNvCxnSpPr>
          <p:nvPr/>
        </p:nvCxnSpPr>
        <p:spPr>
          <a:xfrm>
            <a:off x="7366031" y="2618573"/>
            <a:ext cx="416309" cy="8923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Oval 118">
            <a:extLst>
              <a:ext uri="{FF2B5EF4-FFF2-40B4-BE49-F238E27FC236}">
                <a16:creationId xmlns:a16="http://schemas.microsoft.com/office/drawing/2014/main" id="{14DFBD9B-49EA-8941-812E-EE9DBCBB212D}"/>
              </a:ext>
            </a:extLst>
          </p:cNvPr>
          <p:cNvSpPr/>
          <p:nvPr/>
        </p:nvSpPr>
        <p:spPr>
          <a:xfrm>
            <a:off x="6531303" y="3485133"/>
            <a:ext cx="694275" cy="58314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Oval 121">
                <a:extLst>
                  <a:ext uri="{FF2B5EF4-FFF2-40B4-BE49-F238E27FC236}">
                    <a16:creationId xmlns:a16="http://schemas.microsoft.com/office/drawing/2014/main" id="{B950B928-B08F-FA4D-8639-878213CF86A3}"/>
                  </a:ext>
                </a:extLst>
              </p:cNvPr>
              <p:cNvSpPr/>
              <p:nvPr/>
            </p:nvSpPr>
            <p:spPr>
              <a:xfrm>
                <a:off x="5755733" y="3495491"/>
                <a:ext cx="694275" cy="583149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3,</m:t>
                      </m:r>
                    </m:oMath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2" name="Oval 121">
                <a:extLst>
                  <a:ext uri="{FF2B5EF4-FFF2-40B4-BE49-F238E27FC236}">
                    <a16:creationId xmlns:a16="http://schemas.microsoft.com/office/drawing/2014/main" id="{B950B928-B08F-FA4D-8639-878213CF86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5733" y="3495491"/>
                <a:ext cx="694275" cy="583149"/>
              </a:xfrm>
              <a:prstGeom prst="ellipse">
                <a:avLst/>
              </a:prstGeom>
              <a:blipFill>
                <a:blip r:embed="rId16"/>
                <a:stretch>
                  <a:fillRect b="-1041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B80EAF62-6A74-BC44-A38D-4789B856867E}"/>
                  </a:ext>
                </a:extLst>
              </p:cNvPr>
              <p:cNvSpPr/>
              <p:nvPr/>
            </p:nvSpPr>
            <p:spPr>
              <a:xfrm>
                <a:off x="5495866" y="2805079"/>
                <a:ext cx="694275" cy="583149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1,</m:t>
                      </m:r>
                    </m:oMath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B80EAF62-6A74-BC44-A38D-4789B85686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5866" y="2805079"/>
                <a:ext cx="694275" cy="583149"/>
              </a:xfrm>
              <a:prstGeom prst="ellipse">
                <a:avLst/>
              </a:prstGeom>
              <a:blipFill>
                <a:blip r:embed="rId17"/>
                <a:stretch>
                  <a:fillRect b="-1250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6AF9F15E-DED0-E949-8CBC-6D664601DCBA}"/>
              </a:ext>
            </a:extLst>
          </p:cNvPr>
          <p:cNvCxnSpPr>
            <a:cxnSpLocks/>
          </p:cNvCxnSpPr>
          <p:nvPr/>
        </p:nvCxnSpPr>
        <p:spPr>
          <a:xfrm flipH="1">
            <a:off x="7065249" y="4017633"/>
            <a:ext cx="471373" cy="7026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Oval 127">
            <a:extLst>
              <a:ext uri="{FF2B5EF4-FFF2-40B4-BE49-F238E27FC236}">
                <a16:creationId xmlns:a16="http://schemas.microsoft.com/office/drawing/2014/main" id="{A0B66E87-88B7-A04F-A32B-5928CE8DFC70}"/>
              </a:ext>
            </a:extLst>
          </p:cNvPr>
          <p:cNvSpPr>
            <a:spLocks noChangeAspect="1"/>
          </p:cNvSpPr>
          <p:nvPr/>
        </p:nvSpPr>
        <p:spPr>
          <a:xfrm>
            <a:off x="6727461" y="4771921"/>
            <a:ext cx="457200" cy="4572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AE3FDE38-857D-5640-84DD-8A9C8980D6D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465656" y="4767156"/>
                <a:ext cx="457200" cy="4572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AE3FDE38-857D-5640-84DD-8A9C8980D6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5656" y="4767156"/>
                <a:ext cx="457200" cy="457200"/>
              </a:xfrm>
              <a:prstGeom prst="ellipse">
                <a:avLst/>
              </a:prstGeom>
              <a:blipFill>
                <a:blip r:embed="rId18"/>
                <a:stretch>
                  <a:fillRect l="-540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5F03693F-5766-F643-906E-483748D372C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185971" y="4809362"/>
                <a:ext cx="457200" cy="4572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5F03693F-5766-F643-906E-483748D372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5971" y="4809362"/>
                <a:ext cx="457200" cy="457200"/>
              </a:xfrm>
              <a:prstGeom prst="ellipse">
                <a:avLst/>
              </a:prstGeom>
              <a:blipFill>
                <a:blip r:embed="rId19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47F7244A-6014-6E41-B954-C65631D8DF2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938454" y="4804597"/>
                <a:ext cx="457200" cy="4572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47F7244A-6014-6E41-B954-C65631D8DF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8454" y="4804597"/>
                <a:ext cx="457200" cy="457200"/>
              </a:xfrm>
              <a:prstGeom prst="ellipse">
                <a:avLst/>
              </a:prstGeom>
              <a:blipFill>
                <a:blip r:embed="rId20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86C3C6BC-7568-E74F-845F-E9A1CC6A12C8}"/>
              </a:ext>
            </a:extLst>
          </p:cNvPr>
          <p:cNvCxnSpPr>
            <a:cxnSpLocks/>
          </p:cNvCxnSpPr>
          <p:nvPr/>
        </p:nvCxnSpPr>
        <p:spPr>
          <a:xfrm flipH="1">
            <a:off x="7718607" y="4143770"/>
            <a:ext cx="53702" cy="5204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F9FD7456-EC2D-874A-825D-C68AAE470598}"/>
              </a:ext>
            </a:extLst>
          </p:cNvPr>
          <p:cNvCxnSpPr>
            <a:cxnSpLocks/>
          </p:cNvCxnSpPr>
          <p:nvPr/>
        </p:nvCxnSpPr>
        <p:spPr>
          <a:xfrm>
            <a:off x="8070568" y="4098965"/>
            <a:ext cx="482015" cy="6213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C331B52D-8C73-2141-9943-8CE625BB0894}"/>
              </a:ext>
            </a:extLst>
          </p:cNvPr>
          <p:cNvCxnSpPr>
            <a:cxnSpLocks/>
          </p:cNvCxnSpPr>
          <p:nvPr/>
        </p:nvCxnSpPr>
        <p:spPr>
          <a:xfrm>
            <a:off x="8200258" y="3867037"/>
            <a:ext cx="966796" cy="7971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60FCD9C5-0658-5C4A-86EE-EDD0578A946C}"/>
              </a:ext>
            </a:extLst>
          </p:cNvPr>
          <p:cNvCxnSpPr>
            <a:cxnSpLocks/>
          </p:cNvCxnSpPr>
          <p:nvPr/>
        </p:nvCxnSpPr>
        <p:spPr>
          <a:xfrm flipH="1">
            <a:off x="9420085" y="2973118"/>
            <a:ext cx="445823" cy="5377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ACC8C392-6B31-1D42-85A5-A362D0CC4440}"/>
              </a:ext>
            </a:extLst>
          </p:cNvPr>
          <p:cNvCxnSpPr>
            <a:cxnSpLocks/>
          </p:cNvCxnSpPr>
          <p:nvPr/>
        </p:nvCxnSpPr>
        <p:spPr>
          <a:xfrm flipH="1">
            <a:off x="10113498" y="2984513"/>
            <a:ext cx="177310" cy="5841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4FDCD2B7-152B-BC4D-BB03-338334E6D6CE}"/>
              </a:ext>
            </a:extLst>
          </p:cNvPr>
          <p:cNvCxnSpPr>
            <a:cxnSpLocks/>
          </p:cNvCxnSpPr>
          <p:nvPr/>
        </p:nvCxnSpPr>
        <p:spPr>
          <a:xfrm>
            <a:off x="10549970" y="3006664"/>
            <a:ext cx="344285" cy="5914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704DD6B7-F153-594D-9753-4ECACF1A8F29}"/>
              </a:ext>
            </a:extLst>
          </p:cNvPr>
          <p:cNvCxnSpPr>
            <a:cxnSpLocks/>
          </p:cNvCxnSpPr>
          <p:nvPr/>
        </p:nvCxnSpPr>
        <p:spPr>
          <a:xfrm>
            <a:off x="10730836" y="2857181"/>
            <a:ext cx="792566" cy="6537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Oval 147">
            <a:extLst>
              <a:ext uri="{FF2B5EF4-FFF2-40B4-BE49-F238E27FC236}">
                <a16:creationId xmlns:a16="http://schemas.microsoft.com/office/drawing/2014/main" id="{827F7AEF-055D-7645-B788-01CE6D6AE33F}"/>
              </a:ext>
            </a:extLst>
          </p:cNvPr>
          <p:cNvSpPr/>
          <p:nvPr/>
        </p:nvSpPr>
        <p:spPr>
          <a:xfrm>
            <a:off x="9797354" y="3649406"/>
            <a:ext cx="694275" cy="58314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Oval 148">
            <a:extLst>
              <a:ext uri="{FF2B5EF4-FFF2-40B4-BE49-F238E27FC236}">
                <a16:creationId xmlns:a16="http://schemas.microsoft.com/office/drawing/2014/main" id="{431BBF08-0D12-184D-A846-741CACC514FB}"/>
              </a:ext>
            </a:extLst>
          </p:cNvPr>
          <p:cNvSpPr/>
          <p:nvPr/>
        </p:nvSpPr>
        <p:spPr>
          <a:xfrm>
            <a:off x="10702177" y="3678540"/>
            <a:ext cx="694275" cy="58314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57210AA5-CE15-6046-AAF8-4BFDDE75CBE4}"/>
              </a:ext>
            </a:extLst>
          </p:cNvPr>
          <p:cNvSpPr/>
          <p:nvPr/>
        </p:nvSpPr>
        <p:spPr>
          <a:xfrm>
            <a:off x="11493405" y="3539870"/>
            <a:ext cx="694275" cy="58314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Oval 153">
                <a:extLst>
                  <a:ext uri="{FF2B5EF4-FFF2-40B4-BE49-F238E27FC236}">
                    <a16:creationId xmlns:a16="http://schemas.microsoft.com/office/drawing/2014/main" id="{271A5EE8-5ED8-3A4E-B8F3-FA3409777DF6}"/>
                  </a:ext>
                </a:extLst>
              </p:cNvPr>
              <p:cNvSpPr/>
              <p:nvPr/>
            </p:nvSpPr>
            <p:spPr>
              <a:xfrm>
                <a:off x="8997364" y="3595714"/>
                <a:ext cx="694275" cy="58314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4" name="Oval 153">
                <a:extLst>
                  <a:ext uri="{FF2B5EF4-FFF2-40B4-BE49-F238E27FC236}">
                    <a16:creationId xmlns:a16="http://schemas.microsoft.com/office/drawing/2014/main" id="{271A5EE8-5ED8-3A4E-B8F3-FA3409777D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7364" y="3595714"/>
                <a:ext cx="694275" cy="583149"/>
              </a:xfrm>
              <a:prstGeom prst="ellipse">
                <a:avLst/>
              </a:prstGeom>
              <a:blipFill>
                <a:blip r:embed="rId21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5" name="Picture 154">
            <a:extLst>
              <a:ext uri="{FF2B5EF4-FFF2-40B4-BE49-F238E27FC236}">
                <a16:creationId xmlns:a16="http://schemas.microsoft.com/office/drawing/2014/main" id="{CB16B6D5-7266-2B49-A61F-FDDD03F808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0944" y="3744073"/>
            <a:ext cx="153965" cy="137160"/>
          </a:xfrm>
          <a:prstGeom prst="rect">
            <a:avLst/>
          </a:prstGeom>
        </p:spPr>
      </p:pic>
      <p:sp>
        <p:nvSpPr>
          <p:cNvPr id="99" name="Oval 98">
            <a:extLst>
              <a:ext uri="{FF2B5EF4-FFF2-40B4-BE49-F238E27FC236}">
                <a16:creationId xmlns:a16="http://schemas.microsoft.com/office/drawing/2014/main" id="{4DF2B516-5D26-BC44-ABD1-862D6F015EF3}"/>
              </a:ext>
            </a:extLst>
          </p:cNvPr>
          <p:cNvSpPr/>
          <p:nvPr/>
        </p:nvSpPr>
        <p:spPr>
          <a:xfrm>
            <a:off x="7472283" y="3518577"/>
            <a:ext cx="694275" cy="583149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573087-5E4D-1345-99F0-4432263A3562}"/>
              </a:ext>
            </a:extLst>
          </p:cNvPr>
          <p:cNvSpPr txBox="1"/>
          <p:nvPr/>
        </p:nvSpPr>
        <p:spPr>
          <a:xfrm>
            <a:off x="5753117" y="5372100"/>
            <a:ext cx="6438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Non-zero intersection, but </a:t>
            </a:r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gray</a:t>
            </a:r>
            <a:r>
              <a:rPr lang="en-US" dirty="0"/>
              <a:t> node!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44C88740-C7C6-BD4B-B616-50692C304209}"/>
              </a:ext>
            </a:extLst>
          </p:cNvPr>
          <p:cNvSpPr>
            <a:spLocks/>
          </p:cNvSpPr>
          <p:nvPr/>
        </p:nvSpPr>
        <p:spPr>
          <a:xfrm>
            <a:off x="1832303" y="2777105"/>
            <a:ext cx="1199417" cy="1010801"/>
          </a:xfrm>
          <a:prstGeom prst="rect">
            <a:avLst/>
          </a:prstGeom>
          <a:solidFill>
            <a:schemeClr val="accent6">
              <a:lumMod val="60000"/>
              <a:lumOff val="40000"/>
              <a:alpha val="26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EC563A8E-50E9-8046-AE6E-601938DA5889}"/>
              </a:ext>
            </a:extLst>
          </p:cNvPr>
          <p:cNvSpPr txBox="1"/>
          <p:nvPr/>
        </p:nvSpPr>
        <p:spPr>
          <a:xfrm>
            <a:off x="5753117" y="2522034"/>
            <a:ext cx="391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289D2352-20C9-F741-AC9F-53F6855E44A3}"/>
              </a:ext>
            </a:extLst>
          </p:cNvPr>
          <p:cNvSpPr txBox="1"/>
          <p:nvPr/>
        </p:nvSpPr>
        <p:spPr>
          <a:xfrm>
            <a:off x="7371925" y="3268848"/>
            <a:ext cx="529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79FA13AC-4247-3E4A-867C-BE5D82B6D4F6}"/>
              </a:ext>
            </a:extLst>
          </p:cNvPr>
          <p:cNvSpPr txBox="1"/>
          <p:nvPr/>
        </p:nvSpPr>
        <p:spPr>
          <a:xfrm>
            <a:off x="6247819" y="3271348"/>
            <a:ext cx="529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9F87005C-421B-D64C-864C-660C93040AC9}"/>
              </a:ext>
            </a:extLst>
          </p:cNvPr>
          <p:cNvSpPr/>
          <p:nvPr/>
        </p:nvSpPr>
        <p:spPr>
          <a:xfrm>
            <a:off x="8072437" y="1039170"/>
            <a:ext cx="1728788" cy="482972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CA08C310-FA5B-724C-95BF-31BC9C208CF3}"/>
              </a:ext>
            </a:extLst>
          </p:cNvPr>
          <p:cNvSpPr/>
          <p:nvPr/>
        </p:nvSpPr>
        <p:spPr>
          <a:xfrm>
            <a:off x="6459979" y="2111847"/>
            <a:ext cx="1076643" cy="542215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8F772751-D22C-5E47-8EB9-3FEABEC5433C}"/>
              </a:ext>
            </a:extLst>
          </p:cNvPr>
          <p:cNvSpPr/>
          <p:nvPr/>
        </p:nvSpPr>
        <p:spPr>
          <a:xfrm>
            <a:off x="922853" y="4539096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7594AC7D-4821-6842-B207-AAA62440D144}"/>
                  </a:ext>
                </a:extLst>
              </p:cNvPr>
              <p:cNvSpPr txBox="1"/>
              <p:nvPr/>
            </p:nvSpPr>
            <p:spPr>
              <a:xfrm>
                <a:off x="711271" y="4243827"/>
                <a:ext cx="3736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7594AC7D-4821-6842-B207-AAA62440D1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271" y="4243827"/>
                <a:ext cx="373628" cy="276999"/>
              </a:xfrm>
              <a:prstGeom prst="rect">
                <a:avLst/>
              </a:prstGeom>
              <a:blipFill>
                <a:blip r:embed="rId22"/>
                <a:stretch>
                  <a:fillRect l="-13333" r="-3333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6" name="Oval 115">
            <a:extLst>
              <a:ext uri="{FF2B5EF4-FFF2-40B4-BE49-F238E27FC236}">
                <a16:creationId xmlns:a16="http://schemas.microsoft.com/office/drawing/2014/main" id="{68AFC5AD-5DB6-1549-8363-283836A62EE4}"/>
              </a:ext>
            </a:extLst>
          </p:cNvPr>
          <p:cNvSpPr/>
          <p:nvPr/>
        </p:nvSpPr>
        <p:spPr>
          <a:xfrm>
            <a:off x="2375425" y="5591614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E08E5A2A-7871-F34C-8A99-FA6011001A7F}"/>
                  </a:ext>
                </a:extLst>
              </p:cNvPr>
              <p:cNvSpPr txBox="1"/>
              <p:nvPr/>
            </p:nvSpPr>
            <p:spPr>
              <a:xfrm>
                <a:off x="2163843" y="5296345"/>
                <a:ext cx="3736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E08E5A2A-7871-F34C-8A99-FA6011001A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3843" y="5296345"/>
                <a:ext cx="373628" cy="276999"/>
              </a:xfrm>
              <a:prstGeom prst="rect">
                <a:avLst/>
              </a:prstGeom>
              <a:blipFill>
                <a:blip r:embed="rId23"/>
                <a:stretch>
                  <a:fillRect l="-12903" r="-3226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Oval 117">
                <a:extLst>
                  <a:ext uri="{FF2B5EF4-FFF2-40B4-BE49-F238E27FC236}">
                    <a16:creationId xmlns:a16="http://schemas.microsoft.com/office/drawing/2014/main" id="{6F929056-B8A6-4041-82D3-C325683F393D}"/>
                  </a:ext>
                </a:extLst>
              </p:cNvPr>
              <p:cNvSpPr/>
              <p:nvPr/>
            </p:nvSpPr>
            <p:spPr>
              <a:xfrm>
                <a:off x="11493405" y="3539870"/>
                <a:ext cx="694275" cy="58314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8" name="Oval 117">
                <a:extLst>
                  <a:ext uri="{FF2B5EF4-FFF2-40B4-BE49-F238E27FC236}">
                    <a16:creationId xmlns:a16="http://schemas.microsoft.com/office/drawing/2014/main" id="{6F929056-B8A6-4041-82D3-C325683F39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93405" y="3539870"/>
                <a:ext cx="694275" cy="583149"/>
              </a:xfrm>
              <a:prstGeom prst="ellipse">
                <a:avLst/>
              </a:prstGeom>
              <a:blipFill>
                <a:blip r:embed="rId2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Oval 119">
                <a:extLst>
                  <a:ext uri="{FF2B5EF4-FFF2-40B4-BE49-F238E27FC236}">
                    <a16:creationId xmlns:a16="http://schemas.microsoft.com/office/drawing/2014/main" id="{E8E8CEF5-E03D-364A-8C9C-561A38290FF2}"/>
                  </a:ext>
                </a:extLst>
              </p:cNvPr>
              <p:cNvSpPr/>
              <p:nvPr/>
            </p:nvSpPr>
            <p:spPr>
              <a:xfrm>
                <a:off x="8997364" y="3595714"/>
                <a:ext cx="703037" cy="634594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0" name="Oval 119">
                <a:extLst>
                  <a:ext uri="{FF2B5EF4-FFF2-40B4-BE49-F238E27FC236}">
                    <a16:creationId xmlns:a16="http://schemas.microsoft.com/office/drawing/2014/main" id="{E8E8CEF5-E03D-364A-8C9C-561A38290F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7364" y="3595714"/>
                <a:ext cx="703037" cy="634594"/>
              </a:xfrm>
              <a:prstGeom prst="ellipse">
                <a:avLst/>
              </a:prstGeom>
              <a:blipFill>
                <a:blip r:embed="rId25"/>
                <a:stretch>
                  <a:fillRect b="-384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4508796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4F378-CD67-8A4D-8ECD-19659C8AE3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1687" y="-80924"/>
            <a:ext cx="9094807" cy="1028777"/>
          </a:xfrm>
        </p:spPr>
        <p:txBody>
          <a:bodyPr/>
          <a:lstStyle/>
          <a:p>
            <a:pPr algn="ctr"/>
            <a:r>
              <a:rPr lang="en-US" dirty="0"/>
              <a:t>Example of range query in PR-</a:t>
            </a:r>
            <a:r>
              <a:rPr lang="en-US" dirty="0" err="1"/>
              <a:t>QuadTree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F1C8300-1158-AF44-8587-F337DADDBF57}"/>
              </a:ext>
            </a:extLst>
          </p:cNvPr>
          <p:cNvSpPr>
            <a:spLocks/>
          </p:cNvSpPr>
          <p:nvPr/>
        </p:nvSpPr>
        <p:spPr>
          <a:xfrm>
            <a:off x="577892" y="1561172"/>
            <a:ext cx="4919659" cy="44381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D4EBE64-0189-9448-AD5F-4A307EE4A47B}"/>
              </a:ext>
            </a:extLst>
          </p:cNvPr>
          <p:cNvSpPr txBox="1"/>
          <p:nvPr/>
        </p:nvSpPr>
        <p:spPr>
          <a:xfrm>
            <a:off x="122102" y="6077415"/>
            <a:ext cx="993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(-16, -16)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3367344-D2C2-644E-AF60-07580BC0BED4}"/>
              </a:ext>
            </a:extLst>
          </p:cNvPr>
          <p:cNvSpPr txBox="1"/>
          <p:nvPr/>
        </p:nvSpPr>
        <p:spPr>
          <a:xfrm>
            <a:off x="5205516" y="6077414"/>
            <a:ext cx="993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(16, -16)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4DEBC0-56B6-454A-91F8-B1862EE00F41}"/>
              </a:ext>
            </a:extLst>
          </p:cNvPr>
          <p:cNvSpPr txBox="1"/>
          <p:nvPr/>
        </p:nvSpPr>
        <p:spPr>
          <a:xfrm>
            <a:off x="5291008" y="1245144"/>
            <a:ext cx="993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(16, 16)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ED43F1C-2803-F74C-9651-112D2BD647D0}"/>
              </a:ext>
            </a:extLst>
          </p:cNvPr>
          <p:cNvSpPr txBox="1"/>
          <p:nvPr/>
        </p:nvSpPr>
        <p:spPr>
          <a:xfrm>
            <a:off x="133565" y="1245143"/>
            <a:ext cx="993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(-16, 16)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0765131-9447-4C44-931A-43E1B93BBEEB}"/>
              </a:ext>
            </a:extLst>
          </p:cNvPr>
          <p:cNvCxnSpPr>
            <a:stCxn id="4" idx="0"/>
            <a:endCxn id="4" idx="2"/>
          </p:cNvCxnSpPr>
          <p:nvPr/>
        </p:nvCxnSpPr>
        <p:spPr>
          <a:xfrm>
            <a:off x="3037722" y="1561172"/>
            <a:ext cx="0" cy="4438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D3FBAC7-85B5-3C47-B35C-27A955D16F67}"/>
              </a:ext>
            </a:extLst>
          </p:cNvPr>
          <p:cNvCxnSpPr>
            <a:cxnSpLocks/>
          </p:cNvCxnSpPr>
          <p:nvPr/>
        </p:nvCxnSpPr>
        <p:spPr>
          <a:xfrm>
            <a:off x="577892" y="3769113"/>
            <a:ext cx="491965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8A41387-28C5-DE48-841A-2335B26C1D70}"/>
              </a:ext>
            </a:extLst>
          </p:cNvPr>
          <p:cNvCxnSpPr>
            <a:cxnSpLocks/>
          </p:cNvCxnSpPr>
          <p:nvPr/>
        </p:nvCxnSpPr>
        <p:spPr>
          <a:xfrm>
            <a:off x="577891" y="2772938"/>
            <a:ext cx="24598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9BEDA4F-10D7-7C49-9BFB-35FB3C88EF64}"/>
              </a:ext>
            </a:extLst>
          </p:cNvPr>
          <p:cNvCxnSpPr>
            <a:cxnSpLocks/>
          </p:cNvCxnSpPr>
          <p:nvPr/>
        </p:nvCxnSpPr>
        <p:spPr>
          <a:xfrm>
            <a:off x="1807802" y="1576042"/>
            <a:ext cx="0" cy="22042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89CC8C9-62FD-CE44-A725-64BA847FCAAD}"/>
              </a:ext>
            </a:extLst>
          </p:cNvPr>
          <p:cNvCxnSpPr>
            <a:cxnSpLocks/>
          </p:cNvCxnSpPr>
          <p:nvPr/>
        </p:nvCxnSpPr>
        <p:spPr>
          <a:xfrm>
            <a:off x="1807802" y="3713356"/>
            <a:ext cx="0" cy="228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FADBD58-BAB1-D649-B8BE-8DED6819B1CF}"/>
              </a:ext>
            </a:extLst>
          </p:cNvPr>
          <p:cNvCxnSpPr>
            <a:cxnSpLocks/>
          </p:cNvCxnSpPr>
          <p:nvPr/>
        </p:nvCxnSpPr>
        <p:spPr>
          <a:xfrm>
            <a:off x="585326" y="4832193"/>
            <a:ext cx="24598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13D531F-986D-BE47-A6B8-ABF050F2A526}"/>
              </a:ext>
            </a:extLst>
          </p:cNvPr>
          <p:cNvCxnSpPr>
            <a:cxnSpLocks/>
          </p:cNvCxnSpPr>
          <p:nvPr/>
        </p:nvCxnSpPr>
        <p:spPr>
          <a:xfrm>
            <a:off x="1807802" y="3289607"/>
            <a:ext cx="123735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FC8060C-B4EF-EC44-8115-288D4A8E64D4}"/>
              </a:ext>
            </a:extLst>
          </p:cNvPr>
          <p:cNvCxnSpPr>
            <a:cxnSpLocks/>
          </p:cNvCxnSpPr>
          <p:nvPr/>
        </p:nvCxnSpPr>
        <p:spPr>
          <a:xfrm>
            <a:off x="2395969" y="2772938"/>
            <a:ext cx="0" cy="10073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>
            <a:extLst>
              <a:ext uri="{FF2B5EF4-FFF2-40B4-BE49-F238E27FC236}">
                <a16:creationId xmlns:a16="http://schemas.microsoft.com/office/drawing/2014/main" id="{E435A33E-DF17-AA4F-ACF3-51283F51EF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4776" y="3385394"/>
            <a:ext cx="323208" cy="2879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C84DB4F-3C32-9E4B-9CBC-D82CA6D7D3EE}"/>
                  </a:ext>
                </a:extLst>
              </p:cNvPr>
              <p:cNvSpPr txBox="1"/>
              <p:nvPr/>
            </p:nvSpPr>
            <p:spPr>
              <a:xfrm>
                <a:off x="421311" y="777388"/>
                <a:ext cx="58632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accent5"/>
                    </a:solidFill>
                  </a:rPr>
                  <a:t>anchor = (-9, 3), </a:t>
                </a:r>
                <a:r>
                  <a:rPr lang="en-US" dirty="0">
                    <a:solidFill>
                      <a:schemeClr val="accent2"/>
                    </a:solidFill>
                  </a:rPr>
                  <a:t>range </a:t>
                </a:r>
                <a:r>
                  <a:rPr lang="en-US" dirty="0">
                    <a:solidFill>
                      <a:schemeClr val="accent5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=7</m:t>
                    </m:r>
                  </m:oMath>
                </a14:m>
                <a:r>
                  <a:rPr lang="en-US" dirty="0">
                    <a:solidFill>
                      <a:schemeClr val="accent2"/>
                    </a:solidFill>
                  </a:rPr>
                  <a:t>,  </a:t>
                </a:r>
                <a:r>
                  <a:rPr lang="en-US" dirty="0">
                    <a:solidFill>
                      <a:srgbClr val="7030A0"/>
                    </a:solidFill>
                  </a:rPr>
                  <a:t>Bucket size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endParaRPr lang="en-US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C84DB4F-3C32-9E4B-9CBC-D82CA6D7D3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311" y="777388"/>
                <a:ext cx="5863271" cy="369332"/>
              </a:xfrm>
              <a:prstGeom prst="rect">
                <a:avLst/>
              </a:prstGeom>
              <a:blipFill>
                <a:blip r:embed="rId3"/>
                <a:stretch>
                  <a:fillRect l="-648" t="-3333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Oval 36">
            <a:extLst>
              <a:ext uri="{FF2B5EF4-FFF2-40B4-BE49-F238E27FC236}">
                <a16:creationId xmlns:a16="http://schemas.microsoft.com/office/drawing/2014/main" id="{C40E7FAC-2BA5-204B-AF7C-B13A89D2BA1C}"/>
              </a:ext>
            </a:extLst>
          </p:cNvPr>
          <p:cNvSpPr/>
          <p:nvPr/>
        </p:nvSpPr>
        <p:spPr>
          <a:xfrm>
            <a:off x="1474775" y="1839952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9BC64F6B-B4FF-CC46-9D08-E3240F04BCC4}"/>
              </a:ext>
            </a:extLst>
          </p:cNvPr>
          <p:cNvSpPr/>
          <p:nvPr/>
        </p:nvSpPr>
        <p:spPr>
          <a:xfrm>
            <a:off x="1760377" y="2258122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030A4FD8-FDCA-1240-A03A-50E44C956454}"/>
              </a:ext>
            </a:extLst>
          </p:cNvPr>
          <p:cNvSpPr/>
          <p:nvPr/>
        </p:nvSpPr>
        <p:spPr>
          <a:xfrm>
            <a:off x="943232" y="2401225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858369C6-A3CE-A549-B7E8-894D1B0E3C4F}"/>
              </a:ext>
            </a:extLst>
          </p:cNvPr>
          <p:cNvSpPr/>
          <p:nvPr/>
        </p:nvSpPr>
        <p:spPr>
          <a:xfrm>
            <a:off x="2470945" y="2401225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A8DFBF64-6A63-4941-B76D-0711BFF9E589}"/>
              </a:ext>
            </a:extLst>
          </p:cNvPr>
          <p:cNvSpPr/>
          <p:nvPr/>
        </p:nvSpPr>
        <p:spPr>
          <a:xfrm>
            <a:off x="3258965" y="2810100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3F572112-0688-6D4E-9954-5C92A9766196}"/>
              </a:ext>
            </a:extLst>
          </p:cNvPr>
          <p:cNvSpPr/>
          <p:nvPr/>
        </p:nvSpPr>
        <p:spPr>
          <a:xfrm>
            <a:off x="2489532" y="3066575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29CE63BF-5CF8-D842-864E-357C56C2EF7F}"/>
              </a:ext>
            </a:extLst>
          </p:cNvPr>
          <p:cNvSpPr/>
          <p:nvPr/>
        </p:nvSpPr>
        <p:spPr>
          <a:xfrm>
            <a:off x="2073225" y="3486601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64B5F066-3BDC-2E47-A2A2-65998B32EDA0}"/>
              </a:ext>
            </a:extLst>
          </p:cNvPr>
          <p:cNvSpPr/>
          <p:nvPr/>
        </p:nvSpPr>
        <p:spPr>
          <a:xfrm>
            <a:off x="1556555" y="4241162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06F0AC4F-8993-1441-9484-031E5E3C4383}"/>
              </a:ext>
            </a:extLst>
          </p:cNvPr>
          <p:cNvSpPr/>
          <p:nvPr/>
        </p:nvSpPr>
        <p:spPr>
          <a:xfrm>
            <a:off x="2675385" y="3408542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284C06F-6037-6F4E-9388-4ED478106D7D}"/>
              </a:ext>
            </a:extLst>
          </p:cNvPr>
          <p:cNvSpPr txBox="1"/>
          <p:nvPr/>
        </p:nvSpPr>
        <p:spPr>
          <a:xfrm>
            <a:off x="2839728" y="3765467"/>
            <a:ext cx="2054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0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DC40580-A139-C249-90A1-1AC648FC3614}"/>
              </a:ext>
            </a:extLst>
          </p:cNvPr>
          <p:cNvSpPr txBox="1"/>
          <p:nvPr/>
        </p:nvSpPr>
        <p:spPr>
          <a:xfrm>
            <a:off x="2197241" y="3759315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-4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DD1F80B-070E-5045-9A7B-C782D99A825D}"/>
              </a:ext>
            </a:extLst>
          </p:cNvPr>
          <p:cNvSpPr txBox="1"/>
          <p:nvPr/>
        </p:nvSpPr>
        <p:spPr>
          <a:xfrm>
            <a:off x="3501723" y="3759315"/>
            <a:ext cx="2054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4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383F2446-45E7-AA4E-B621-DE69374595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2812" y="3168792"/>
            <a:ext cx="215900" cy="228600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8017408E-686D-CF48-9D4A-F5D3498FBDA5}"/>
              </a:ext>
            </a:extLst>
          </p:cNvPr>
          <p:cNvSpPr txBox="1"/>
          <p:nvPr/>
        </p:nvSpPr>
        <p:spPr>
          <a:xfrm>
            <a:off x="1592398" y="3768840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-8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89434D0-EFD9-E948-AF48-D52018F7B778}"/>
              </a:ext>
            </a:extLst>
          </p:cNvPr>
          <p:cNvSpPr txBox="1"/>
          <p:nvPr/>
        </p:nvSpPr>
        <p:spPr>
          <a:xfrm>
            <a:off x="4081483" y="3779567"/>
            <a:ext cx="2054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8</a:t>
            </a: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13446AA9-C995-F048-A218-A84FE9DC843B}"/>
              </a:ext>
            </a:extLst>
          </p:cNvPr>
          <p:cNvCxnSpPr>
            <a:cxnSpLocks/>
          </p:cNvCxnSpPr>
          <p:nvPr/>
        </p:nvCxnSpPr>
        <p:spPr>
          <a:xfrm flipH="1">
            <a:off x="1620284" y="3457748"/>
            <a:ext cx="7231" cy="308205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6E462DB3-49F7-4A47-922A-63AADC96AE78}"/>
              </a:ext>
            </a:extLst>
          </p:cNvPr>
          <p:cNvCxnSpPr>
            <a:cxnSpLocks/>
          </p:cNvCxnSpPr>
          <p:nvPr/>
        </p:nvCxnSpPr>
        <p:spPr>
          <a:xfrm>
            <a:off x="1688655" y="3389482"/>
            <a:ext cx="1331256" cy="3823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24CB42CA-8EAE-CE4D-82D9-095DFE4458C3}"/>
              </a:ext>
            </a:extLst>
          </p:cNvPr>
          <p:cNvSpPr txBox="1"/>
          <p:nvPr/>
        </p:nvSpPr>
        <p:spPr>
          <a:xfrm>
            <a:off x="1444753" y="3764077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00B0F0"/>
                </a:solidFill>
              </a:rPr>
              <a:t>-9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BCC205CA-23A5-1641-A112-80D91CF958DF}"/>
              </a:ext>
            </a:extLst>
          </p:cNvPr>
          <p:cNvSpPr txBox="1"/>
          <p:nvPr/>
        </p:nvSpPr>
        <p:spPr>
          <a:xfrm>
            <a:off x="3025913" y="3287814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00B0F0"/>
                </a:solidFill>
              </a:rPr>
              <a:t>3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359B3557-F84D-874D-BC31-BDABDB1128EF}"/>
              </a:ext>
            </a:extLst>
          </p:cNvPr>
          <p:cNvSpPr txBox="1"/>
          <p:nvPr/>
        </p:nvSpPr>
        <p:spPr>
          <a:xfrm>
            <a:off x="2778255" y="4183182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-4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B980752-22D2-A34A-A952-DA61554DFFDF}"/>
              </a:ext>
            </a:extLst>
          </p:cNvPr>
          <p:cNvSpPr txBox="1"/>
          <p:nvPr/>
        </p:nvSpPr>
        <p:spPr>
          <a:xfrm>
            <a:off x="2802066" y="4664199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-8</a:t>
            </a: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8C929720-BA9D-3C46-BCF3-253BA94B95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87662" y="2614607"/>
            <a:ext cx="215900" cy="228600"/>
          </a:xfrm>
          <a:prstGeom prst="rect">
            <a:avLst/>
          </a:prstGeom>
        </p:spPr>
      </p:pic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E99C64F5-A836-4247-AEB1-5CCE9DDB9EAF}"/>
              </a:ext>
            </a:extLst>
          </p:cNvPr>
          <p:cNvCxnSpPr>
            <a:cxnSpLocks/>
          </p:cNvCxnSpPr>
          <p:nvPr/>
        </p:nvCxnSpPr>
        <p:spPr>
          <a:xfrm>
            <a:off x="1607804" y="3422830"/>
            <a:ext cx="1203348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Oval 74">
            <a:extLst>
              <a:ext uri="{FF2B5EF4-FFF2-40B4-BE49-F238E27FC236}">
                <a16:creationId xmlns:a16="http://schemas.microsoft.com/office/drawing/2014/main" id="{47CCA042-4D34-1543-97CB-B2810DB98106}"/>
              </a:ext>
            </a:extLst>
          </p:cNvPr>
          <p:cNvSpPr/>
          <p:nvPr/>
        </p:nvSpPr>
        <p:spPr>
          <a:xfrm>
            <a:off x="714103" y="2512737"/>
            <a:ext cx="2015380" cy="2011680"/>
          </a:xfrm>
          <a:prstGeom prst="ellipse">
            <a:avLst/>
          </a:prstGeom>
          <a:solidFill>
            <a:schemeClr val="accent2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1437A734-5F5E-1F4E-AFCE-0B91124B4081}"/>
                  </a:ext>
                </a:extLst>
              </p:cNvPr>
              <p:cNvSpPr txBox="1"/>
              <p:nvPr/>
            </p:nvSpPr>
            <p:spPr>
              <a:xfrm>
                <a:off x="731650" y="2105956"/>
                <a:ext cx="27584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1437A734-5F5E-1F4E-AFCE-0B91124B40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650" y="2105956"/>
                <a:ext cx="275845" cy="276999"/>
              </a:xfrm>
              <a:prstGeom prst="rect">
                <a:avLst/>
              </a:prstGeom>
              <a:blipFill>
                <a:blip r:embed="rId6"/>
                <a:stretch>
                  <a:fillRect l="-22727" r="-4545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87D865D-922E-7D46-B0B6-3DC6B703FAF7}"/>
                  </a:ext>
                </a:extLst>
              </p:cNvPr>
              <p:cNvSpPr txBox="1"/>
              <p:nvPr/>
            </p:nvSpPr>
            <p:spPr>
              <a:xfrm>
                <a:off x="1255534" y="1629692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87D865D-922E-7D46-B0B6-3DC6B703FA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5534" y="1629692"/>
                <a:ext cx="281167" cy="276999"/>
              </a:xfrm>
              <a:prstGeom prst="rect">
                <a:avLst/>
              </a:prstGeom>
              <a:blipFill>
                <a:blip r:embed="rId7"/>
                <a:stretch>
                  <a:fillRect l="-17391" r="-4348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BB3CD07-D837-F44C-A472-66C908F6DB16}"/>
                  </a:ext>
                </a:extLst>
              </p:cNvPr>
              <p:cNvSpPr txBox="1"/>
              <p:nvPr/>
            </p:nvSpPr>
            <p:spPr>
              <a:xfrm>
                <a:off x="1898473" y="1958313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BB3CD07-D837-F44C-A472-66C908F6DB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8473" y="1958313"/>
                <a:ext cx="281167" cy="276999"/>
              </a:xfrm>
              <a:prstGeom prst="rect">
                <a:avLst/>
              </a:prstGeom>
              <a:blipFill>
                <a:blip r:embed="rId8"/>
                <a:stretch>
                  <a:fillRect l="-16667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4A56388C-2791-C543-86A1-29F83A27FAD6}"/>
                  </a:ext>
                </a:extLst>
              </p:cNvPr>
              <p:cNvSpPr txBox="1"/>
              <p:nvPr/>
            </p:nvSpPr>
            <p:spPr>
              <a:xfrm>
                <a:off x="2379493" y="2110708"/>
                <a:ext cx="27943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4A56388C-2791-C543-86A1-29F83A27FA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9493" y="2110708"/>
                <a:ext cx="279435" cy="276999"/>
              </a:xfrm>
              <a:prstGeom prst="rect">
                <a:avLst/>
              </a:prstGeom>
              <a:blipFill>
                <a:blip r:embed="rId9"/>
                <a:stretch>
                  <a:fillRect l="-17391" r="-4348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23C3719B-A6AF-164F-90D4-CEF73935F3C9}"/>
                  </a:ext>
                </a:extLst>
              </p:cNvPr>
              <p:cNvSpPr txBox="1"/>
              <p:nvPr/>
            </p:nvSpPr>
            <p:spPr>
              <a:xfrm>
                <a:off x="3236751" y="2467902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23C3719B-A6AF-164F-90D4-CEF73935F3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6751" y="2467902"/>
                <a:ext cx="281167" cy="276999"/>
              </a:xfrm>
              <a:prstGeom prst="rect">
                <a:avLst/>
              </a:prstGeom>
              <a:blipFill>
                <a:blip r:embed="rId10"/>
                <a:stretch>
                  <a:fillRect l="-17391" r="-4348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CB576CCD-353B-A64A-A8B6-79C729DF5242}"/>
                  </a:ext>
                </a:extLst>
              </p:cNvPr>
              <p:cNvSpPr txBox="1"/>
              <p:nvPr/>
            </p:nvSpPr>
            <p:spPr>
              <a:xfrm>
                <a:off x="2603329" y="2834619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CB576CCD-353B-A64A-A8B6-79C729DF52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3329" y="2834619"/>
                <a:ext cx="281167" cy="276999"/>
              </a:xfrm>
              <a:prstGeom prst="rect">
                <a:avLst/>
              </a:prstGeom>
              <a:blipFill>
                <a:blip r:embed="rId11"/>
                <a:stretch>
                  <a:fillRect l="-17391" r="-4348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1EE9049A-08B4-3D4B-842B-844CD7B49850}"/>
                  </a:ext>
                </a:extLst>
              </p:cNvPr>
              <p:cNvSpPr txBox="1"/>
              <p:nvPr/>
            </p:nvSpPr>
            <p:spPr>
              <a:xfrm>
                <a:off x="2755729" y="3401371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1EE9049A-08B4-3D4B-842B-844CD7B498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5729" y="3401371"/>
                <a:ext cx="281167" cy="276999"/>
              </a:xfrm>
              <a:prstGeom prst="rect">
                <a:avLst/>
              </a:prstGeom>
              <a:blipFill>
                <a:blip r:embed="rId12"/>
                <a:stretch>
                  <a:fillRect l="-17391" r="-4348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3BC46F4D-80C4-8045-966E-89D8A837A63B}"/>
                  </a:ext>
                </a:extLst>
              </p:cNvPr>
              <p:cNvSpPr txBox="1"/>
              <p:nvPr/>
            </p:nvSpPr>
            <p:spPr>
              <a:xfrm>
                <a:off x="2108022" y="3510907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3BC46F4D-80C4-8045-966E-89D8A837A6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8022" y="3510907"/>
                <a:ext cx="281167" cy="276999"/>
              </a:xfrm>
              <a:prstGeom prst="rect">
                <a:avLst/>
              </a:prstGeom>
              <a:blipFill>
                <a:blip r:embed="rId13"/>
                <a:stretch>
                  <a:fillRect l="-17391" r="-4348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A21FCB75-57F2-6B4B-B6D4-2E51392F06B3}"/>
                  </a:ext>
                </a:extLst>
              </p:cNvPr>
              <p:cNvSpPr txBox="1"/>
              <p:nvPr/>
            </p:nvSpPr>
            <p:spPr>
              <a:xfrm>
                <a:off x="1574613" y="4277677"/>
                <a:ext cx="27584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A21FCB75-57F2-6B4B-B6D4-2E51392F06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4613" y="4277677"/>
                <a:ext cx="275845" cy="276999"/>
              </a:xfrm>
              <a:prstGeom prst="rect">
                <a:avLst/>
              </a:prstGeom>
              <a:blipFill>
                <a:blip r:embed="rId14"/>
                <a:stretch>
                  <a:fillRect l="-17391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111C7B60-146D-7C49-AE2F-67EB5ACFE4E2}"/>
              </a:ext>
            </a:extLst>
          </p:cNvPr>
          <p:cNvCxnSpPr>
            <a:cxnSpLocks/>
          </p:cNvCxnSpPr>
          <p:nvPr/>
        </p:nvCxnSpPr>
        <p:spPr>
          <a:xfrm flipH="1">
            <a:off x="7024504" y="1413529"/>
            <a:ext cx="1142054" cy="614225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B7A097B4-96AB-5B49-B870-C1FACE0D83D2}"/>
              </a:ext>
            </a:extLst>
          </p:cNvPr>
          <p:cNvCxnSpPr>
            <a:cxnSpLocks/>
          </p:cNvCxnSpPr>
          <p:nvPr/>
        </p:nvCxnSpPr>
        <p:spPr>
          <a:xfrm flipH="1">
            <a:off x="8386763" y="1576042"/>
            <a:ext cx="331640" cy="7378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CADC76E4-CC05-974D-9737-328F5B01EFE9}"/>
              </a:ext>
            </a:extLst>
          </p:cNvPr>
          <p:cNvCxnSpPr>
            <a:cxnSpLocks/>
          </p:cNvCxnSpPr>
          <p:nvPr/>
        </p:nvCxnSpPr>
        <p:spPr>
          <a:xfrm>
            <a:off x="9458325" y="1561172"/>
            <a:ext cx="705531" cy="6741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D65B81CE-AB0E-8F4C-9BB4-A473BDD2C31D}"/>
              </a:ext>
            </a:extLst>
          </p:cNvPr>
          <p:cNvCxnSpPr>
            <a:cxnSpLocks/>
          </p:cNvCxnSpPr>
          <p:nvPr/>
        </p:nvCxnSpPr>
        <p:spPr>
          <a:xfrm>
            <a:off x="9797354" y="1413529"/>
            <a:ext cx="1526024" cy="4005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Oval 107">
            <a:extLst>
              <a:ext uri="{FF2B5EF4-FFF2-40B4-BE49-F238E27FC236}">
                <a16:creationId xmlns:a16="http://schemas.microsoft.com/office/drawing/2014/main" id="{983A2BA5-38F6-9B41-9D65-F467C840EA86}"/>
              </a:ext>
            </a:extLst>
          </p:cNvPr>
          <p:cNvSpPr/>
          <p:nvPr/>
        </p:nvSpPr>
        <p:spPr>
          <a:xfrm>
            <a:off x="9625534" y="2400465"/>
            <a:ext cx="1076643" cy="54221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0D11F92F-18CC-5F49-A9E5-F8FEF8B76FC5}"/>
                  </a:ext>
                </a:extLst>
              </p:cNvPr>
              <p:cNvSpPr/>
              <p:nvPr/>
            </p:nvSpPr>
            <p:spPr>
              <a:xfrm>
                <a:off x="7848441" y="2343499"/>
                <a:ext cx="1076643" cy="54221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0D11F92F-18CC-5F49-A9E5-F8FEF8B76F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8441" y="2343499"/>
                <a:ext cx="1076643" cy="542215"/>
              </a:xfrm>
              <a:prstGeom prst="ellipse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0" name="Oval 109">
            <a:extLst>
              <a:ext uri="{FF2B5EF4-FFF2-40B4-BE49-F238E27FC236}">
                <a16:creationId xmlns:a16="http://schemas.microsoft.com/office/drawing/2014/main" id="{3A3D12D0-9524-5244-865E-3FB35B4E64CB}"/>
              </a:ext>
            </a:extLst>
          </p:cNvPr>
          <p:cNvSpPr/>
          <p:nvPr/>
        </p:nvSpPr>
        <p:spPr>
          <a:xfrm>
            <a:off x="10985081" y="1895708"/>
            <a:ext cx="1076643" cy="54221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ADE06B88-5EB9-E941-99AB-D2D46618547D}"/>
              </a:ext>
            </a:extLst>
          </p:cNvPr>
          <p:cNvCxnSpPr>
            <a:cxnSpLocks/>
          </p:cNvCxnSpPr>
          <p:nvPr/>
        </p:nvCxnSpPr>
        <p:spPr>
          <a:xfrm flipH="1">
            <a:off x="5991988" y="2521133"/>
            <a:ext cx="544736" cy="2841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592A0D34-9286-6847-AA3B-8DE51A1D2F2E}"/>
              </a:ext>
            </a:extLst>
          </p:cNvPr>
          <p:cNvCxnSpPr>
            <a:cxnSpLocks/>
          </p:cNvCxnSpPr>
          <p:nvPr/>
        </p:nvCxnSpPr>
        <p:spPr>
          <a:xfrm flipH="1">
            <a:off x="6207366" y="2606401"/>
            <a:ext cx="568662" cy="8009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8D157BAD-C517-2B49-BAD7-377C9F5923FC}"/>
              </a:ext>
            </a:extLst>
          </p:cNvPr>
          <p:cNvCxnSpPr>
            <a:cxnSpLocks/>
          </p:cNvCxnSpPr>
          <p:nvPr/>
        </p:nvCxnSpPr>
        <p:spPr>
          <a:xfrm flipH="1">
            <a:off x="6842129" y="2653318"/>
            <a:ext cx="194544" cy="73207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3F21784C-D3B2-8B4F-B5FC-37D7108EEC12}"/>
              </a:ext>
            </a:extLst>
          </p:cNvPr>
          <p:cNvCxnSpPr>
            <a:cxnSpLocks/>
          </p:cNvCxnSpPr>
          <p:nvPr/>
        </p:nvCxnSpPr>
        <p:spPr>
          <a:xfrm>
            <a:off x="7366031" y="2618573"/>
            <a:ext cx="416309" cy="8923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Oval 118">
            <a:extLst>
              <a:ext uri="{FF2B5EF4-FFF2-40B4-BE49-F238E27FC236}">
                <a16:creationId xmlns:a16="http://schemas.microsoft.com/office/drawing/2014/main" id="{14DFBD9B-49EA-8941-812E-EE9DBCBB212D}"/>
              </a:ext>
            </a:extLst>
          </p:cNvPr>
          <p:cNvSpPr/>
          <p:nvPr/>
        </p:nvSpPr>
        <p:spPr>
          <a:xfrm>
            <a:off x="6531303" y="3485133"/>
            <a:ext cx="694275" cy="58314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Oval 121">
                <a:extLst>
                  <a:ext uri="{FF2B5EF4-FFF2-40B4-BE49-F238E27FC236}">
                    <a16:creationId xmlns:a16="http://schemas.microsoft.com/office/drawing/2014/main" id="{B950B928-B08F-FA4D-8639-878213CF86A3}"/>
                  </a:ext>
                </a:extLst>
              </p:cNvPr>
              <p:cNvSpPr/>
              <p:nvPr/>
            </p:nvSpPr>
            <p:spPr>
              <a:xfrm>
                <a:off x="5755733" y="3495491"/>
                <a:ext cx="694275" cy="583149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3,</m:t>
                      </m:r>
                    </m:oMath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2" name="Oval 121">
                <a:extLst>
                  <a:ext uri="{FF2B5EF4-FFF2-40B4-BE49-F238E27FC236}">
                    <a16:creationId xmlns:a16="http://schemas.microsoft.com/office/drawing/2014/main" id="{B950B928-B08F-FA4D-8639-878213CF86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5733" y="3495491"/>
                <a:ext cx="694275" cy="583149"/>
              </a:xfrm>
              <a:prstGeom prst="ellipse">
                <a:avLst/>
              </a:prstGeom>
              <a:blipFill>
                <a:blip r:embed="rId16"/>
                <a:stretch>
                  <a:fillRect b="-1041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B80EAF62-6A74-BC44-A38D-4789B856867E}"/>
                  </a:ext>
                </a:extLst>
              </p:cNvPr>
              <p:cNvSpPr/>
              <p:nvPr/>
            </p:nvSpPr>
            <p:spPr>
              <a:xfrm>
                <a:off x="5495866" y="2805079"/>
                <a:ext cx="694275" cy="583149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1,</m:t>
                      </m:r>
                    </m:oMath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B80EAF62-6A74-BC44-A38D-4789B85686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5866" y="2805079"/>
                <a:ext cx="694275" cy="583149"/>
              </a:xfrm>
              <a:prstGeom prst="ellipse">
                <a:avLst/>
              </a:prstGeom>
              <a:blipFill>
                <a:blip r:embed="rId17"/>
                <a:stretch>
                  <a:fillRect b="-1250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6AF9F15E-DED0-E949-8CBC-6D664601DCBA}"/>
              </a:ext>
            </a:extLst>
          </p:cNvPr>
          <p:cNvCxnSpPr>
            <a:cxnSpLocks/>
          </p:cNvCxnSpPr>
          <p:nvPr/>
        </p:nvCxnSpPr>
        <p:spPr>
          <a:xfrm flipH="1">
            <a:off x="7065249" y="4017633"/>
            <a:ext cx="471373" cy="7026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Oval 127">
            <a:extLst>
              <a:ext uri="{FF2B5EF4-FFF2-40B4-BE49-F238E27FC236}">
                <a16:creationId xmlns:a16="http://schemas.microsoft.com/office/drawing/2014/main" id="{A0B66E87-88B7-A04F-A32B-5928CE8DFC70}"/>
              </a:ext>
            </a:extLst>
          </p:cNvPr>
          <p:cNvSpPr>
            <a:spLocks noChangeAspect="1"/>
          </p:cNvSpPr>
          <p:nvPr/>
        </p:nvSpPr>
        <p:spPr>
          <a:xfrm>
            <a:off x="6727461" y="4771921"/>
            <a:ext cx="457200" cy="4572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AE3FDE38-857D-5640-84DD-8A9C8980D6D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465656" y="4767156"/>
                <a:ext cx="457200" cy="4572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AE3FDE38-857D-5640-84DD-8A9C8980D6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5656" y="4767156"/>
                <a:ext cx="457200" cy="457200"/>
              </a:xfrm>
              <a:prstGeom prst="ellipse">
                <a:avLst/>
              </a:prstGeom>
              <a:blipFill>
                <a:blip r:embed="rId18"/>
                <a:stretch>
                  <a:fillRect l="-540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5F03693F-5766-F643-906E-483748D372C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185971" y="4809362"/>
                <a:ext cx="457200" cy="45720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5F03693F-5766-F643-906E-483748D372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5971" y="4809362"/>
                <a:ext cx="457200" cy="457200"/>
              </a:xfrm>
              <a:prstGeom prst="ellipse">
                <a:avLst/>
              </a:prstGeom>
              <a:blipFill>
                <a:blip r:embed="rId19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47F7244A-6014-6E41-B954-C65631D8DF2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938454" y="4804597"/>
                <a:ext cx="457200" cy="4572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47F7244A-6014-6E41-B954-C65631D8DF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8454" y="4804597"/>
                <a:ext cx="457200" cy="457200"/>
              </a:xfrm>
              <a:prstGeom prst="ellipse">
                <a:avLst/>
              </a:prstGeom>
              <a:blipFill>
                <a:blip r:embed="rId20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86C3C6BC-7568-E74F-845F-E9A1CC6A12C8}"/>
              </a:ext>
            </a:extLst>
          </p:cNvPr>
          <p:cNvCxnSpPr>
            <a:cxnSpLocks/>
          </p:cNvCxnSpPr>
          <p:nvPr/>
        </p:nvCxnSpPr>
        <p:spPr>
          <a:xfrm flipH="1">
            <a:off x="7718607" y="4143770"/>
            <a:ext cx="53702" cy="5204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F9FD7456-EC2D-874A-825D-C68AAE470598}"/>
              </a:ext>
            </a:extLst>
          </p:cNvPr>
          <p:cNvCxnSpPr>
            <a:cxnSpLocks/>
            <a:endCxn id="130" idx="0"/>
          </p:cNvCxnSpPr>
          <p:nvPr/>
        </p:nvCxnSpPr>
        <p:spPr>
          <a:xfrm>
            <a:off x="8070568" y="4098965"/>
            <a:ext cx="344003" cy="710397"/>
          </a:xfrm>
          <a:prstGeom prst="straightConnector1">
            <a:avLst/>
          </a:prstGeom>
          <a:ln w="254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C331B52D-8C73-2141-9943-8CE625BB0894}"/>
              </a:ext>
            </a:extLst>
          </p:cNvPr>
          <p:cNvCxnSpPr>
            <a:cxnSpLocks/>
          </p:cNvCxnSpPr>
          <p:nvPr/>
        </p:nvCxnSpPr>
        <p:spPr>
          <a:xfrm>
            <a:off x="8200258" y="3867037"/>
            <a:ext cx="966796" cy="7971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60FCD9C5-0658-5C4A-86EE-EDD0578A946C}"/>
              </a:ext>
            </a:extLst>
          </p:cNvPr>
          <p:cNvCxnSpPr>
            <a:cxnSpLocks/>
          </p:cNvCxnSpPr>
          <p:nvPr/>
        </p:nvCxnSpPr>
        <p:spPr>
          <a:xfrm flipH="1">
            <a:off x="9420085" y="2973118"/>
            <a:ext cx="445823" cy="5377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ACC8C392-6B31-1D42-85A5-A362D0CC4440}"/>
              </a:ext>
            </a:extLst>
          </p:cNvPr>
          <p:cNvCxnSpPr>
            <a:cxnSpLocks/>
          </p:cNvCxnSpPr>
          <p:nvPr/>
        </p:nvCxnSpPr>
        <p:spPr>
          <a:xfrm flipH="1">
            <a:off x="10113498" y="2984513"/>
            <a:ext cx="177310" cy="5841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4FDCD2B7-152B-BC4D-BB03-338334E6D6CE}"/>
              </a:ext>
            </a:extLst>
          </p:cNvPr>
          <p:cNvCxnSpPr>
            <a:cxnSpLocks/>
          </p:cNvCxnSpPr>
          <p:nvPr/>
        </p:nvCxnSpPr>
        <p:spPr>
          <a:xfrm>
            <a:off x="10549970" y="3006664"/>
            <a:ext cx="344285" cy="5914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704DD6B7-F153-594D-9753-4ECACF1A8F29}"/>
              </a:ext>
            </a:extLst>
          </p:cNvPr>
          <p:cNvCxnSpPr>
            <a:cxnSpLocks/>
          </p:cNvCxnSpPr>
          <p:nvPr/>
        </p:nvCxnSpPr>
        <p:spPr>
          <a:xfrm>
            <a:off x="10730836" y="2857181"/>
            <a:ext cx="792566" cy="6537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Oval 147">
            <a:extLst>
              <a:ext uri="{FF2B5EF4-FFF2-40B4-BE49-F238E27FC236}">
                <a16:creationId xmlns:a16="http://schemas.microsoft.com/office/drawing/2014/main" id="{827F7AEF-055D-7645-B788-01CE6D6AE33F}"/>
              </a:ext>
            </a:extLst>
          </p:cNvPr>
          <p:cNvSpPr/>
          <p:nvPr/>
        </p:nvSpPr>
        <p:spPr>
          <a:xfrm>
            <a:off x="9797354" y="3649406"/>
            <a:ext cx="694275" cy="58314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Oval 148">
            <a:extLst>
              <a:ext uri="{FF2B5EF4-FFF2-40B4-BE49-F238E27FC236}">
                <a16:creationId xmlns:a16="http://schemas.microsoft.com/office/drawing/2014/main" id="{431BBF08-0D12-184D-A846-741CACC514FB}"/>
              </a:ext>
            </a:extLst>
          </p:cNvPr>
          <p:cNvSpPr/>
          <p:nvPr/>
        </p:nvSpPr>
        <p:spPr>
          <a:xfrm>
            <a:off x="10702177" y="3678540"/>
            <a:ext cx="694275" cy="58314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57210AA5-CE15-6046-AAF8-4BFDDE75CBE4}"/>
              </a:ext>
            </a:extLst>
          </p:cNvPr>
          <p:cNvSpPr/>
          <p:nvPr/>
        </p:nvSpPr>
        <p:spPr>
          <a:xfrm>
            <a:off x="11493405" y="3539870"/>
            <a:ext cx="694275" cy="58314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Oval 153">
                <a:extLst>
                  <a:ext uri="{FF2B5EF4-FFF2-40B4-BE49-F238E27FC236}">
                    <a16:creationId xmlns:a16="http://schemas.microsoft.com/office/drawing/2014/main" id="{271A5EE8-5ED8-3A4E-B8F3-FA3409777DF6}"/>
                  </a:ext>
                </a:extLst>
              </p:cNvPr>
              <p:cNvSpPr/>
              <p:nvPr/>
            </p:nvSpPr>
            <p:spPr>
              <a:xfrm>
                <a:off x="8997364" y="3595714"/>
                <a:ext cx="694275" cy="58314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4" name="Oval 153">
                <a:extLst>
                  <a:ext uri="{FF2B5EF4-FFF2-40B4-BE49-F238E27FC236}">
                    <a16:creationId xmlns:a16="http://schemas.microsoft.com/office/drawing/2014/main" id="{271A5EE8-5ED8-3A4E-B8F3-FA3409777D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7364" y="3595714"/>
                <a:ext cx="694275" cy="583149"/>
              </a:xfrm>
              <a:prstGeom prst="ellipse">
                <a:avLst/>
              </a:prstGeom>
              <a:blipFill>
                <a:blip r:embed="rId21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5" name="Picture 154">
            <a:extLst>
              <a:ext uri="{FF2B5EF4-FFF2-40B4-BE49-F238E27FC236}">
                <a16:creationId xmlns:a16="http://schemas.microsoft.com/office/drawing/2014/main" id="{CB16B6D5-7266-2B49-A61F-FDDD03F808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0944" y="3744073"/>
            <a:ext cx="153965" cy="137160"/>
          </a:xfrm>
          <a:prstGeom prst="rect">
            <a:avLst/>
          </a:prstGeom>
        </p:spPr>
      </p:pic>
      <p:sp>
        <p:nvSpPr>
          <p:cNvPr id="99" name="Oval 98">
            <a:extLst>
              <a:ext uri="{FF2B5EF4-FFF2-40B4-BE49-F238E27FC236}">
                <a16:creationId xmlns:a16="http://schemas.microsoft.com/office/drawing/2014/main" id="{4DF2B516-5D26-BC44-ABD1-862D6F015EF3}"/>
              </a:ext>
            </a:extLst>
          </p:cNvPr>
          <p:cNvSpPr/>
          <p:nvPr/>
        </p:nvSpPr>
        <p:spPr>
          <a:xfrm>
            <a:off x="7472283" y="3518577"/>
            <a:ext cx="694275" cy="583149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573087-5E4D-1345-99F0-4432263A3562}"/>
              </a:ext>
            </a:extLst>
          </p:cNvPr>
          <p:cNvSpPr txBox="1"/>
          <p:nvPr/>
        </p:nvSpPr>
        <p:spPr>
          <a:xfrm>
            <a:off x="5753117" y="5372100"/>
            <a:ext cx="64388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Non-zero intersection, but </a:t>
            </a:r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gray</a:t>
            </a:r>
            <a:r>
              <a:rPr lang="en-US" dirty="0"/>
              <a:t> node!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Examine child </a:t>
            </a:r>
            <a:r>
              <a:rPr lang="en-US" b="1" dirty="0">
                <a:solidFill>
                  <a:schemeClr val="accent1"/>
                </a:solidFill>
              </a:rPr>
              <a:t>closest to anchor </a:t>
            </a:r>
            <a:r>
              <a:rPr lang="en-US" dirty="0"/>
              <a:t>first!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44C88740-C7C6-BD4B-B616-50692C304209}"/>
              </a:ext>
            </a:extLst>
          </p:cNvPr>
          <p:cNvSpPr>
            <a:spLocks/>
          </p:cNvSpPr>
          <p:nvPr/>
        </p:nvSpPr>
        <p:spPr>
          <a:xfrm>
            <a:off x="1832303" y="2777105"/>
            <a:ext cx="1199417" cy="1010801"/>
          </a:xfrm>
          <a:prstGeom prst="rect">
            <a:avLst/>
          </a:prstGeom>
          <a:solidFill>
            <a:schemeClr val="accent6">
              <a:lumMod val="60000"/>
              <a:lumOff val="40000"/>
              <a:alpha val="26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EC563A8E-50E9-8046-AE6E-601938DA5889}"/>
              </a:ext>
            </a:extLst>
          </p:cNvPr>
          <p:cNvSpPr txBox="1"/>
          <p:nvPr/>
        </p:nvSpPr>
        <p:spPr>
          <a:xfrm>
            <a:off x="5753117" y="2522034"/>
            <a:ext cx="391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289D2352-20C9-F741-AC9F-53F6855E44A3}"/>
              </a:ext>
            </a:extLst>
          </p:cNvPr>
          <p:cNvSpPr txBox="1"/>
          <p:nvPr/>
        </p:nvSpPr>
        <p:spPr>
          <a:xfrm>
            <a:off x="7371925" y="3268848"/>
            <a:ext cx="529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79FA13AC-4247-3E4A-867C-BE5D82B6D4F6}"/>
              </a:ext>
            </a:extLst>
          </p:cNvPr>
          <p:cNvSpPr txBox="1"/>
          <p:nvPr/>
        </p:nvSpPr>
        <p:spPr>
          <a:xfrm>
            <a:off x="6247819" y="3271348"/>
            <a:ext cx="529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9F87005C-421B-D64C-864C-660C93040AC9}"/>
              </a:ext>
            </a:extLst>
          </p:cNvPr>
          <p:cNvSpPr/>
          <p:nvPr/>
        </p:nvSpPr>
        <p:spPr>
          <a:xfrm>
            <a:off x="8072437" y="1039170"/>
            <a:ext cx="1728788" cy="482972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CA08C310-FA5B-724C-95BF-31BC9C208CF3}"/>
              </a:ext>
            </a:extLst>
          </p:cNvPr>
          <p:cNvSpPr/>
          <p:nvPr/>
        </p:nvSpPr>
        <p:spPr>
          <a:xfrm>
            <a:off x="6459979" y="2111847"/>
            <a:ext cx="1076643" cy="542215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8F772751-D22C-5E47-8EB9-3FEABEC5433C}"/>
              </a:ext>
            </a:extLst>
          </p:cNvPr>
          <p:cNvSpPr/>
          <p:nvPr/>
        </p:nvSpPr>
        <p:spPr>
          <a:xfrm>
            <a:off x="922853" y="4539096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7594AC7D-4821-6842-B207-AAA62440D144}"/>
                  </a:ext>
                </a:extLst>
              </p:cNvPr>
              <p:cNvSpPr txBox="1"/>
              <p:nvPr/>
            </p:nvSpPr>
            <p:spPr>
              <a:xfrm>
                <a:off x="711271" y="4243827"/>
                <a:ext cx="3736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7594AC7D-4821-6842-B207-AAA62440D1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271" y="4243827"/>
                <a:ext cx="373628" cy="276999"/>
              </a:xfrm>
              <a:prstGeom prst="rect">
                <a:avLst/>
              </a:prstGeom>
              <a:blipFill>
                <a:blip r:embed="rId22"/>
                <a:stretch>
                  <a:fillRect l="-13333" r="-3333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6" name="Oval 115">
            <a:extLst>
              <a:ext uri="{FF2B5EF4-FFF2-40B4-BE49-F238E27FC236}">
                <a16:creationId xmlns:a16="http://schemas.microsoft.com/office/drawing/2014/main" id="{68AFC5AD-5DB6-1549-8363-283836A62EE4}"/>
              </a:ext>
            </a:extLst>
          </p:cNvPr>
          <p:cNvSpPr/>
          <p:nvPr/>
        </p:nvSpPr>
        <p:spPr>
          <a:xfrm>
            <a:off x="2375425" y="5591614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E08E5A2A-7871-F34C-8A99-FA6011001A7F}"/>
                  </a:ext>
                </a:extLst>
              </p:cNvPr>
              <p:cNvSpPr txBox="1"/>
              <p:nvPr/>
            </p:nvSpPr>
            <p:spPr>
              <a:xfrm>
                <a:off x="2163843" y="5296345"/>
                <a:ext cx="3736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E08E5A2A-7871-F34C-8A99-FA6011001A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3843" y="5296345"/>
                <a:ext cx="373628" cy="276999"/>
              </a:xfrm>
              <a:prstGeom prst="rect">
                <a:avLst/>
              </a:prstGeom>
              <a:blipFill>
                <a:blip r:embed="rId23"/>
                <a:stretch>
                  <a:fillRect l="-12903" r="-3226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Oval 117">
                <a:extLst>
                  <a:ext uri="{FF2B5EF4-FFF2-40B4-BE49-F238E27FC236}">
                    <a16:creationId xmlns:a16="http://schemas.microsoft.com/office/drawing/2014/main" id="{6F929056-B8A6-4041-82D3-C325683F393D}"/>
                  </a:ext>
                </a:extLst>
              </p:cNvPr>
              <p:cNvSpPr/>
              <p:nvPr/>
            </p:nvSpPr>
            <p:spPr>
              <a:xfrm>
                <a:off x="11493405" y="3539870"/>
                <a:ext cx="694275" cy="58314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8" name="Oval 117">
                <a:extLst>
                  <a:ext uri="{FF2B5EF4-FFF2-40B4-BE49-F238E27FC236}">
                    <a16:creationId xmlns:a16="http://schemas.microsoft.com/office/drawing/2014/main" id="{6F929056-B8A6-4041-82D3-C325683F39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93405" y="3539870"/>
                <a:ext cx="694275" cy="583149"/>
              </a:xfrm>
              <a:prstGeom prst="ellipse">
                <a:avLst/>
              </a:prstGeom>
              <a:blipFill>
                <a:blip r:embed="rId2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Oval 119">
                <a:extLst>
                  <a:ext uri="{FF2B5EF4-FFF2-40B4-BE49-F238E27FC236}">
                    <a16:creationId xmlns:a16="http://schemas.microsoft.com/office/drawing/2014/main" id="{E8E8CEF5-E03D-364A-8C9C-561A38290FF2}"/>
                  </a:ext>
                </a:extLst>
              </p:cNvPr>
              <p:cNvSpPr/>
              <p:nvPr/>
            </p:nvSpPr>
            <p:spPr>
              <a:xfrm>
                <a:off x="8997364" y="3595714"/>
                <a:ext cx="703037" cy="634594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0" name="Oval 119">
                <a:extLst>
                  <a:ext uri="{FF2B5EF4-FFF2-40B4-BE49-F238E27FC236}">
                    <a16:creationId xmlns:a16="http://schemas.microsoft.com/office/drawing/2014/main" id="{E8E8CEF5-E03D-364A-8C9C-561A38290F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7364" y="3595714"/>
                <a:ext cx="703037" cy="634594"/>
              </a:xfrm>
              <a:prstGeom prst="ellipse">
                <a:avLst/>
              </a:prstGeom>
              <a:blipFill>
                <a:blip r:embed="rId25"/>
                <a:stretch>
                  <a:fillRect b="-384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037609A3-331F-42CB-9A9E-E0800F04DB98}"/>
              </a:ext>
            </a:extLst>
          </p:cNvPr>
          <p:cNvSpPr/>
          <p:nvPr/>
        </p:nvSpPr>
        <p:spPr>
          <a:xfrm>
            <a:off x="1832303" y="3271348"/>
            <a:ext cx="556886" cy="516558"/>
          </a:xfrm>
          <a:prstGeom prst="rect">
            <a:avLst/>
          </a:prstGeom>
          <a:solidFill>
            <a:schemeClr val="accent1">
              <a:alpha val="30196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00916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4F378-CD67-8A4D-8ECD-19659C8AE3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1687" y="-80924"/>
            <a:ext cx="9094807" cy="1028777"/>
          </a:xfrm>
        </p:spPr>
        <p:txBody>
          <a:bodyPr/>
          <a:lstStyle/>
          <a:p>
            <a:pPr algn="ctr"/>
            <a:r>
              <a:rPr lang="en-US" dirty="0"/>
              <a:t>Example of range query in PR-</a:t>
            </a:r>
            <a:r>
              <a:rPr lang="en-US" dirty="0" err="1"/>
              <a:t>QuadTree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F1C8300-1158-AF44-8587-F337DADDBF57}"/>
              </a:ext>
            </a:extLst>
          </p:cNvPr>
          <p:cNvSpPr>
            <a:spLocks/>
          </p:cNvSpPr>
          <p:nvPr/>
        </p:nvSpPr>
        <p:spPr>
          <a:xfrm>
            <a:off x="577892" y="1561172"/>
            <a:ext cx="4919659" cy="44381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D4EBE64-0189-9448-AD5F-4A307EE4A47B}"/>
              </a:ext>
            </a:extLst>
          </p:cNvPr>
          <p:cNvSpPr txBox="1"/>
          <p:nvPr/>
        </p:nvSpPr>
        <p:spPr>
          <a:xfrm>
            <a:off x="122102" y="6077415"/>
            <a:ext cx="993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(-16, -16)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3367344-D2C2-644E-AF60-07580BC0BED4}"/>
              </a:ext>
            </a:extLst>
          </p:cNvPr>
          <p:cNvSpPr txBox="1"/>
          <p:nvPr/>
        </p:nvSpPr>
        <p:spPr>
          <a:xfrm>
            <a:off x="5205516" y="6077414"/>
            <a:ext cx="993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(16, -16)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4DEBC0-56B6-454A-91F8-B1862EE00F41}"/>
              </a:ext>
            </a:extLst>
          </p:cNvPr>
          <p:cNvSpPr txBox="1"/>
          <p:nvPr/>
        </p:nvSpPr>
        <p:spPr>
          <a:xfrm>
            <a:off x="5291008" y="1245144"/>
            <a:ext cx="993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(16, 16)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ED43F1C-2803-F74C-9651-112D2BD647D0}"/>
              </a:ext>
            </a:extLst>
          </p:cNvPr>
          <p:cNvSpPr txBox="1"/>
          <p:nvPr/>
        </p:nvSpPr>
        <p:spPr>
          <a:xfrm>
            <a:off x="133565" y="1245143"/>
            <a:ext cx="993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(-16, 16)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0765131-9447-4C44-931A-43E1B93BBEEB}"/>
              </a:ext>
            </a:extLst>
          </p:cNvPr>
          <p:cNvCxnSpPr>
            <a:stCxn id="4" idx="0"/>
            <a:endCxn id="4" idx="2"/>
          </p:cNvCxnSpPr>
          <p:nvPr/>
        </p:nvCxnSpPr>
        <p:spPr>
          <a:xfrm>
            <a:off x="3037722" y="1561172"/>
            <a:ext cx="0" cy="4438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D3FBAC7-85B5-3C47-B35C-27A955D16F67}"/>
              </a:ext>
            </a:extLst>
          </p:cNvPr>
          <p:cNvCxnSpPr>
            <a:cxnSpLocks/>
          </p:cNvCxnSpPr>
          <p:nvPr/>
        </p:nvCxnSpPr>
        <p:spPr>
          <a:xfrm>
            <a:off x="577892" y="3769113"/>
            <a:ext cx="491965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8A41387-28C5-DE48-841A-2335B26C1D70}"/>
              </a:ext>
            </a:extLst>
          </p:cNvPr>
          <p:cNvCxnSpPr>
            <a:cxnSpLocks/>
          </p:cNvCxnSpPr>
          <p:nvPr/>
        </p:nvCxnSpPr>
        <p:spPr>
          <a:xfrm>
            <a:off x="577891" y="2772938"/>
            <a:ext cx="24598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9BEDA4F-10D7-7C49-9BFB-35FB3C88EF64}"/>
              </a:ext>
            </a:extLst>
          </p:cNvPr>
          <p:cNvCxnSpPr>
            <a:cxnSpLocks/>
          </p:cNvCxnSpPr>
          <p:nvPr/>
        </p:nvCxnSpPr>
        <p:spPr>
          <a:xfrm>
            <a:off x="1807802" y="1576042"/>
            <a:ext cx="0" cy="22042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89CC8C9-62FD-CE44-A725-64BA847FCAAD}"/>
              </a:ext>
            </a:extLst>
          </p:cNvPr>
          <p:cNvCxnSpPr>
            <a:cxnSpLocks/>
          </p:cNvCxnSpPr>
          <p:nvPr/>
        </p:nvCxnSpPr>
        <p:spPr>
          <a:xfrm>
            <a:off x="1807802" y="3713356"/>
            <a:ext cx="0" cy="228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FADBD58-BAB1-D649-B8BE-8DED6819B1CF}"/>
              </a:ext>
            </a:extLst>
          </p:cNvPr>
          <p:cNvCxnSpPr>
            <a:cxnSpLocks/>
          </p:cNvCxnSpPr>
          <p:nvPr/>
        </p:nvCxnSpPr>
        <p:spPr>
          <a:xfrm>
            <a:off x="585326" y="4832193"/>
            <a:ext cx="24598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13D531F-986D-BE47-A6B8-ABF050F2A526}"/>
              </a:ext>
            </a:extLst>
          </p:cNvPr>
          <p:cNvCxnSpPr>
            <a:cxnSpLocks/>
          </p:cNvCxnSpPr>
          <p:nvPr/>
        </p:nvCxnSpPr>
        <p:spPr>
          <a:xfrm>
            <a:off x="1807802" y="3289607"/>
            <a:ext cx="123735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FC8060C-B4EF-EC44-8115-288D4A8E64D4}"/>
              </a:ext>
            </a:extLst>
          </p:cNvPr>
          <p:cNvCxnSpPr>
            <a:cxnSpLocks/>
          </p:cNvCxnSpPr>
          <p:nvPr/>
        </p:nvCxnSpPr>
        <p:spPr>
          <a:xfrm>
            <a:off x="2395969" y="2772938"/>
            <a:ext cx="0" cy="10073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>
            <a:extLst>
              <a:ext uri="{FF2B5EF4-FFF2-40B4-BE49-F238E27FC236}">
                <a16:creationId xmlns:a16="http://schemas.microsoft.com/office/drawing/2014/main" id="{E435A33E-DF17-AA4F-ACF3-51283F51EF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4776" y="3385394"/>
            <a:ext cx="323208" cy="2879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C84DB4F-3C32-9E4B-9CBC-D82CA6D7D3EE}"/>
                  </a:ext>
                </a:extLst>
              </p:cNvPr>
              <p:cNvSpPr txBox="1"/>
              <p:nvPr/>
            </p:nvSpPr>
            <p:spPr>
              <a:xfrm>
                <a:off x="421311" y="777388"/>
                <a:ext cx="58632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accent5"/>
                    </a:solidFill>
                  </a:rPr>
                  <a:t>anchor = (-9, 3), </a:t>
                </a:r>
                <a:r>
                  <a:rPr lang="en-US" dirty="0">
                    <a:solidFill>
                      <a:schemeClr val="accent2"/>
                    </a:solidFill>
                  </a:rPr>
                  <a:t>range </a:t>
                </a:r>
                <a:r>
                  <a:rPr lang="en-US" dirty="0">
                    <a:solidFill>
                      <a:schemeClr val="accent5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=7</m:t>
                    </m:r>
                  </m:oMath>
                </a14:m>
                <a:r>
                  <a:rPr lang="en-US" dirty="0">
                    <a:solidFill>
                      <a:schemeClr val="accent2"/>
                    </a:solidFill>
                  </a:rPr>
                  <a:t>,  </a:t>
                </a:r>
                <a:r>
                  <a:rPr lang="en-US" dirty="0">
                    <a:solidFill>
                      <a:srgbClr val="7030A0"/>
                    </a:solidFill>
                  </a:rPr>
                  <a:t>Bucket size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endParaRPr lang="en-US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C84DB4F-3C32-9E4B-9CBC-D82CA6D7D3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311" y="777388"/>
                <a:ext cx="5863271" cy="369332"/>
              </a:xfrm>
              <a:prstGeom prst="rect">
                <a:avLst/>
              </a:prstGeom>
              <a:blipFill>
                <a:blip r:embed="rId3"/>
                <a:stretch>
                  <a:fillRect l="-648" t="-3333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Oval 36">
            <a:extLst>
              <a:ext uri="{FF2B5EF4-FFF2-40B4-BE49-F238E27FC236}">
                <a16:creationId xmlns:a16="http://schemas.microsoft.com/office/drawing/2014/main" id="{C40E7FAC-2BA5-204B-AF7C-B13A89D2BA1C}"/>
              </a:ext>
            </a:extLst>
          </p:cNvPr>
          <p:cNvSpPr/>
          <p:nvPr/>
        </p:nvSpPr>
        <p:spPr>
          <a:xfrm>
            <a:off x="1474775" y="1839952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9BC64F6B-B4FF-CC46-9D08-E3240F04BCC4}"/>
              </a:ext>
            </a:extLst>
          </p:cNvPr>
          <p:cNvSpPr/>
          <p:nvPr/>
        </p:nvSpPr>
        <p:spPr>
          <a:xfrm>
            <a:off x="1760377" y="2258122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030A4FD8-FDCA-1240-A03A-50E44C956454}"/>
              </a:ext>
            </a:extLst>
          </p:cNvPr>
          <p:cNvSpPr/>
          <p:nvPr/>
        </p:nvSpPr>
        <p:spPr>
          <a:xfrm>
            <a:off x="943232" y="2401225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858369C6-A3CE-A549-B7E8-894D1B0E3C4F}"/>
              </a:ext>
            </a:extLst>
          </p:cNvPr>
          <p:cNvSpPr/>
          <p:nvPr/>
        </p:nvSpPr>
        <p:spPr>
          <a:xfrm>
            <a:off x="2470945" y="2401225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A8DFBF64-6A63-4941-B76D-0711BFF9E589}"/>
              </a:ext>
            </a:extLst>
          </p:cNvPr>
          <p:cNvSpPr/>
          <p:nvPr/>
        </p:nvSpPr>
        <p:spPr>
          <a:xfrm>
            <a:off x="3258965" y="2810100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3F572112-0688-6D4E-9954-5C92A9766196}"/>
              </a:ext>
            </a:extLst>
          </p:cNvPr>
          <p:cNvSpPr/>
          <p:nvPr/>
        </p:nvSpPr>
        <p:spPr>
          <a:xfrm>
            <a:off x="2489532" y="3066575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29CE63BF-5CF8-D842-864E-357C56C2EF7F}"/>
              </a:ext>
            </a:extLst>
          </p:cNvPr>
          <p:cNvSpPr/>
          <p:nvPr/>
        </p:nvSpPr>
        <p:spPr>
          <a:xfrm>
            <a:off x="2073225" y="3486601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64B5F066-3BDC-2E47-A2A2-65998B32EDA0}"/>
              </a:ext>
            </a:extLst>
          </p:cNvPr>
          <p:cNvSpPr/>
          <p:nvPr/>
        </p:nvSpPr>
        <p:spPr>
          <a:xfrm>
            <a:off x="1556555" y="4241162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06F0AC4F-8993-1441-9484-031E5E3C4383}"/>
              </a:ext>
            </a:extLst>
          </p:cNvPr>
          <p:cNvSpPr/>
          <p:nvPr/>
        </p:nvSpPr>
        <p:spPr>
          <a:xfrm>
            <a:off x="2675385" y="3408542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284C06F-6037-6F4E-9388-4ED478106D7D}"/>
              </a:ext>
            </a:extLst>
          </p:cNvPr>
          <p:cNvSpPr txBox="1"/>
          <p:nvPr/>
        </p:nvSpPr>
        <p:spPr>
          <a:xfrm>
            <a:off x="2839728" y="3765467"/>
            <a:ext cx="2054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0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DC40580-A139-C249-90A1-1AC648FC3614}"/>
              </a:ext>
            </a:extLst>
          </p:cNvPr>
          <p:cNvSpPr txBox="1"/>
          <p:nvPr/>
        </p:nvSpPr>
        <p:spPr>
          <a:xfrm>
            <a:off x="2197241" y="3759315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-4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DD1F80B-070E-5045-9A7B-C782D99A825D}"/>
              </a:ext>
            </a:extLst>
          </p:cNvPr>
          <p:cNvSpPr txBox="1"/>
          <p:nvPr/>
        </p:nvSpPr>
        <p:spPr>
          <a:xfrm>
            <a:off x="3501723" y="3759315"/>
            <a:ext cx="2054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4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383F2446-45E7-AA4E-B621-DE69374595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2812" y="3168792"/>
            <a:ext cx="215900" cy="228600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8017408E-686D-CF48-9D4A-F5D3498FBDA5}"/>
              </a:ext>
            </a:extLst>
          </p:cNvPr>
          <p:cNvSpPr txBox="1"/>
          <p:nvPr/>
        </p:nvSpPr>
        <p:spPr>
          <a:xfrm>
            <a:off x="1592398" y="3768840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-8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89434D0-EFD9-E948-AF48-D52018F7B778}"/>
              </a:ext>
            </a:extLst>
          </p:cNvPr>
          <p:cNvSpPr txBox="1"/>
          <p:nvPr/>
        </p:nvSpPr>
        <p:spPr>
          <a:xfrm>
            <a:off x="4081483" y="3779567"/>
            <a:ext cx="2054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8</a:t>
            </a: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13446AA9-C995-F048-A218-A84FE9DC843B}"/>
              </a:ext>
            </a:extLst>
          </p:cNvPr>
          <p:cNvCxnSpPr>
            <a:cxnSpLocks/>
          </p:cNvCxnSpPr>
          <p:nvPr/>
        </p:nvCxnSpPr>
        <p:spPr>
          <a:xfrm flipH="1">
            <a:off x="1620284" y="3457748"/>
            <a:ext cx="7231" cy="308205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6E462DB3-49F7-4A47-922A-63AADC96AE78}"/>
              </a:ext>
            </a:extLst>
          </p:cNvPr>
          <p:cNvCxnSpPr>
            <a:cxnSpLocks/>
          </p:cNvCxnSpPr>
          <p:nvPr/>
        </p:nvCxnSpPr>
        <p:spPr>
          <a:xfrm>
            <a:off x="1688655" y="3389482"/>
            <a:ext cx="1331256" cy="3823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24CB42CA-8EAE-CE4D-82D9-095DFE4458C3}"/>
              </a:ext>
            </a:extLst>
          </p:cNvPr>
          <p:cNvSpPr txBox="1"/>
          <p:nvPr/>
        </p:nvSpPr>
        <p:spPr>
          <a:xfrm>
            <a:off x="1444753" y="3764077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00B0F0"/>
                </a:solidFill>
              </a:rPr>
              <a:t>-9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BCC205CA-23A5-1641-A112-80D91CF958DF}"/>
              </a:ext>
            </a:extLst>
          </p:cNvPr>
          <p:cNvSpPr txBox="1"/>
          <p:nvPr/>
        </p:nvSpPr>
        <p:spPr>
          <a:xfrm>
            <a:off x="3025913" y="3287814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00B0F0"/>
                </a:solidFill>
              </a:rPr>
              <a:t>3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359B3557-F84D-874D-BC31-BDABDB1128EF}"/>
              </a:ext>
            </a:extLst>
          </p:cNvPr>
          <p:cNvSpPr txBox="1"/>
          <p:nvPr/>
        </p:nvSpPr>
        <p:spPr>
          <a:xfrm>
            <a:off x="2778255" y="4183182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-4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B980752-22D2-A34A-A952-DA61554DFFDF}"/>
              </a:ext>
            </a:extLst>
          </p:cNvPr>
          <p:cNvSpPr txBox="1"/>
          <p:nvPr/>
        </p:nvSpPr>
        <p:spPr>
          <a:xfrm>
            <a:off x="2802066" y="4664199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-8</a:t>
            </a: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8C929720-BA9D-3C46-BCF3-253BA94B95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87662" y="2614607"/>
            <a:ext cx="215900" cy="228600"/>
          </a:xfrm>
          <a:prstGeom prst="rect">
            <a:avLst/>
          </a:prstGeom>
        </p:spPr>
      </p:pic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E99C64F5-A836-4247-AEB1-5CCE9DDB9EAF}"/>
              </a:ext>
            </a:extLst>
          </p:cNvPr>
          <p:cNvCxnSpPr>
            <a:cxnSpLocks/>
          </p:cNvCxnSpPr>
          <p:nvPr/>
        </p:nvCxnSpPr>
        <p:spPr>
          <a:xfrm>
            <a:off x="1607804" y="3422830"/>
            <a:ext cx="1203348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Oval 74">
            <a:extLst>
              <a:ext uri="{FF2B5EF4-FFF2-40B4-BE49-F238E27FC236}">
                <a16:creationId xmlns:a16="http://schemas.microsoft.com/office/drawing/2014/main" id="{47CCA042-4D34-1543-97CB-B2810DB98106}"/>
              </a:ext>
            </a:extLst>
          </p:cNvPr>
          <p:cNvSpPr/>
          <p:nvPr/>
        </p:nvSpPr>
        <p:spPr>
          <a:xfrm>
            <a:off x="714103" y="2512737"/>
            <a:ext cx="2015380" cy="2011680"/>
          </a:xfrm>
          <a:prstGeom prst="ellipse">
            <a:avLst/>
          </a:prstGeom>
          <a:solidFill>
            <a:schemeClr val="accent2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1437A734-5F5E-1F4E-AFCE-0B91124B4081}"/>
                  </a:ext>
                </a:extLst>
              </p:cNvPr>
              <p:cNvSpPr txBox="1"/>
              <p:nvPr/>
            </p:nvSpPr>
            <p:spPr>
              <a:xfrm>
                <a:off x="731650" y="2105956"/>
                <a:ext cx="27584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1437A734-5F5E-1F4E-AFCE-0B91124B40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650" y="2105956"/>
                <a:ext cx="275845" cy="276999"/>
              </a:xfrm>
              <a:prstGeom prst="rect">
                <a:avLst/>
              </a:prstGeom>
              <a:blipFill>
                <a:blip r:embed="rId6"/>
                <a:stretch>
                  <a:fillRect l="-22727" r="-4545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87D865D-922E-7D46-B0B6-3DC6B703FAF7}"/>
                  </a:ext>
                </a:extLst>
              </p:cNvPr>
              <p:cNvSpPr txBox="1"/>
              <p:nvPr/>
            </p:nvSpPr>
            <p:spPr>
              <a:xfrm>
                <a:off x="1255534" y="1629692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87D865D-922E-7D46-B0B6-3DC6B703FA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5534" y="1629692"/>
                <a:ext cx="281167" cy="276999"/>
              </a:xfrm>
              <a:prstGeom prst="rect">
                <a:avLst/>
              </a:prstGeom>
              <a:blipFill>
                <a:blip r:embed="rId7"/>
                <a:stretch>
                  <a:fillRect l="-17391" r="-4348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BB3CD07-D837-F44C-A472-66C908F6DB16}"/>
                  </a:ext>
                </a:extLst>
              </p:cNvPr>
              <p:cNvSpPr txBox="1"/>
              <p:nvPr/>
            </p:nvSpPr>
            <p:spPr>
              <a:xfrm>
                <a:off x="1898473" y="1958313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BB3CD07-D837-F44C-A472-66C908F6DB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8473" y="1958313"/>
                <a:ext cx="281167" cy="276999"/>
              </a:xfrm>
              <a:prstGeom prst="rect">
                <a:avLst/>
              </a:prstGeom>
              <a:blipFill>
                <a:blip r:embed="rId8"/>
                <a:stretch>
                  <a:fillRect l="-16667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4A56388C-2791-C543-86A1-29F83A27FAD6}"/>
                  </a:ext>
                </a:extLst>
              </p:cNvPr>
              <p:cNvSpPr txBox="1"/>
              <p:nvPr/>
            </p:nvSpPr>
            <p:spPr>
              <a:xfrm>
                <a:off x="2379493" y="2110708"/>
                <a:ext cx="27943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4A56388C-2791-C543-86A1-29F83A27FA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9493" y="2110708"/>
                <a:ext cx="279435" cy="276999"/>
              </a:xfrm>
              <a:prstGeom prst="rect">
                <a:avLst/>
              </a:prstGeom>
              <a:blipFill>
                <a:blip r:embed="rId9"/>
                <a:stretch>
                  <a:fillRect l="-17391" r="-4348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23C3719B-A6AF-164F-90D4-CEF73935F3C9}"/>
                  </a:ext>
                </a:extLst>
              </p:cNvPr>
              <p:cNvSpPr txBox="1"/>
              <p:nvPr/>
            </p:nvSpPr>
            <p:spPr>
              <a:xfrm>
                <a:off x="3236751" y="2467902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23C3719B-A6AF-164F-90D4-CEF73935F3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6751" y="2467902"/>
                <a:ext cx="281167" cy="276999"/>
              </a:xfrm>
              <a:prstGeom prst="rect">
                <a:avLst/>
              </a:prstGeom>
              <a:blipFill>
                <a:blip r:embed="rId10"/>
                <a:stretch>
                  <a:fillRect l="-17391" r="-4348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CB576CCD-353B-A64A-A8B6-79C729DF5242}"/>
                  </a:ext>
                </a:extLst>
              </p:cNvPr>
              <p:cNvSpPr txBox="1"/>
              <p:nvPr/>
            </p:nvSpPr>
            <p:spPr>
              <a:xfrm>
                <a:off x="2603329" y="2834619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CB576CCD-353B-A64A-A8B6-79C729DF52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3329" y="2834619"/>
                <a:ext cx="281167" cy="276999"/>
              </a:xfrm>
              <a:prstGeom prst="rect">
                <a:avLst/>
              </a:prstGeom>
              <a:blipFill>
                <a:blip r:embed="rId11"/>
                <a:stretch>
                  <a:fillRect l="-17391" r="-4348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1EE9049A-08B4-3D4B-842B-844CD7B49850}"/>
                  </a:ext>
                </a:extLst>
              </p:cNvPr>
              <p:cNvSpPr txBox="1"/>
              <p:nvPr/>
            </p:nvSpPr>
            <p:spPr>
              <a:xfrm>
                <a:off x="2755729" y="3401371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1EE9049A-08B4-3D4B-842B-844CD7B498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5729" y="3401371"/>
                <a:ext cx="281167" cy="276999"/>
              </a:xfrm>
              <a:prstGeom prst="rect">
                <a:avLst/>
              </a:prstGeom>
              <a:blipFill>
                <a:blip r:embed="rId12"/>
                <a:stretch>
                  <a:fillRect l="-17391" r="-4348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3BC46F4D-80C4-8045-966E-89D8A837A63B}"/>
                  </a:ext>
                </a:extLst>
              </p:cNvPr>
              <p:cNvSpPr txBox="1"/>
              <p:nvPr/>
            </p:nvSpPr>
            <p:spPr>
              <a:xfrm>
                <a:off x="2108022" y="3510907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3BC46F4D-80C4-8045-966E-89D8A837A6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8022" y="3510907"/>
                <a:ext cx="281167" cy="276999"/>
              </a:xfrm>
              <a:prstGeom prst="rect">
                <a:avLst/>
              </a:prstGeom>
              <a:blipFill>
                <a:blip r:embed="rId13"/>
                <a:stretch>
                  <a:fillRect l="-17391" r="-4348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A21FCB75-57F2-6B4B-B6D4-2E51392F06B3}"/>
                  </a:ext>
                </a:extLst>
              </p:cNvPr>
              <p:cNvSpPr txBox="1"/>
              <p:nvPr/>
            </p:nvSpPr>
            <p:spPr>
              <a:xfrm>
                <a:off x="1574613" y="4277677"/>
                <a:ext cx="27584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A21FCB75-57F2-6B4B-B6D4-2E51392F06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4613" y="4277677"/>
                <a:ext cx="275845" cy="276999"/>
              </a:xfrm>
              <a:prstGeom prst="rect">
                <a:avLst/>
              </a:prstGeom>
              <a:blipFill>
                <a:blip r:embed="rId14"/>
                <a:stretch>
                  <a:fillRect l="-17391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111C7B60-146D-7C49-AE2F-67EB5ACFE4E2}"/>
              </a:ext>
            </a:extLst>
          </p:cNvPr>
          <p:cNvCxnSpPr>
            <a:cxnSpLocks/>
          </p:cNvCxnSpPr>
          <p:nvPr/>
        </p:nvCxnSpPr>
        <p:spPr>
          <a:xfrm flipH="1">
            <a:off x="7024504" y="1413529"/>
            <a:ext cx="1142054" cy="614225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B7A097B4-96AB-5B49-B870-C1FACE0D83D2}"/>
              </a:ext>
            </a:extLst>
          </p:cNvPr>
          <p:cNvCxnSpPr>
            <a:cxnSpLocks/>
          </p:cNvCxnSpPr>
          <p:nvPr/>
        </p:nvCxnSpPr>
        <p:spPr>
          <a:xfrm flipH="1">
            <a:off x="8386763" y="1576042"/>
            <a:ext cx="331640" cy="7378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CADC76E4-CC05-974D-9737-328F5B01EFE9}"/>
              </a:ext>
            </a:extLst>
          </p:cNvPr>
          <p:cNvCxnSpPr>
            <a:cxnSpLocks/>
          </p:cNvCxnSpPr>
          <p:nvPr/>
        </p:nvCxnSpPr>
        <p:spPr>
          <a:xfrm>
            <a:off x="9458325" y="1561172"/>
            <a:ext cx="705531" cy="6741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D65B81CE-AB0E-8F4C-9BB4-A473BDD2C31D}"/>
              </a:ext>
            </a:extLst>
          </p:cNvPr>
          <p:cNvCxnSpPr>
            <a:cxnSpLocks/>
          </p:cNvCxnSpPr>
          <p:nvPr/>
        </p:nvCxnSpPr>
        <p:spPr>
          <a:xfrm>
            <a:off x="9797354" y="1413529"/>
            <a:ext cx="1526024" cy="4005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Oval 107">
            <a:extLst>
              <a:ext uri="{FF2B5EF4-FFF2-40B4-BE49-F238E27FC236}">
                <a16:creationId xmlns:a16="http://schemas.microsoft.com/office/drawing/2014/main" id="{983A2BA5-38F6-9B41-9D65-F467C840EA86}"/>
              </a:ext>
            </a:extLst>
          </p:cNvPr>
          <p:cNvSpPr/>
          <p:nvPr/>
        </p:nvSpPr>
        <p:spPr>
          <a:xfrm>
            <a:off x="9625534" y="2400465"/>
            <a:ext cx="1076643" cy="54221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0D11F92F-18CC-5F49-A9E5-F8FEF8B76FC5}"/>
                  </a:ext>
                </a:extLst>
              </p:cNvPr>
              <p:cNvSpPr/>
              <p:nvPr/>
            </p:nvSpPr>
            <p:spPr>
              <a:xfrm>
                <a:off x="7848441" y="2343499"/>
                <a:ext cx="1076643" cy="54221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0D11F92F-18CC-5F49-A9E5-F8FEF8B76F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8441" y="2343499"/>
                <a:ext cx="1076643" cy="542215"/>
              </a:xfrm>
              <a:prstGeom prst="ellipse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0" name="Oval 109">
            <a:extLst>
              <a:ext uri="{FF2B5EF4-FFF2-40B4-BE49-F238E27FC236}">
                <a16:creationId xmlns:a16="http://schemas.microsoft.com/office/drawing/2014/main" id="{3A3D12D0-9524-5244-865E-3FB35B4E64CB}"/>
              </a:ext>
            </a:extLst>
          </p:cNvPr>
          <p:cNvSpPr/>
          <p:nvPr/>
        </p:nvSpPr>
        <p:spPr>
          <a:xfrm>
            <a:off x="10985081" y="1895708"/>
            <a:ext cx="1076643" cy="54221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ADE06B88-5EB9-E941-99AB-D2D46618547D}"/>
              </a:ext>
            </a:extLst>
          </p:cNvPr>
          <p:cNvCxnSpPr>
            <a:cxnSpLocks/>
          </p:cNvCxnSpPr>
          <p:nvPr/>
        </p:nvCxnSpPr>
        <p:spPr>
          <a:xfrm flipH="1">
            <a:off x="5991988" y="2521133"/>
            <a:ext cx="544736" cy="2841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592A0D34-9286-6847-AA3B-8DE51A1D2F2E}"/>
              </a:ext>
            </a:extLst>
          </p:cNvPr>
          <p:cNvCxnSpPr>
            <a:cxnSpLocks/>
          </p:cNvCxnSpPr>
          <p:nvPr/>
        </p:nvCxnSpPr>
        <p:spPr>
          <a:xfrm flipH="1">
            <a:off x="6207366" y="2606401"/>
            <a:ext cx="568662" cy="8009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8D157BAD-C517-2B49-BAD7-377C9F5923FC}"/>
              </a:ext>
            </a:extLst>
          </p:cNvPr>
          <p:cNvCxnSpPr>
            <a:cxnSpLocks/>
          </p:cNvCxnSpPr>
          <p:nvPr/>
        </p:nvCxnSpPr>
        <p:spPr>
          <a:xfrm flipH="1">
            <a:off x="6842129" y="2653318"/>
            <a:ext cx="194544" cy="73207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3F21784C-D3B2-8B4F-B5FC-37D7108EEC12}"/>
              </a:ext>
            </a:extLst>
          </p:cNvPr>
          <p:cNvCxnSpPr>
            <a:cxnSpLocks/>
          </p:cNvCxnSpPr>
          <p:nvPr/>
        </p:nvCxnSpPr>
        <p:spPr>
          <a:xfrm>
            <a:off x="7366031" y="2618573"/>
            <a:ext cx="416309" cy="8923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Oval 118">
            <a:extLst>
              <a:ext uri="{FF2B5EF4-FFF2-40B4-BE49-F238E27FC236}">
                <a16:creationId xmlns:a16="http://schemas.microsoft.com/office/drawing/2014/main" id="{14DFBD9B-49EA-8941-812E-EE9DBCBB212D}"/>
              </a:ext>
            </a:extLst>
          </p:cNvPr>
          <p:cNvSpPr/>
          <p:nvPr/>
        </p:nvSpPr>
        <p:spPr>
          <a:xfrm>
            <a:off x="6531303" y="3485133"/>
            <a:ext cx="694275" cy="58314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Oval 121">
                <a:extLst>
                  <a:ext uri="{FF2B5EF4-FFF2-40B4-BE49-F238E27FC236}">
                    <a16:creationId xmlns:a16="http://schemas.microsoft.com/office/drawing/2014/main" id="{B950B928-B08F-FA4D-8639-878213CF86A3}"/>
                  </a:ext>
                </a:extLst>
              </p:cNvPr>
              <p:cNvSpPr/>
              <p:nvPr/>
            </p:nvSpPr>
            <p:spPr>
              <a:xfrm>
                <a:off x="5755733" y="3495491"/>
                <a:ext cx="694275" cy="583149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3,</m:t>
                      </m:r>
                    </m:oMath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2" name="Oval 121">
                <a:extLst>
                  <a:ext uri="{FF2B5EF4-FFF2-40B4-BE49-F238E27FC236}">
                    <a16:creationId xmlns:a16="http://schemas.microsoft.com/office/drawing/2014/main" id="{B950B928-B08F-FA4D-8639-878213CF86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5733" y="3495491"/>
                <a:ext cx="694275" cy="583149"/>
              </a:xfrm>
              <a:prstGeom prst="ellipse">
                <a:avLst/>
              </a:prstGeom>
              <a:blipFill>
                <a:blip r:embed="rId16"/>
                <a:stretch>
                  <a:fillRect b="-1041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B80EAF62-6A74-BC44-A38D-4789B856867E}"/>
                  </a:ext>
                </a:extLst>
              </p:cNvPr>
              <p:cNvSpPr/>
              <p:nvPr/>
            </p:nvSpPr>
            <p:spPr>
              <a:xfrm>
                <a:off x="5495866" y="2805079"/>
                <a:ext cx="694275" cy="583149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1,</m:t>
                      </m:r>
                    </m:oMath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B80EAF62-6A74-BC44-A38D-4789B85686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5866" y="2805079"/>
                <a:ext cx="694275" cy="583149"/>
              </a:xfrm>
              <a:prstGeom prst="ellipse">
                <a:avLst/>
              </a:prstGeom>
              <a:blipFill>
                <a:blip r:embed="rId17"/>
                <a:stretch>
                  <a:fillRect b="-1250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6AF9F15E-DED0-E949-8CBC-6D664601DCBA}"/>
              </a:ext>
            </a:extLst>
          </p:cNvPr>
          <p:cNvCxnSpPr>
            <a:cxnSpLocks/>
          </p:cNvCxnSpPr>
          <p:nvPr/>
        </p:nvCxnSpPr>
        <p:spPr>
          <a:xfrm flipH="1">
            <a:off x="7065249" y="4017633"/>
            <a:ext cx="471373" cy="7026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Oval 127">
            <a:extLst>
              <a:ext uri="{FF2B5EF4-FFF2-40B4-BE49-F238E27FC236}">
                <a16:creationId xmlns:a16="http://schemas.microsoft.com/office/drawing/2014/main" id="{A0B66E87-88B7-A04F-A32B-5928CE8DFC70}"/>
              </a:ext>
            </a:extLst>
          </p:cNvPr>
          <p:cNvSpPr>
            <a:spLocks noChangeAspect="1"/>
          </p:cNvSpPr>
          <p:nvPr/>
        </p:nvSpPr>
        <p:spPr>
          <a:xfrm>
            <a:off x="6727461" y="4771921"/>
            <a:ext cx="457200" cy="4572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AE3FDE38-857D-5640-84DD-8A9C8980D6D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465656" y="4767156"/>
                <a:ext cx="457200" cy="4572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AE3FDE38-857D-5640-84DD-8A9C8980D6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5656" y="4767156"/>
                <a:ext cx="457200" cy="457200"/>
              </a:xfrm>
              <a:prstGeom prst="ellipse">
                <a:avLst/>
              </a:prstGeom>
              <a:blipFill>
                <a:blip r:embed="rId18"/>
                <a:stretch>
                  <a:fillRect l="-540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5F03693F-5766-F643-906E-483748D372C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185971" y="4809362"/>
                <a:ext cx="457200" cy="45720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5F03693F-5766-F643-906E-483748D372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5971" y="4809362"/>
                <a:ext cx="457200" cy="457200"/>
              </a:xfrm>
              <a:prstGeom prst="ellipse">
                <a:avLst/>
              </a:prstGeom>
              <a:blipFill>
                <a:blip r:embed="rId19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47F7244A-6014-6E41-B954-C65631D8DF2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938454" y="4804597"/>
                <a:ext cx="457200" cy="4572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47F7244A-6014-6E41-B954-C65631D8DF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8454" y="4804597"/>
                <a:ext cx="457200" cy="457200"/>
              </a:xfrm>
              <a:prstGeom prst="ellipse">
                <a:avLst/>
              </a:prstGeom>
              <a:blipFill>
                <a:blip r:embed="rId20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86C3C6BC-7568-E74F-845F-E9A1CC6A12C8}"/>
              </a:ext>
            </a:extLst>
          </p:cNvPr>
          <p:cNvCxnSpPr>
            <a:cxnSpLocks/>
          </p:cNvCxnSpPr>
          <p:nvPr/>
        </p:nvCxnSpPr>
        <p:spPr>
          <a:xfrm flipH="1">
            <a:off x="7718607" y="4143770"/>
            <a:ext cx="53702" cy="5204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F9FD7456-EC2D-874A-825D-C68AAE470598}"/>
              </a:ext>
            </a:extLst>
          </p:cNvPr>
          <p:cNvCxnSpPr>
            <a:cxnSpLocks/>
            <a:endCxn id="130" idx="0"/>
          </p:cNvCxnSpPr>
          <p:nvPr/>
        </p:nvCxnSpPr>
        <p:spPr>
          <a:xfrm>
            <a:off x="8070568" y="4098965"/>
            <a:ext cx="344003" cy="710397"/>
          </a:xfrm>
          <a:prstGeom prst="straightConnector1">
            <a:avLst/>
          </a:prstGeom>
          <a:ln w="254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C331B52D-8C73-2141-9943-8CE625BB0894}"/>
              </a:ext>
            </a:extLst>
          </p:cNvPr>
          <p:cNvCxnSpPr>
            <a:cxnSpLocks/>
          </p:cNvCxnSpPr>
          <p:nvPr/>
        </p:nvCxnSpPr>
        <p:spPr>
          <a:xfrm>
            <a:off x="8200258" y="3867037"/>
            <a:ext cx="966796" cy="7971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60FCD9C5-0658-5C4A-86EE-EDD0578A946C}"/>
              </a:ext>
            </a:extLst>
          </p:cNvPr>
          <p:cNvCxnSpPr>
            <a:cxnSpLocks/>
          </p:cNvCxnSpPr>
          <p:nvPr/>
        </p:nvCxnSpPr>
        <p:spPr>
          <a:xfrm flipH="1">
            <a:off x="9420085" y="2973118"/>
            <a:ext cx="445823" cy="5377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ACC8C392-6B31-1D42-85A5-A362D0CC4440}"/>
              </a:ext>
            </a:extLst>
          </p:cNvPr>
          <p:cNvCxnSpPr>
            <a:cxnSpLocks/>
          </p:cNvCxnSpPr>
          <p:nvPr/>
        </p:nvCxnSpPr>
        <p:spPr>
          <a:xfrm flipH="1">
            <a:off x="10113498" y="2984513"/>
            <a:ext cx="177310" cy="5841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4FDCD2B7-152B-BC4D-BB03-338334E6D6CE}"/>
              </a:ext>
            </a:extLst>
          </p:cNvPr>
          <p:cNvCxnSpPr>
            <a:cxnSpLocks/>
          </p:cNvCxnSpPr>
          <p:nvPr/>
        </p:nvCxnSpPr>
        <p:spPr>
          <a:xfrm>
            <a:off x="10549970" y="3006664"/>
            <a:ext cx="344285" cy="5914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704DD6B7-F153-594D-9753-4ECACF1A8F29}"/>
              </a:ext>
            </a:extLst>
          </p:cNvPr>
          <p:cNvCxnSpPr>
            <a:cxnSpLocks/>
          </p:cNvCxnSpPr>
          <p:nvPr/>
        </p:nvCxnSpPr>
        <p:spPr>
          <a:xfrm>
            <a:off x="10730836" y="2857181"/>
            <a:ext cx="792566" cy="6537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Oval 147">
            <a:extLst>
              <a:ext uri="{FF2B5EF4-FFF2-40B4-BE49-F238E27FC236}">
                <a16:creationId xmlns:a16="http://schemas.microsoft.com/office/drawing/2014/main" id="{827F7AEF-055D-7645-B788-01CE6D6AE33F}"/>
              </a:ext>
            </a:extLst>
          </p:cNvPr>
          <p:cNvSpPr/>
          <p:nvPr/>
        </p:nvSpPr>
        <p:spPr>
          <a:xfrm>
            <a:off x="9797354" y="3649406"/>
            <a:ext cx="694275" cy="58314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Oval 148">
            <a:extLst>
              <a:ext uri="{FF2B5EF4-FFF2-40B4-BE49-F238E27FC236}">
                <a16:creationId xmlns:a16="http://schemas.microsoft.com/office/drawing/2014/main" id="{431BBF08-0D12-184D-A846-741CACC514FB}"/>
              </a:ext>
            </a:extLst>
          </p:cNvPr>
          <p:cNvSpPr/>
          <p:nvPr/>
        </p:nvSpPr>
        <p:spPr>
          <a:xfrm>
            <a:off x="10702177" y="3678540"/>
            <a:ext cx="694275" cy="58314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57210AA5-CE15-6046-AAF8-4BFDDE75CBE4}"/>
              </a:ext>
            </a:extLst>
          </p:cNvPr>
          <p:cNvSpPr/>
          <p:nvPr/>
        </p:nvSpPr>
        <p:spPr>
          <a:xfrm>
            <a:off x="11493405" y="3539870"/>
            <a:ext cx="694275" cy="58314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Oval 153">
                <a:extLst>
                  <a:ext uri="{FF2B5EF4-FFF2-40B4-BE49-F238E27FC236}">
                    <a16:creationId xmlns:a16="http://schemas.microsoft.com/office/drawing/2014/main" id="{271A5EE8-5ED8-3A4E-B8F3-FA3409777DF6}"/>
                  </a:ext>
                </a:extLst>
              </p:cNvPr>
              <p:cNvSpPr/>
              <p:nvPr/>
            </p:nvSpPr>
            <p:spPr>
              <a:xfrm>
                <a:off x="8997364" y="3595714"/>
                <a:ext cx="694275" cy="58314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4" name="Oval 153">
                <a:extLst>
                  <a:ext uri="{FF2B5EF4-FFF2-40B4-BE49-F238E27FC236}">
                    <a16:creationId xmlns:a16="http://schemas.microsoft.com/office/drawing/2014/main" id="{271A5EE8-5ED8-3A4E-B8F3-FA3409777D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7364" y="3595714"/>
                <a:ext cx="694275" cy="583149"/>
              </a:xfrm>
              <a:prstGeom prst="ellipse">
                <a:avLst/>
              </a:prstGeom>
              <a:blipFill>
                <a:blip r:embed="rId21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5" name="Picture 154">
            <a:extLst>
              <a:ext uri="{FF2B5EF4-FFF2-40B4-BE49-F238E27FC236}">
                <a16:creationId xmlns:a16="http://schemas.microsoft.com/office/drawing/2014/main" id="{CB16B6D5-7266-2B49-A61F-FDDD03F808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0944" y="3744073"/>
            <a:ext cx="153965" cy="137160"/>
          </a:xfrm>
          <a:prstGeom prst="rect">
            <a:avLst/>
          </a:prstGeom>
        </p:spPr>
      </p:pic>
      <p:sp>
        <p:nvSpPr>
          <p:cNvPr id="99" name="Oval 98">
            <a:extLst>
              <a:ext uri="{FF2B5EF4-FFF2-40B4-BE49-F238E27FC236}">
                <a16:creationId xmlns:a16="http://schemas.microsoft.com/office/drawing/2014/main" id="{4DF2B516-5D26-BC44-ABD1-862D6F015EF3}"/>
              </a:ext>
            </a:extLst>
          </p:cNvPr>
          <p:cNvSpPr/>
          <p:nvPr/>
        </p:nvSpPr>
        <p:spPr>
          <a:xfrm>
            <a:off x="7472283" y="3518577"/>
            <a:ext cx="694275" cy="583149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C573087-5E4D-1345-99F0-4432263A3562}"/>
                  </a:ext>
                </a:extLst>
              </p:cNvPr>
              <p:cNvSpPr txBox="1"/>
              <p:nvPr/>
            </p:nvSpPr>
            <p:spPr>
              <a:xfrm>
                <a:off x="5748797" y="5357165"/>
                <a:ext cx="6438883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Non-zero intersection, but </a:t>
                </a:r>
                <a:r>
                  <a:rPr lang="en-US" b="1" dirty="0">
                    <a:solidFill>
                      <a:schemeClr val="accent3">
                        <a:lumMod val="75000"/>
                      </a:schemeClr>
                    </a:solidFill>
                  </a:rPr>
                  <a:t>gray</a:t>
                </a:r>
                <a:r>
                  <a:rPr lang="en-US" dirty="0"/>
                  <a:t> node!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Examine child </a:t>
                </a:r>
                <a:r>
                  <a:rPr lang="en-US" b="1" dirty="0">
                    <a:solidFill>
                      <a:schemeClr val="accent1"/>
                    </a:solidFill>
                  </a:rPr>
                  <a:t>closest to anchor </a:t>
                </a:r>
                <a:r>
                  <a:rPr lang="en-US" dirty="0"/>
                  <a:t>first!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8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4">
                        <a:lumMod val="75000"/>
                      </a:schemeClr>
                    </a:solidFill>
                  </a:rPr>
                  <a:t> reported </a:t>
                </a:r>
                <a:r>
                  <a:rPr lang="en-US" dirty="0">
                    <a:sym typeface="Wingdings" panose="05000000000000000000" pitchFamily="2" charset="2"/>
                  </a:rPr>
                  <a:t></a:t>
                </a:r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C573087-5E4D-1345-99F0-4432263A35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8797" y="5357165"/>
                <a:ext cx="6438883" cy="923330"/>
              </a:xfrm>
              <a:prstGeom prst="rect">
                <a:avLst/>
              </a:prstGeom>
              <a:blipFill>
                <a:blip r:embed="rId22"/>
                <a:stretch>
                  <a:fillRect l="-568" t="-3974" b="-9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0" name="Rectangle 99">
            <a:extLst>
              <a:ext uri="{FF2B5EF4-FFF2-40B4-BE49-F238E27FC236}">
                <a16:creationId xmlns:a16="http://schemas.microsoft.com/office/drawing/2014/main" id="{44C88740-C7C6-BD4B-B616-50692C304209}"/>
              </a:ext>
            </a:extLst>
          </p:cNvPr>
          <p:cNvSpPr>
            <a:spLocks/>
          </p:cNvSpPr>
          <p:nvPr/>
        </p:nvSpPr>
        <p:spPr>
          <a:xfrm>
            <a:off x="1832303" y="2777105"/>
            <a:ext cx="1199417" cy="1010801"/>
          </a:xfrm>
          <a:prstGeom prst="rect">
            <a:avLst/>
          </a:prstGeom>
          <a:solidFill>
            <a:schemeClr val="accent6">
              <a:lumMod val="60000"/>
              <a:lumOff val="40000"/>
              <a:alpha val="26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EC563A8E-50E9-8046-AE6E-601938DA5889}"/>
              </a:ext>
            </a:extLst>
          </p:cNvPr>
          <p:cNvSpPr txBox="1"/>
          <p:nvPr/>
        </p:nvSpPr>
        <p:spPr>
          <a:xfrm>
            <a:off x="5753117" y="2522034"/>
            <a:ext cx="391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289D2352-20C9-F741-AC9F-53F6855E44A3}"/>
              </a:ext>
            </a:extLst>
          </p:cNvPr>
          <p:cNvSpPr txBox="1"/>
          <p:nvPr/>
        </p:nvSpPr>
        <p:spPr>
          <a:xfrm>
            <a:off x="7371925" y="3268848"/>
            <a:ext cx="529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79FA13AC-4247-3E4A-867C-BE5D82B6D4F6}"/>
              </a:ext>
            </a:extLst>
          </p:cNvPr>
          <p:cNvSpPr txBox="1"/>
          <p:nvPr/>
        </p:nvSpPr>
        <p:spPr>
          <a:xfrm>
            <a:off x="6247819" y="3271348"/>
            <a:ext cx="529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9F87005C-421B-D64C-864C-660C93040AC9}"/>
              </a:ext>
            </a:extLst>
          </p:cNvPr>
          <p:cNvSpPr/>
          <p:nvPr/>
        </p:nvSpPr>
        <p:spPr>
          <a:xfrm>
            <a:off x="8072437" y="1039170"/>
            <a:ext cx="1728788" cy="482972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CA08C310-FA5B-724C-95BF-31BC9C208CF3}"/>
              </a:ext>
            </a:extLst>
          </p:cNvPr>
          <p:cNvSpPr/>
          <p:nvPr/>
        </p:nvSpPr>
        <p:spPr>
          <a:xfrm>
            <a:off x="6459979" y="2111847"/>
            <a:ext cx="1076643" cy="542215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8F772751-D22C-5E47-8EB9-3FEABEC5433C}"/>
              </a:ext>
            </a:extLst>
          </p:cNvPr>
          <p:cNvSpPr/>
          <p:nvPr/>
        </p:nvSpPr>
        <p:spPr>
          <a:xfrm>
            <a:off x="922853" y="4539096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7594AC7D-4821-6842-B207-AAA62440D144}"/>
                  </a:ext>
                </a:extLst>
              </p:cNvPr>
              <p:cNvSpPr txBox="1"/>
              <p:nvPr/>
            </p:nvSpPr>
            <p:spPr>
              <a:xfrm>
                <a:off x="711271" y="4243827"/>
                <a:ext cx="3736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7594AC7D-4821-6842-B207-AAA62440D1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271" y="4243827"/>
                <a:ext cx="373628" cy="276999"/>
              </a:xfrm>
              <a:prstGeom prst="rect">
                <a:avLst/>
              </a:prstGeom>
              <a:blipFill>
                <a:blip r:embed="rId23"/>
                <a:stretch>
                  <a:fillRect l="-13333" r="-3333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6" name="Oval 115">
            <a:extLst>
              <a:ext uri="{FF2B5EF4-FFF2-40B4-BE49-F238E27FC236}">
                <a16:creationId xmlns:a16="http://schemas.microsoft.com/office/drawing/2014/main" id="{68AFC5AD-5DB6-1549-8363-283836A62EE4}"/>
              </a:ext>
            </a:extLst>
          </p:cNvPr>
          <p:cNvSpPr/>
          <p:nvPr/>
        </p:nvSpPr>
        <p:spPr>
          <a:xfrm>
            <a:off x="2375425" y="5591614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E08E5A2A-7871-F34C-8A99-FA6011001A7F}"/>
                  </a:ext>
                </a:extLst>
              </p:cNvPr>
              <p:cNvSpPr txBox="1"/>
              <p:nvPr/>
            </p:nvSpPr>
            <p:spPr>
              <a:xfrm>
                <a:off x="2163843" y="5296345"/>
                <a:ext cx="3736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E08E5A2A-7871-F34C-8A99-FA6011001A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3843" y="5296345"/>
                <a:ext cx="373628" cy="276999"/>
              </a:xfrm>
              <a:prstGeom prst="rect">
                <a:avLst/>
              </a:prstGeom>
              <a:blipFill>
                <a:blip r:embed="rId24"/>
                <a:stretch>
                  <a:fillRect l="-12903" r="-3226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Oval 117">
                <a:extLst>
                  <a:ext uri="{FF2B5EF4-FFF2-40B4-BE49-F238E27FC236}">
                    <a16:creationId xmlns:a16="http://schemas.microsoft.com/office/drawing/2014/main" id="{6F929056-B8A6-4041-82D3-C325683F393D}"/>
                  </a:ext>
                </a:extLst>
              </p:cNvPr>
              <p:cNvSpPr/>
              <p:nvPr/>
            </p:nvSpPr>
            <p:spPr>
              <a:xfrm>
                <a:off x="11493405" y="3539870"/>
                <a:ext cx="694275" cy="58314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8" name="Oval 117">
                <a:extLst>
                  <a:ext uri="{FF2B5EF4-FFF2-40B4-BE49-F238E27FC236}">
                    <a16:creationId xmlns:a16="http://schemas.microsoft.com/office/drawing/2014/main" id="{6F929056-B8A6-4041-82D3-C325683F39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93405" y="3539870"/>
                <a:ext cx="694275" cy="583149"/>
              </a:xfrm>
              <a:prstGeom prst="ellipse">
                <a:avLst/>
              </a:prstGeom>
              <a:blipFill>
                <a:blip r:embed="rId2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Oval 119">
                <a:extLst>
                  <a:ext uri="{FF2B5EF4-FFF2-40B4-BE49-F238E27FC236}">
                    <a16:creationId xmlns:a16="http://schemas.microsoft.com/office/drawing/2014/main" id="{E8E8CEF5-E03D-364A-8C9C-561A38290FF2}"/>
                  </a:ext>
                </a:extLst>
              </p:cNvPr>
              <p:cNvSpPr/>
              <p:nvPr/>
            </p:nvSpPr>
            <p:spPr>
              <a:xfrm>
                <a:off x="8997364" y="3595714"/>
                <a:ext cx="703037" cy="634594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0" name="Oval 119">
                <a:extLst>
                  <a:ext uri="{FF2B5EF4-FFF2-40B4-BE49-F238E27FC236}">
                    <a16:creationId xmlns:a16="http://schemas.microsoft.com/office/drawing/2014/main" id="{E8E8CEF5-E03D-364A-8C9C-561A38290F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7364" y="3595714"/>
                <a:ext cx="703037" cy="634594"/>
              </a:xfrm>
              <a:prstGeom prst="ellipse">
                <a:avLst/>
              </a:prstGeom>
              <a:blipFill>
                <a:blip r:embed="rId26"/>
                <a:stretch>
                  <a:fillRect b="-384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037609A3-331F-42CB-9A9E-E0800F04DB98}"/>
              </a:ext>
            </a:extLst>
          </p:cNvPr>
          <p:cNvSpPr/>
          <p:nvPr/>
        </p:nvSpPr>
        <p:spPr>
          <a:xfrm>
            <a:off x="1832303" y="3271348"/>
            <a:ext cx="556886" cy="516558"/>
          </a:xfrm>
          <a:prstGeom prst="rect">
            <a:avLst/>
          </a:prstGeom>
          <a:solidFill>
            <a:schemeClr val="accent1">
              <a:alpha val="30196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04347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4F378-CD67-8A4D-8ECD-19659C8AE3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1687" y="-80924"/>
            <a:ext cx="9094807" cy="1028777"/>
          </a:xfrm>
        </p:spPr>
        <p:txBody>
          <a:bodyPr/>
          <a:lstStyle/>
          <a:p>
            <a:pPr algn="ctr"/>
            <a:r>
              <a:rPr lang="en-US" dirty="0"/>
              <a:t>Example of range query in PR-</a:t>
            </a:r>
            <a:r>
              <a:rPr lang="en-US" dirty="0" err="1"/>
              <a:t>QuadTree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F1C8300-1158-AF44-8587-F337DADDBF57}"/>
              </a:ext>
            </a:extLst>
          </p:cNvPr>
          <p:cNvSpPr>
            <a:spLocks/>
          </p:cNvSpPr>
          <p:nvPr/>
        </p:nvSpPr>
        <p:spPr>
          <a:xfrm>
            <a:off x="577892" y="1561172"/>
            <a:ext cx="4919659" cy="44381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D4EBE64-0189-9448-AD5F-4A307EE4A47B}"/>
              </a:ext>
            </a:extLst>
          </p:cNvPr>
          <p:cNvSpPr txBox="1"/>
          <p:nvPr/>
        </p:nvSpPr>
        <p:spPr>
          <a:xfrm>
            <a:off x="122102" y="6077415"/>
            <a:ext cx="993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(-16, -16)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3367344-D2C2-644E-AF60-07580BC0BED4}"/>
              </a:ext>
            </a:extLst>
          </p:cNvPr>
          <p:cNvSpPr txBox="1"/>
          <p:nvPr/>
        </p:nvSpPr>
        <p:spPr>
          <a:xfrm>
            <a:off x="5205516" y="6077414"/>
            <a:ext cx="993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(16, -16)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4DEBC0-56B6-454A-91F8-B1862EE00F41}"/>
              </a:ext>
            </a:extLst>
          </p:cNvPr>
          <p:cNvSpPr txBox="1"/>
          <p:nvPr/>
        </p:nvSpPr>
        <p:spPr>
          <a:xfrm>
            <a:off x="5291008" y="1245144"/>
            <a:ext cx="993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(16, 16)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ED43F1C-2803-F74C-9651-112D2BD647D0}"/>
              </a:ext>
            </a:extLst>
          </p:cNvPr>
          <p:cNvSpPr txBox="1"/>
          <p:nvPr/>
        </p:nvSpPr>
        <p:spPr>
          <a:xfrm>
            <a:off x="133565" y="1245143"/>
            <a:ext cx="993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(-16, 16)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0765131-9447-4C44-931A-43E1B93BBEEB}"/>
              </a:ext>
            </a:extLst>
          </p:cNvPr>
          <p:cNvCxnSpPr>
            <a:stCxn id="4" idx="0"/>
            <a:endCxn id="4" idx="2"/>
          </p:cNvCxnSpPr>
          <p:nvPr/>
        </p:nvCxnSpPr>
        <p:spPr>
          <a:xfrm>
            <a:off x="3037722" y="1561172"/>
            <a:ext cx="0" cy="4438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D3FBAC7-85B5-3C47-B35C-27A955D16F67}"/>
              </a:ext>
            </a:extLst>
          </p:cNvPr>
          <p:cNvCxnSpPr>
            <a:cxnSpLocks/>
          </p:cNvCxnSpPr>
          <p:nvPr/>
        </p:nvCxnSpPr>
        <p:spPr>
          <a:xfrm>
            <a:off x="577892" y="3769113"/>
            <a:ext cx="491965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8A41387-28C5-DE48-841A-2335B26C1D70}"/>
              </a:ext>
            </a:extLst>
          </p:cNvPr>
          <p:cNvCxnSpPr>
            <a:cxnSpLocks/>
          </p:cNvCxnSpPr>
          <p:nvPr/>
        </p:nvCxnSpPr>
        <p:spPr>
          <a:xfrm>
            <a:off x="577891" y="2772938"/>
            <a:ext cx="24598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9BEDA4F-10D7-7C49-9BFB-35FB3C88EF64}"/>
              </a:ext>
            </a:extLst>
          </p:cNvPr>
          <p:cNvCxnSpPr>
            <a:cxnSpLocks/>
          </p:cNvCxnSpPr>
          <p:nvPr/>
        </p:nvCxnSpPr>
        <p:spPr>
          <a:xfrm>
            <a:off x="1807802" y="1576042"/>
            <a:ext cx="0" cy="22042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89CC8C9-62FD-CE44-A725-64BA847FCAAD}"/>
              </a:ext>
            </a:extLst>
          </p:cNvPr>
          <p:cNvCxnSpPr>
            <a:cxnSpLocks/>
          </p:cNvCxnSpPr>
          <p:nvPr/>
        </p:nvCxnSpPr>
        <p:spPr>
          <a:xfrm>
            <a:off x="1807802" y="3713356"/>
            <a:ext cx="0" cy="228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FADBD58-BAB1-D649-B8BE-8DED6819B1CF}"/>
              </a:ext>
            </a:extLst>
          </p:cNvPr>
          <p:cNvCxnSpPr>
            <a:cxnSpLocks/>
          </p:cNvCxnSpPr>
          <p:nvPr/>
        </p:nvCxnSpPr>
        <p:spPr>
          <a:xfrm>
            <a:off x="585326" y="4832193"/>
            <a:ext cx="24598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13D531F-986D-BE47-A6B8-ABF050F2A526}"/>
              </a:ext>
            </a:extLst>
          </p:cNvPr>
          <p:cNvCxnSpPr>
            <a:cxnSpLocks/>
          </p:cNvCxnSpPr>
          <p:nvPr/>
        </p:nvCxnSpPr>
        <p:spPr>
          <a:xfrm>
            <a:off x="1807802" y="3289607"/>
            <a:ext cx="123735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FC8060C-B4EF-EC44-8115-288D4A8E64D4}"/>
              </a:ext>
            </a:extLst>
          </p:cNvPr>
          <p:cNvCxnSpPr>
            <a:cxnSpLocks/>
          </p:cNvCxnSpPr>
          <p:nvPr/>
        </p:nvCxnSpPr>
        <p:spPr>
          <a:xfrm>
            <a:off x="2395969" y="2772938"/>
            <a:ext cx="0" cy="10073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>
            <a:extLst>
              <a:ext uri="{FF2B5EF4-FFF2-40B4-BE49-F238E27FC236}">
                <a16:creationId xmlns:a16="http://schemas.microsoft.com/office/drawing/2014/main" id="{E435A33E-DF17-AA4F-ACF3-51283F51EF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4776" y="3385394"/>
            <a:ext cx="323208" cy="2879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C84DB4F-3C32-9E4B-9CBC-D82CA6D7D3EE}"/>
                  </a:ext>
                </a:extLst>
              </p:cNvPr>
              <p:cNvSpPr txBox="1"/>
              <p:nvPr/>
            </p:nvSpPr>
            <p:spPr>
              <a:xfrm>
                <a:off x="421311" y="777388"/>
                <a:ext cx="58632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accent5"/>
                    </a:solidFill>
                  </a:rPr>
                  <a:t>anchor = (-9, 3), </a:t>
                </a:r>
                <a:r>
                  <a:rPr lang="en-US" dirty="0">
                    <a:solidFill>
                      <a:schemeClr val="accent2"/>
                    </a:solidFill>
                  </a:rPr>
                  <a:t>range </a:t>
                </a:r>
                <a:r>
                  <a:rPr lang="en-US" dirty="0">
                    <a:solidFill>
                      <a:schemeClr val="accent5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=7</m:t>
                    </m:r>
                  </m:oMath>
                </a14:m>
                <a:r>
                  <a:rPr lang="en-US" dirty="0">
                    <a:solidFill>
                      <a:schemeClr val="accent2"/>
                    </a:solidFill>
                  </a:rPr>
                  <a:t>,  </a:t>
                </a:r>
                <a:r>
                  <a:rPr lang="en-US" dirty="0">
                    <a:solidFill>
                      <a:srgbClr val="7030A0"/>
                    </a:solidFill>
                  </a:rPr>
                  <a:t>Bucket size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endParaRPr lang="en-US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C84DB4F-3C32-9E4B-9CBC-D82CA6D7D3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311" y="777388"/>
                <a:ext cx="5863271" cy="369332"/>
              </a:xfrm>
              <a:prstGeom prst="rect">
                <a:avLst/>
              </a:prstGeom>
              <a:blipFill>
                <a:blip r:embed="rId3"/>
                <a:stretch>
                  <a:fillRect l="-648" t="-3333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Oval 36">
            <a:extLst>
              <a:ext uri="{FF2B5EF4-FFF2-40B4-BE49-F238E27FC236}">
                <a16:creationId xmlns:a16="http://schemas.microsoft.com/office/drawing/2014/main" id="{C40E7FAC-2BA5-204B-AF7C-B13A89D2BA1C}"/>
              </a:ext>
            </a:extLst>
          </p:cNvPr>
          <p:cNvSpPr/>
          <p:nvPr/>
        </p:nvSpPr>
        <p:spPr>
          <a:xfrm>
            <a:off x="1474775" y="1839952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9BC64F6B-B4FF-CC46-9D08-E3240F04BCC4}"/>
              </a:ext>
            </a:extLst>
          </p:cNvPr>
          <p:cNvSpPr/>
          <p:nvPr/>
        </p:nvSpPr>
        <p:spPr>
          <a:xfrm>
            <a:off x="1760377" y="2258122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030A4FD8-FDCA-1240-A03A-50E44C956454}"/>
              </a:ext>
            </a:extLst>
          </p:cNvPr>
          <p:cNvSpPr/>
          <p:nvPr/>
        </p:nvSpPr>
        <p:spPr>
          <a:xfrm>
            <a:off x="943232" y="2401225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858369C6-A3CE-A549-B7E8-894D1B0E3C4F}"/>
              </a:ext>
            </a:extLst>
          </p:cNvPr>
          <p:cNvSpPr/>
          <p:nvPr/>
        </p:nvSpPr>
        <p:spPr>
          <a:xfrm>
            <a:off x="2470945" y="2401225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A8DFBF64-6A63-4941-B76D-0711BFF9E589}"/>
              </a:ext>
            </a:extLst>
          </p:cNvPr>
          <p:cNvSpPr/>
          <p:nvPr/>
        </p:nvSpPr>
        <p:spPr>
          <a:xfrm>
            <a:off x="3258965" y="2810100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3F572112-0688-6D4E-9954-5C92A9766196}"/>
              </a:ext>
            </a:extLst>
          </p:cNvPr>
          <p:cNvSpPr/>
          <p:nvPr/>
        </p:nvSpPr>
        <p:spPr>
          <a:xfrm>
            <a:off x="2489532" y="3066575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29CE63BF-5CF8-D842-864E-357C56C2EF7F}"/>
              </a:ext>
            </a:extLst>
          </p:cNvPr>
          <p:cNvSpPr/>
          <p:nvPr/>
        </p:nvSpPr>
        <p:spPr>
          <a:xfrm>
            <a:off x="2073225" y="3486601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64B5F066-3BDC-2E47-A2A2-65998B32EDA0}"/>
              </a:ext>
            </a:extLst>
          </p:cNvPr>
          <p:cNvSpPr/>
          <p:nvPr/>
        </p:nvSpPr>
        <p:spPr>
          <a:xfrm>
            <a:off x="1556555" y="4241162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06F0AC4F-8993-1441-9484-031E5E3C4383}"/>
              </a:ext>
            </a:extLst>
          </p:cNvPr>
          <p:cNvSpPr/>
          <p:nvPr/>
        </p:nvSpPr>
        <p:spPr>
          <a:xfrm>
            <a:off x="2675385" y="3408542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284C06F-6037-6F4E-9388-4ED478106D7D}"/>
              </a:ext>
            </a:extLst>
          </p:cNvPr>
          <p:cNvSpPr txBox="1"/>
          <p:nvPr/>
        </p:nvSpPr>
        <p:spPr>
          <a:xfrm>
            <a:off x="2839728" y="3765467"/>
            <a:ext cx="2054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0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DC40580-A139-C249-90A1-1AC648FC3614}"/>
              </a:ext>
            </a:extLst>
          </p:cNvPr>
          <p:cNvSpPr txBox="1"/>
          <p:nvPr/>
        </p:nvSpPr>
        <p:spPr>
          <a:xfrm>
            <a:off x="2197241" y="3759315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-4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DD1F80B-070E-5045-9A7B-C782D99A825D}"/>
              </a:ext>
            </a:extLst>
          </p:cNvPr>
          <p:cNvSpPr txBox="1"/>
          <p:nvPr/>
        </p:nvSpPr>
        <p:spPr>
          <a:xfrm>
            <a:off x="3501723" y="3759315"/>
            <a:ext cx="2054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4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383F2446-45E7-AA4E-B621-DE69374595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2812" y="3168792"/>
            <a:ext cx="215900" cy="228600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8017408E-686D-CF48-9D4A-F5D3498FBDA5}"/>
              </a:ext>
            </a:extLst>
          </p:cNvPr>
          <p:cNvSpPr txBox="1"/>
          <p:nvPr/>
        </p:nvSpPr>
        <p:spPr>
          <a:xfrm>
            <a:off x="1592398" y="3768840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-8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89434D0-EFD9-E948-AF48-D52018F7B778}"/>
              </a:ext>
            </a:extLst>
          </p:cNvPr>
          <p:cNvSpPr txBox="1"/>
          <p:nvPr/>
        </p:nvSpPr>
        <p:spPr>
          <a:xfrm>
            <a:off x="4081483" y="3779567"/>
            <a:ext cx="2054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8</a:t>
            </a: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13446AA9-C995-F048-A218-A84FE9DC843B}"/>
              </a:ext>
            </a:extLst>
          </p:cNvPr>
          <p:cNvCxnSpPr>
            <a:cxnSpLocks/>
          </p:cNvCxnSpPr>
          <p:nvPr/>
        </p:nvCxnSpPr>
        <p:spPr>
          <a:xfrm flipH="1">
            <a:off x="1620284" y="3457748"/>
            <a:ext cx="7231" cy="308205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6E462DB3-49F7-4A47-922A-63AADC96AE78}"/>
              </a:ext>
            </a:extLst>
          </p:cNvPr>
          <p:cNvCxnSpPr>
            <a:cxnSpLocks/>
          </p:cNvCxnSpPr>
          <p:nvPr/>
        </p:nvCxnSpPr>
        <p:spPr>
          <a:xfrm>
            <a:off x="1688655" y="3389482"/>
            <a:ext cx="1331256" cy="3823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24CB42CA-8EAE-CE4D-82D9-095DFE4458C3}"/>
              </a:ext>
            </a:extLst>
          </p:cNvPr>
          <p:cNvSpPr txBox="1"/>
          <p:nvPr/>
        </p:nvSpPr>
        <p:spPr>
          <a:xfrm>
            <a:off x="1444753" y="3764077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00B0F0"/>
                </a:solidFill>
              </a:rPr>
              <a:t>-9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BCC205CA-23A5-1641-A112-80D91CF958DF}"/>
              </a:ext>
            </a:extLst>
          </p:cNvPr>
          <p:cNvSpPr txBox="1"/>
          <p:nvPr/>
        </p:nvSpPr>
        <p:spPr>
          <a:xfrm>
            <a:off x="3025913" y="3287814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00B0F0"/>
                </a:solidFill>
              </a:rPr>
              <a:t>3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359B3557-F84D-874D-BC31-BDABDB1128EF}"/>
              </a:ext>
            </a:extLst>
          </p:cNvPr>
          <p:cNvSpPr txBox="1"/>
          <p:nvPr/>
        </p:nvSpPr>
        <p:spPr>
          <a:xfrm>
            <a:off x="2778255" y="4183182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-4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B980752-22D2-A34A-A952-DA61554DFFDF}"/>
              </a:ext>
            </a:extLst>
          </p:cNvPr>
          <p:cNvSpPr txBox="1"/>
          <p:nvPr/>
        </p:nvSpPr>
        <p:spPr>
          <a:xfrm>
            <a:off x="2802066" y="4664199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-8</a:t>
            </a: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8C929720-BA9D-3C46-BCF3-253BA94B95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87662" y="2614607"/>
            <a:ext cx="215900" cy="228600"/>
          </a:xfrm>
          <a:prstGeom prst="rect">
            <a:avLst/>
          </a:prstGeom>
        </p:spPr>
      </p:pic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E99C64F5-A836-4247-AEB1-5CCE9DDB9EAF}"/>
              </a:ext>
            </a:extLst>
          </p:cNvPr>
          <p:cNvCxnSpPr>
            <a:cxnSpLocks/>
          </p:cNvCxnSpPr>
          <p:nvPr/>
        </p:nvCxnSpPr>
        <p:spPr>
          <a:xfrm>
            <a:off x="1607804" y="3422830"/>
            <a:ext cx="1203348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Oval 74">
            <a:extLst>
              <a:ext uri="{FF2B5EF4-FFF2-40B4-BE49-F238E27FC236}">
                <a16:creationId xmlns:a16="http://schemas.microsoft.com/office/drawing/2014/main" id="{47CCA042-4D34-1543-97CB-B2810DB98106}"/>
              </a:ext>
            </a:extLst>
          </p:cNvPr>
          <p:cNvSpPr/>
          <p:nvPr/>
        </p:nvSpPr>
        <p:spPr>
          <a:xfrm>
            <a:off x="714103" y="2512737"/>
            <a:ext cx="2015380" cy="2011680"/>
          </a:xfrm>
          <a:prstGeom prst="ellipse">
            <a:avLst/>
          </a:prstGeom>
          <a:solidFill>
            <a:schemeClr val="accent2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1437A734-5F5E-1F4E-AFCE-0B91124B4081}"/>
                  </a:ext>
                </a:extLst>
              </p:cNvPr>
              <p:cNvSpPr txBox="1"/>
              <p:nvPr/>
            </p:nvSpPr>
            <p:spPr>
              <a:xfrm>
                <a:off x="731650" y="2105956"/>
                <a:ext cx="27584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1437A734-5F5E-1F4E-AFCE-0B91124B40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650" y="2105956"/>
                <a:ext cx="275845" cy="276999"/>
              </a:xfrm>
              <a:prstGeom prst="rect">
                <a:avLst/>
              </a:prstGeom>
              <a:blipFill>
                <a:blip r:embed="rId6"/>
                <a:stretch>
                  <a:fillRect l="-22727" r="-4545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87D865D-922E-7D46-B0B6-3DC6B703FAF7}"/>
                  </a:ext>
                </a:extLst>
              </p:cNvPr>
              <p:cNvSpPr txBox="1"/>
              <p:nvPr/>
            </p:nvSpPr>
            <p:spPr>
              <a:xfrm>
                <a:off x="1255534" y="1629692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87D865D-922E-7D46-B0B6-3DC6B703FA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5534" y="1629692"/>
                <a:ext cx="281167" cy="276999"/>
              </a:xfrm>
              <a:prstGeom prst="rect">
                <a:avLst/>
              </a:prstGeom>
              <a:blipFill>
                <a:blip r:embed="rId7"/>
                <a:stretch>
                  <a:fillRect l="-17391" r="-4348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BB3CD07-D837-F44C-A472-66C908F6DB16}"/>
                  </a:ext>
                </a:extLst>
              </p:cNvPr>
              <p:cNvSpPr txBox="1"/>
              <p:nvPr/>
            </p:nvSpPr>
            <p:spPr>
              <a:xfrm>
                <a:off x="1898473" y="1958313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BB3CD07-D837-F44C-A472-66C908F6DB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8473" y="1958313"/>
                <a:ext cx="281167" cy="276999"/>
              </a:xfrm>
              <a:prstGeom prst="rect">
                <a:avLst/>
              </a:prstGeom>
              <a:blipFill>
                <a:blip r:embed="rId8"/>
                <a:stretch>
                  <a:fillRect l="-16667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4A56388C-2791-C543-86A1-29F83A27FAD6}"/>
                  </a:ext>
                </a:extLst>
              </p:cNvPr>
              <p:cNvSpPr txBox="1"/>
              <p:nvPr/>
            </p:nvSpPr>
            <p:spPr>
              <a:xfrm>
                <a:off x="2379493" y="2110708"/>
                <a:ext cx="27943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4A56388C-2791-C543-86A1-29F83A27FA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9493" y="2110708"/>
                <a:ext cx="279435" cy="276999"/>
              </a:xfrm>
              <a:prstGeom prst="rect">
                <a:avLst/>
              </a:prstGeom>
              <a:blipFill>
                <a:blip r:embed="rId9"/>
                <a:stretch>
                  <a:fillRect l="-17391" r="-4348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23C3719B-A6AF-164F-90D4-CEF73935F3C9}"/>
                  </a:ext>
                </a:extLst>
              </p:cNvPr>
              <p:cNvSpPr txBox="1"/>
              <p:nvPr/>
            </p:nvSpPr>
            <p:spPr>
              <a:xfrm>
                <a:off x="3236751" y="2467902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23C3719B-A6AF-164F-90D4-CEF73935F3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6751" y="2467902"/>
                <a:ext cx="281167" cy="276999"/>
              </a:xfrm>
              <a:prstGeom prst="rect">
                <a:avLst/>
              </a:prstGeom>
              <a:blipFill>
                <a:blip r:embed="rId10"/>
                <a:stretch>
                  <a:fillRect l="-17391" r="-4348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CB576CCD-353B-A64A-A8B6-79C729DF5242}"/>
                  </a:ext>
                </a:extLst>
              </p:cNvPr>
              <p:cNvSpPr txBox="1"/>
              <p:nvPr/>
            </p:nvSpPr>
            <p:spPr>
              <a:xfrm>
                <a:off x="2603329" y="2834619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CB576CCD-353B-A64A-A8B6-79C729DF52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3329" y="2834619"/>
                <a:ext cx="281167" cy="276999"/>
              </a:xfrm>
              <a:prstGeom prst="rect">
                <a:avLst/>
              </a:prstGeom>
              <a:blipFill>
                <a:blip r:embed="rId11"/>
                <a:stretch>
                  <a:fillRect l="-17391" r="-4348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1EE9049A-08B4-3D4B-842B-844CD7B49850}"/>
                  </a:ext>
                </a:extLst>
              </p:cNvPr>
              <p:cNvSpPr txBox="1"/>
              <p:nvPr/>
            </p:nvSpPr>
            <p:spPr>
              <a:xfrm>
                <a:off x="2755729" y="3401371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1EE9049A-08B4-3D4B-842B-844CD7B498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5729" y="3401371"/>
                <a:ext cx="281167" cy="276999"/>
              </a:xfrm>
              <a:prstGeom prst="rect">
                <a:avLst/>
              </a:prstGeom>
              <a:blipFill>
                <a:blip r:embed="rId12"/>
                <a:stretch>
                  <a:fillRect l="-17391" r="-4348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3BC46F4D-80C4-8045-966E-89D8A837A63B}"/>
                  </a:ext>
                </a:extLst>
              </p:cNvPr>
              <p:cNvSpPr txBox="1"/>
              <p:nvPr/>
            </p:nvSpPr>
            <p:spPr>
              <a:xfrm>
                <a:off x="2108022" y="3510907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3BC46F4D-80C4-8045-966E-89D8A837A6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8022" y="3510907"/>
                <a:ext cx="281167" cy="276999"/>
              </a:xfrm>
              <a:prstGeom prst="rect">
                <a:avLst/>
              </a:prstGeom>
              <a:blipFill>
                <a:blip r:embed="rId13"/>
                <a:stretch>
                  <a:fillRect l="-17391" r="-4348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A21FCB75-57F2-6B4B-B6D4-2E51392F06B3}"/>
                  </a:ext>
                </a:extLst>
              </p:cNvPr>
              <p:cNvSpPr txBox="1"/>
              <p:nvPr/>
            </p:nvSpPr>
            <p:spPr>
              <a:xfrm>
                <a:off x="1574613" y="4277677"/>
                <a:ext cx="27584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A21FCB75-57F2-6B4B-B6D4-2E51392F06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4613" y="4277677"/>
                <a:ext cx="275845" cy="276999"/>
              </a:xfrm>
              <a:prstGeom prst="rect">
                <a:avLst/>
              </a:prstGeom>
              <a:blipFill>
                <a:blip r:embed="rId14"/>
                <a:stretch>
                  <a:fillRect l="-17391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111C7B60-146D-7C49-AE2F-67EB5ACFE4E2}"/>
              </a:ext>
            </a:extLst>
          </p:cNvPr>
          <p:cNvCxnSpPr>
            <a:cxnSpLocks/>
          </p:cNvCxnSpPr>
          <p:nvPr/>
        </p:nvCxnSpPr>
        <p:spPr>
          <a:xfrm flipH="1">
            <a:off x="7024504" y="1413529"/>
            <a:ext cx="1142054" cy="614225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B7A097B4-96AB-5B49-B870-C1FACE0D83D2}"/>
              </a:ext>
            </a:extLst>
          </p:cNvPr>
          <p:cNvCxnSpPr>
            <a:cxnSpLocks/>
          </p:cNvCxnSpPr>
          <p:nvPr/>
        </p:nvCxnSpPr>
        <p:spPr>
          <a:xfrm flipH="1">
            <a:off x="8386763" y="1576042"/>
            <a:ext cx="331640" cy="7378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CADC76E4-CC05-974D-9737-328F5B01EFE9}"/>
              </a:ext>
            </a:extLst>
          </p:cNvPr>
          <p:cNvCxnSpPr>
            <a:cxnSpLocks/>
          </p:cNvCxnSpPr>
          <p:nvPr/>
        </p:nvCxnSpPr>
        <p:spPr>
          <a:xfrm>
            <a:off x="9458325" y="1561172"/>
            <a:ext cx="705531" cy="6741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D65B81CE-AB0E-8F4C-9BB4-A473BDD2C31D}"/>
              </a:ext>
            </a:extLst>
          </p:cNvPr>
          <p:cNvCxnSpPr>
            <a:cxnSpLocks/>
          </p:cNvCxnSpPr>
          <p:nvPr/>
        </p:nvCxnSpPr>
        <p:spPr>
          <a:xfrm>
            <a:off x="9797354" y="1413529"/>
            <a:ext cx="1526024" cy="4005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Oval 107">
            <a:extLst>
              <a:ext uri="{FF2B5EF4-FFF2-40B4-BE49-F238E27FC236}">
                <a16:creationId xmlns:a16="http://schemas.microsoft.com/office/drawing/2014/main" id="{983A2BA5-38F6-9B41-9D65-F467C840EA86}"/>
              </a:ext>
            </a:extLst>
          </p:cNvPr>
          <p:cNvSpPr/>
          <p:nvPr/>
        </p:nvSpPr>
        <p:spPr>
          <a:xfrm>
            <a:off x="9625534" y="2400465"/>
            <a:ext cx="1076643" cy="54221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0D11F92F-18CC-5F49-A9E5-F8FEF8B76FC5}"/>
                  </a:ext>
                </a:extLst>
              </p:cNvPr>
              <p:cNvSpPr/>
              <p:nvPr/>
            </p:nvSpPr>
            <p:spPr>
              <a:xfrm>
                <a:off x="7848441" y="2343499"/>
                <a:ext cx="1076643" cy="54221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0D11F92F-18CC-5F49-A9E5-F8FEF8B76F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8441" y="2343499"/>
                <a:ext cx="1076643" cy="542215"/>
              </a:xfrm>
              <a:prstGeom prst="ellipse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0" name="Oval 109">
            <a:extLst>
              <a:ext uri="{FF2B5EF4-FFF2-40B4-BE49-F238E27FC236}">
                <a16:creationId xmlns:a16="http://schemas.microsoft.com/office/drawing/2014/main" id="{3A3D12D0-9524-5244-865E-3FB35B4E64CB}"/>
              </a:ext>
            </a:extLst>
          </p:cNvPr>
          <p:cNvSpPr/>
          <p:nvPr/>
        </p:nvSpPr>
        <p:spPr>
          <a:xfrm>
            <a:off x="10985081" y="1895708"/>
            <a:ext cx="1076643" cy="54221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ADE06B88-5EB9-E941-99AB-D2D46618547D}"/>
              </a:ext>
            </a:extLst>
          </p:cNvPr>
          <p:cNvCxnSpPr>
            <a:cxnSpLocks/>
          </p:cNvCxnSpPr>
          <p:nvPr/>
        </p:nvCxnSpPr>
        <p:spPr>
          <a:xfrm flipH="1">
            <a:off x="5991988" y="2521133"/>
            <a:ext cx="544736" cy="2841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592A0D34-9286-6847-AA3B-8DE51A1D2F2E}"/>
              </a:ext>
            </a:extLst>
          </p:cNvPr>
          <p:cNvCxnSpPr>
            <a:cxnSpLocks/>
          </p:cNvCxnSpPr>
          <p:nvPr/>
        </p:nvCxnSpPr>
        <p:spPr>
          <a:xfrm flipH="1">
            <a:off x="6207366" y="2606401"/>
            <a:ext cx="568662" cy="8009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8D157BAD-C517-2B49-BAD7-377C9F5923FC}"/>
              </a:ext>
            </a:extLst>
          </p:cNvPr>
          <p:cNvCxnSpPr>
            <a:cxnSpLocks/>
          </p:cNvCxnSpPr>
          <p:nvPr/>
        </p:nvCxnSpPr>
        <p:spPr>
          <a:xfrm flipH="1">
            <a:off x="6842129" y="2653318"/>
            <a:ext cx="194544" cy="73207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3F21784C-D3B2-8B4F-B5FC-37D7108EEC12}"/>
              </a:ext>
            </a:extLst>
          </p:cNvPr>
          <p:cNvCxnSpPr>
            <a:cxnSpLocks/>
          </p:cNvCxnSpPr>
          <p:nvPr/>
        </p:nvCxnSpPr>
        <p:spPr>
          <a:xfrm>
            <a:off x="7366031" y="2618573"/>
            <a:ext cx="416309" cy="8923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Oval 118">
            <a:extLst>
              <a:ext uri="{FF2B5EF4-FFF2-40B4-BE49-F238E27FC236}">
                <a16:creationId xmlns:a16="http://schemas.microsoft.com/office/drawing/2014/main" id="{14DFBD9B-49EA-8941-812E-EE9DBCBB212D}"/>
              </a:ext>
            </a:extLst>
          </p:cNvPr>
          <p:cNvSpPr/>
          <p:nvPr/>
        </p:nvSpPr>
        <p:spPr>
          <a:xfrm>
            <a:off x="6531303" y="3485133"/>
            <a:ext cx="694275" cy="58314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Oval 121">
                <a:extLst>
                  <a:ext uri="{FF2B5EF4-FFF2-40B4-BE49-F238E27FC236}">
                    <a16:creationId xmlns:a16="http://schemas.microsoft.com/office/drawing/2014/main" id="{B950B928-B08F-FA4D-8639-878213CF86A3}"/>
                  </a:ext>
                </a:extLst>
              </p:cNvPr>
              <p:cNvSpPr/>
              <p:nvPr/>
            </p:nvSpPr>
            <p:spPr>
              <a:xfrm>
                <a:off x="5755733" y="3495491"/>
                <a:ext cx="694275" cy="583149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3,</m:t>
                      </m:r>
                    </m:oMath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2" name="Oval 121">
                <a:extLst>
                  <a:ext uri="{FF2B5EF4-FFF2-40B4-BE49-F238E27FC236}">
                    <a16:creationId xmlns:a16="http://schemas.microsoft.com/office/drawing/2014/main" id="{B950B928-B08F-FA4D-8639-878213CF86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5733" y="3495491"/>
                <a:ext cx="694275" cy="583149"/>
              </a:xfrm>
              <a:prstGeom prst="ellipse">
                <a:avLst/>
              </a:prstGeom>
              <a:blipFill>
                <a:blip r:embed="rId16"/>
                <a:stretch>
                  <a:fillRect b="-1041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B80EAF62-6A74-BC44-A38D-4789B856867E}"/>
                  </a:ext>
                </a:extLst>
              </p:cNvPr>
              <p:cNvSpPr/>
              <p:nvPr/>
            </p:nvSpPr>
            <p:spPr>
              <a:xfrm>
                <a:off x="5495866" y="2805079"/>
                <a:ext cx="694275" cy="583149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1,</m:t>
                      </m:r>
                    </m:oMath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B80EAF62-6A74-BC44-A38D-4789B85686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5866" y="2805079"/>
                <a:ext cx="694275" cy="583149"/>
              </a:xfrm>
              <a:prstGeom prst="ellipse">
                <a:avLst/>
              </a:prstGeom>
              <a:blipFill>
                <a:blip r:embed="rId17"/>
                <a:stretch>
                  <a:fillRect b="-1250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6AF9F15E-DED0-E949-8CBC-6D664601DCBA}"/>
              </a:ext>
            </a:extLst>
          </p:cNvPr>
          <p:cNvCxnSpPr>
            <a:cxnSpLocks/>
          </p:cNvCxnSpPr>
          <p:nvPr/>
        </p:nvCxnSpPr>
        <p:spPr>
          <a:xfrm flipH="1">
            <a:off x="7065249" y="4017633"/>
            <a:ext cx="471373" cy="7026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Oval 127">
            <a:extLst>
              <a:ext uri="{FF2B5EF4-FFF2-40B4-BE49-F238E27FC236}">
                <a16:creationId xmlns:a16="http://schemas.microsoft.com/office/drawing/2014/main" id="{A0B66E87-88B7-A04F-A32B-5928CE8DFC70}"/>
              </a:ext>
            </a:extLst>
          </p:cNvPr>
          <p:cNvSpPr>
            <a:spLocks noChangeAspect="1"/>
          </p:cNvSpPr>
          <p:nvPr/>
        </p:nvSpPr>
        <p:spPr>
          <a:xfrm>
            <a:off x="6727461" y="4771921"/>
            <a:ext cx="457200" cy="4572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AE3FDE38-857D-5640-84DD-8A9C8980D6D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465656" y="4767156"/>
                <a:ext cx="457200" cy="4572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AE3FDE38-857D-5640-84DD-8A9C8980D6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5656" y="4767156"/>
                <a:ext cx="457200" cy="457200"/>
              </a:xfrm>
              <a:prstGeom prst="ellipse">
                <a:avLst/>
              </a:prstGeom>
              <a:blipFill>
                <a:blip r:embed="rId18"/>
                <a:stretch>
                  <a:fillRect l="-540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5F03693F-5766-F643-906E-483748D372C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185971" y="4809362"/>
                <a:ext cx="457200" cy="4572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5F03693F-5766-F643-906E-483748D372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5971" y="4809362"/>
                <a:ext cx="457200" cy="457200"/>
              </a:xfrm>
              <a:prstGeom prst="ellipse">
                <a:avLst/>
              </a:prstGeom>
              <a:blipFill>
                <a:blip r:embed="rId19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47F7244A-6014-6E41-B954-C65631D8DF2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938454" y="4804597"/>
                <a:ext cx="457200" cy="4572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47F7244A-6014-6E41-B954-C65631D8DF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8454" y="4804597"/>
                <a:ext cx="457200" cy="457200"/>
              </a:xfrm>
              <a:prstGeom prst="ellipse">
                <a:avLst/>
              </a:prstGeom>
              <a:blipFill>
                <a:blip r:embed="rId20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86C3C6BC-7568-E74F-845F-E9A1CC6A12C8}"/>
              </a:ext>
            </a:extLst>
          </p:cNvPr>
          <p:cNvCxnSpPr>
            <a:cxnSpLocks/>
          </p:cNvCxnSpPr>
          <p:nvPr/>
        </p:nvCxnSpPr>
        <p:spPr>
          <a:xfrm flipH="1">
            <a:off x="7718607" y="4143770"/>
            <a:ext cx="53702" cy="5204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F9FD7456-EC2D-874A-825D-C68AAE470598}"/>
              </a:ext>
            </a:extLst>
          </p:cNvPr>
          <p:cNvCxnSpPr>
            <a:cxnSpLocks/>
            <a:endCxn id="130" idx="0"/>
          </p:cNvCxnSpPr>
          <p:nvPr/>
        </p:nvCxnSpPr>
        <p:spPr>
          <a:xfrm>
            <a:off x="8070568" y="4098965"/>
            <a:ext cx="344003" cy="71039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C331B52D-8C73-2141-9943-8CE625BB0894}"/>
              </a:ext>
            </a:extLst>
          </p:cNvPr>
          <p:cNvCxnSpPr>
            <a:cxnSpLocks/>
          </p:cNvCxnSpPr>
          <p:nvPr/>
        </p:nvCxnSpPr>
        <p:spPr>
          <a:xfrm>
            <a:off x="8200258" y="3867037"/>
            <a:ext cx="966796" cy="7971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60FCD9C5-0658-5C4A-86EE-EDD0578A946C}"/>
              </a:ext>
            </a:extLst>
          </p:cNvPr>
          <p:cNvCxnSpPr>
            <a:cxnSpLocks/>
          </p:cNvCxnSpPr>
          <p:nvPr/>
        </p:nvCxnSpPr>
        <p:spPr>
          <a:xfrm flipH="1">
            <a:off x="9420085" y="2973118"/>
            <a:ext cx="445823" cy="5377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ACC8C392-6B31-1D42-85A5-A362D0CC4440}"/>
              </a:ext>
            </a:extLst>
          </p:cNvPr>
          <p:cNvCxnSpPr>
            <a:cxnSpLocks/>
          </p:cNvCxnSpPr>
          <p:nvPr/>
        </p:nvCxnSpPr>
        <p:spPr>
          <a:xfrm flipH="1">
            <a:off x="10113498" y="2984513"/>
            <a:ext cx="177310" cy="5841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4FDCD2B7-152B-BC4D-BB03-338334E6D6CE}"/>
              </a:ext>
            </a:extLst>
          </p:cNvPr>
          <p:cNvCxnSpPr>
            <a:cxnSpLocks/>
          </p:cNvCxnSpPr>
          <p:nvPr/>
        </p:nvCxnSpPr>
        <p:spPr>
          <a:xfrm>
            <a:off x="10549970" y="3006664"/>
            <a:ext cx="344285" cy="5914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704DD6B7-F153-594D-9753-4ECACF1A8F29}"/>
              </a:ext>
            </a:extLst>
          </p:cNvPr>
          <p:cNvCxnSpPr>
            <a:cxnSpLocks/>
          </p:cNvCxnSpPr>
          <p:nvPr/>
        </p:nvCxnSpPr>
        <p:spPr>
          <a:xfrm>
            <a:off x="10730836" y="2857181"/>
            <a:ext cx="792566" cy="6537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Oval 147">
            <a:extLst>
              <a:ext uri="{FF2B5EF4-FFF2-40B4-BE49-F238E27FC236}">
                <a16:creationId xmlns:a16="http://schemas.microsoft.com/office/drawing/2014/main" id="{827F7AEF-055D-7645-B788-01CE6D6AE33F}"/>
              </a:ext>
            </a:extLst>
          </p:cNvPr>
          <p:cNvSpPr/>
          <p:nvPr/>
        </p:nvSpPr>
        <p:spPr>
          <a:xfrm>
            <a:off x="9797354" y="3649406"/>
            <a:ext cx="694275" cy="58314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Oval 148">
            <a:extLst>
              <a:ext uri="{FF2B5EF4-FFF2-40B4-BE49-F238E27FC236}">
                <a16:creationId xmlns:a16="http://schemas.microsoft.com/office/drawing/2014/main" id="{431BBF08-0D12-184D-A846-741CACC514FB}"/>
              </a:ext>
            </a:extLst>
          </p:cNvPr>
          <p:cNvSpPr/>
          <p:nvPr/>
        </p:nvSpPr>
        <p:spPr>
          <a:xfrm>
            <a:off x="10702177" y="3678540"/>
            <a:ext cx="694275" cy="58314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57210AA5-CE15-6046-AAF8-4BFDDE75CBE4}"/>
              </a:ext>
            </a:extLst>
          </p:cNvPr>
          <p:cNvSpPr/>
          <p:nvPr/>
        </p:nvSpPr>
        <p:spPr>
          <a:xfrm>
            <a:off x="11493405" y="3539870"/>
            <a:ext cx="694275" cy="58314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Oval 153">
                <a:extLst>
                  <a:ext uri="{FF2B5EF4-FFF2-40B4-BE49-F238E27FC236}">
                    <a16:creationId xmlns:a16="http://schemas.microsoft.com/office/drawing/2014/main" id="{271A5EE8-5ED8-3A4E-B8F3-FA3409777DF6}"/>
                  </a:ext>
                </a:extLst>
              </p:cNvPr>
              <p:cNvSpPr/>
              <p:nvPr/>
            </p:nvSpPr>
            <p:spPr>
              <a:xfrm>
                <a:off x="8997364" y="3595714"/>
                <a:ext cx="694275" cy="58314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4" name="Oval 153">
                <a:extLst>
                  <a:ext uri="{FF2B5EF4-FFF2-40B4-BE49-F238E27FC236}">
                    <a16:creationId xmlns:a16="http://schemas.microsoft.com/office/drawing/2014/main" id="{271A5EE8-5ED8-3A4E-B8F3-FA3409777D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7364" y="3595714"/>
                <a:ext cx="694275" cy="583149"/>
              </a:xfrm>
              <a:prstGeom prst="ellipse">
                <a:avLst/>
              </a:prstGeom>
              <a:blipFill>
                <a:blip r:embed="rId21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5" name="Picture 154">
            <a:extLst>
              <a:ext uri="{FF2B5EF4-FFF2-40B4-BE49-F238E27FC236}">
                <a16:creationId xmlns:a16="http://schemas.microsoft.com/office/drawing/2014/main" id="{CB16B6D5-7266-2B49-A61F-FDDD03F808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0944" y="3744073"/>
            <a:ext cx="153965" cy="137160"/>
          </a:xfrm>
          <a:prstGeom prst="rect">
            <a:avLst/>
          </a:prstGeom>
        </p:spPr>
      </p:pic>
      <p:sp>
        <p:nvSpPr>
          <p:cNvPr id="99" name="Oval 98">
            <a:extLst>
              <a:ext uri="{FF2B5EF4-FFF2-40B4-BE49-F238E27FC236}">
                <a16:creationId xmlns:a16="http://schemas.microsoft.com/office/drawing/2014/main" id="{4DF2B516-5D26-BC44-ABD1-862D6F015EF3}"/>
              </a:ext>
            </a:extLst>
          </p:cNvPr>
          <p:cNvSpPr/>
          <p:nvPr/>
        </p:nvSpPr>
        <p:spPr>
          <a:xfrm>
            <a:off x="7472283" y="3518577"/>
            <a:ext cx="694275" cy="583149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C573087-5E4D-1345-99F0-4432263A3562}"/>
                  </a:ext>
                </a:extLst>
              </p:cNvPr>
              <p:cNvSpPr txBox="1"/>
              <p:nvPr/>
            </p:nvSpPr>
            <p:spPr>
              <a:xfrm>
                <a:off x="5748797" y="5357165"/>
                <a:ext cx="6438883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Non-zero intersection, but </a:t>
                </a:r>
                <a:r>
                  <a:rPr lang="en-US" b="1" dirty="0">
                    <a:solidFill>
                      <a:schemeClr val="accent3">
                        <a:lumMod val="75000"/>
                      </a:schemeClr>
                    </a:solidFill>
                  </a:rPr>
                  <a:t>gray</a:t>
                </a:r>
                <a:r>
                  <a:rPr lang="en-US" dirty="0"/>
                  <a:t> node!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Examine child </a:t>
                </a:r>
                <a:r>
                  <a:rPr lang="en-US" b="1" dirty="0">
                    <a:solidFill>
                      <a:schemeClr val="accent1"/>
                    </a:solidFill>
                  </a:rPr>
                  <a:t>closest to anchor </a:t>
                </a:r>
                <a:r>
                  <a:rPr lang="en-US" dirty="0"/>
                  <a:t>first!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8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4">
                        <a:lumMod val="75000"/>
                      </a:schemeClr>
                    </a:solidFill>
                  </a:rPr>
                  <a:t> reported </a:t>
                </a:r>
                <a:r>
                  <a:rPr lang="en-US" dirty="0">
                    <a:sym typeface="Wingdings" panose="05000000000000000000" pitchFamily="2" charset="2"/>
                  </a:rPr>
                  <a:t></a:t>
                </a:r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C573087-5E4D-1345-99F0-4432263A35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8797" y="5357165"/>
                <a:ext cx="6438883" cy="923330"/>
              </a:xfrm>
              <a:prstGeom prst="rect">
                <a:avLst/>
              </a:prstGeom>
              <a:blipFill>
                <a:blip r:embed="rId22"/>
                <a:stretch>
                  <a:fillRect l="-568" t="-3974" b="-9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0" name="Rectangle 99">
            <a:extLst>
              <a:ext uri="{FF2B5EF4-FFF2-40B4-BE49-F238E27FC236}">
                <a16:creationId xmlns:a16="http://schemas.microsoft.com/office/drawing/2014/main" id="{44C88740-C7C6-BD4B-B616-50692C304209}"/>
              </a:ext>
            </a:extLst>
          </p:cNvPr>
          <p:cNvSpPr>
            <a:spLocks/>
          </p:cNvSpPr>
          <p:nvPr/>
        </p:nvSpPr>
        <p:spPr>
          <a:xfrm>
            <a:off x="1832303" y="2777105"/>
            <a:ext cx="1199417" cy="1010801"/>
          </a:xfrm>
          <a:prstGeom prst="rect">
            <a:avLst/>
          </a:prstGeom>
          <a:solidFill>
            <a:schemeClr val="accent6">
              <a:lumMod val="60000"/>
              <a:lumOff val="40000"/>
              <a:alpha val="26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EC563A8E-50E9-8046-AE6E-601938DA5889}"/>
              </a:ext>
            </a:extLst>
          </p:cNvPr>
          <p:cNvSpPr txBox="1"/>
          <p:nvPr/>
        </p:nvSpPr>
        <p:spPr>
          <a:xfrm>
            <a:off x="5753117" y="2522034"/>
            <a:ext cx="391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289D2352-20C9-F741-AC9F-53F6855E44A3}"/>
              </a:ext>
            </a:extLst>
          </p:cNvPr>
          <p:cNvSpPr txBox="1"/>
          <p:nvPr/>
        </p:nvSpPr>
        <p:spPr>
          <a:xfrm>
            <a:off x="7371925" y="3268848"/>
            <a:ext cx="529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79FA13AC-4247-3E4A-867C-BE5D82B6D4F6}"/>
              </a:ext>
            </a:extLst>
          </p:cNvPr>
          <p:cNvSpPr txBox="1"/>
          <p:nvPr/>
        </p:nvSpPr>
        <p:spPr>
          <a:xfrm>
            <a:off x="6247819" y="3271348"/>
            <a:ext cx="529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9F87005C-421B-D64C-864C-660C93040AC9}"/>
              </a:ext>
            </a:extLst>
          </p:cNvPr>
          <p:cNvSpPr/>
          <p:nvPr/>
        </p:nvSpPr>
        <p:spPr>
          <a:xfrm>
            <a:off x="8072437" y="1039170"/>
            <a:ext cx="1728788" cy="482972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CA08C310-FA5B-724C-95BF-31BC9C208CF3}"/>
              </a:ext>
            </a:extLst>
          </p:cNvPr>
          <p:cNvSpPr/>
          <p:nvPr/>
        </p:nvSpPr>
        <p:spPr>
          <a:xfrm>
            <a:off x="6459979" y="2111847"/>
            <a:ext cx="1076643" cy="542215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8F772751-D22C-5E47-8EB9-3FEABEC5433C}"/>
              </a:ext>
            </a:extLst>
          </p:cNvPr>
          <p:cNvSpPr/>
          <p:nvPr/>
        </p:nvSpPr>
        <p:spPr>
          <a:xfrm>
            <a:off x="922853" y="4539096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7594AC7D-4821-6842-B207-AAA62440D144}"/>
                  </a:ext>
                </a:extLst>
              </p:cNvPr>
              <p:cNvSpPr txBox="1"/>
              <p:nvPr/>
            </p:nvSpPr>
            <p:spPr>
              <a:xfrm>
                <a:off x="711271" y="4243827"/>
                <a:ext cx="3736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7594AC7D-4821-6842-B207-AAA62440D1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271" y="4243827"/>
                <a:ext cx="373628" cy="276999"/>
              </a:xfrm>
              <a:prstGeom prst="rect">
                <a:avLst/>
              </a:prstGeom>
              <a:blipFill>
                <a:blip r:embed="rId23"/>
                <a:stretch>
                  <a:fillRect l="-13333" r="-3333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6" name="Oval 115">
            <a:extLst>
              <a:ext uri="{FF2B5EF4-FFF2-40B4-BE49-F238E27FC236}">
                <a16:creationId xmlns:a16="http://schemas.microsoft.com/office/drawing/2014/main" id="{68AFC5AD-5DB6-1549-8363-283836A62EE4}"/>
              </a:ext>
            </a:extLst>
          </p:cNvPr>
          <p:cNvSpPr/>
          <p:nvPr/>
        </p:nvSpPr>
        <p:spPr>
          <a:xfrm>
            <a:off x="2375425" y="5591614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E08E5A2A-7871-F34C-8A99-FA6011001A7F}"/>
                  </a:ext>
                </a:extLst>
              </p:cNvPr>
              <p:cNvSpPr txBox="1"/>
              <p:nvPr/>
            </p:nvSpPr>
            <p:spPr>
              <a:xfrm>
                <a:off x="2163843" y="5296345"/>
                <a:ext cx="3736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E08E5A2A-7871-F34C-8A99-FA6011001A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3843" y="5296345"/>
                <a:ext cx="373628" cy="276999"/>
              </a:xfrm>
              <a:prstGeom prst="rect">
                <a:avLst/>
              </a:prstGeom>
              <a:blipFill>
                <a:blip r:embed="rId24"/>
                <a:stretch>
                  <a:fillRect l="-12903" r="-3226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Oval 117">
                <a:extLst>
                  <a:ext uri="{FF2B5EF4-FFF2-40B4-BE49-F238E27FC236}">
                    <a16:creationId xmlns:a16="http://schemas.microsoft.com/office/drawing/2014/main" id="{6F929056-B8A6-4041-82D3-C325683F393D}"/>
                  </a:ext>
                </a:extLst>
              </p:cNvPr>
              <p:cNvSpPr/>
              <p:nvPr/>
            </p:nvSpPr>
            <p:spPr>
              <a:xfrm>
                <a:off x="11493405" y="3539870"/>
                <a:ext cx="694275" cy="58314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8" name="Oval 117">
                <a:extLst>
                  <a:ext uri="{FF2B5EF4-FFF2-40B4-BE49-F238E27FC236}">
                    <a16:creationId xmlns:a16="http://schemas.microsoft.com/office/drawing/2014/main" id="{6F929056-B8A6-4041-82D3-C325683F39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93405" y="3539870"/>
                <a:ext cx="694275" cy="583149"/>
              </a:xfrm>
              <a:prstGeom prst="ellipse">
                <a:avLst/>
              </a:prstGeom>
              <a:blipFill>
                <a:blip r:embed="rId2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Oval 119">
                <a:extLst>
                  <a:ext uri="{FF2B5EF4-FFF2-40B4-BE49-F238E27FC236}">
                    <a16:creationId xmlns:a16="http://schemas.microsoft.com/office/drawing/2014/main" id="{E8E8CEF5-E03D-364A-8C9C-561A38290FF2}"/>
                  </a:ext>
                </a:extLst>
              </p:cNvPr>
              <p:cNvSpPr/>
              <p:nvPr/>
            </p:nvSpPr>
            <p:spPr>
              <a:xfrm>
                <a:off x="8997364" y="3595714"/>
                <a:ext cx="703037" cy="634594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0" name="Oval 119">
                <a:extLst>
                  <a:ext uri="{FF2B5EF4-FFF2-40B4-BE49-F238E27FC236}">
                    <a16:creationId xmlns:a16="http://schemas.microsoft.com/office/drawing/2014/main" id="{E8E8CEF5-E03D-364A-8C9C-561A38290F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7364" y="3595714"/>
                <a:ext cx="703037" cy="634594"/>
              </a:xfrm>
              <a:prstGeom prst="ellipse">
                <a:avLst/>
              </a:prstGeom>
              <a:blipFill>
                <a:blip r:embed="rId26"/>
                <a:stretch>
                  <a:fillRect b="-384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715642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4F378-CD67-8A4D-8ECD-19659C8AE3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1687" y="-80924"/>
            <a:ext cx="9094807" cy="1028777"/>
          </a:xfrm>
        </p:spPr>
        <p:txBody>
          <a:bodyPr/>
          <a:lstStyle/>
          <a:p>
            <a:pPr algn="ctr"/>
            <a:r>
              <a:rPr lang="en-US" dirty="0"/>
              <a:t>Example of range query in PR-</a:t>
            </a:r>
            <a:r>
              <a:rPr lang="en-US" dirty="0" err="1"/>
              <a:t>QuadTree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F1C8300-1158-AF44-8587-F337DADDBF57}"/>
              </a:ext>
            </a:extLst>
          </p:cNvPr>
          <p:cNvSpPr>
            <a:spLocks/>
          </p:cNvSpPr>
          <p:nvPr/>
        </p:nvSpPr>
        <p:spPr>
          <a:xfrm>
            <a:off x="577892" y="1561172"/>
            <a:ext cx="4919659" cy="44381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D4EBE64-0189-9448-AD5F-4A307EE4A47B}"/>
              </a:ext>
            </a:extLst>
          </p:cNvPr>
          <p:cNvSpPr txBox="1"/>
          <p:nvPr/>
        </p:nvSpPr>
        <p:spPr>
          <a:xfrm>
            <a:off x="122102" y="6077415"/>
            <a:ext cx="993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(-16, -16)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3367344-D2C2-644E-AF60-07580BC0BED4}"/>
              </a:ext>
            </a:extLst>
          </p:cNvPr>
          <p:cNvSpPr txBox="1"/>
          <p:nvPr/>
        </p:nvSpPr>
        <p:spPr>
          <a:xfrm>
            <a:off x="5205516" y="6077414"/>
            <a:ext cx="993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(16, -16)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4DEBC0-56B6-454A-91F8-B1862EE00F41}"/>
              </a:ext>
            </a:extLst>
          </p:cNvPr>
          <p:cNvSpPr txBox="1"/>
          <p:nvPr/>
        </p:nvSpPr>
        <p:spPr>
          <a:xfrm>
            <a:off x="5291008" y="1245144"/>
            <a:ext cx="993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(16, 16)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ED43F1C-2803-F74C-9651-112D2BD647D0}"/>
              </a:ext>
            </a:extLst>
          </p:cNvPr>
          <p:cNvSpPr txBox="1"/>
          <p:nvPr/>
        </p:nvSpPr>
        <p:spPr>
          <a:xfrm>
            <a:off x="133565" y="1245143"/>
            <a:ext cx="993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(-16, 16)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0765131-9447-4C44-931A-43E1B93BBEEB}"/>
              </a:ext>
            </a:extLst>
          </p:cNvPr>
          <p:cNvCxnSpPr>
            <a:stCxn id="4" idx="0"/>
            <a:endCxn id="4" idx="2"/>
          </p:cNvCxnSpPr>
          <p:nvPr/>
        </p:nvCxnSpPr>
        <p:spPr>
          <a:xfrm>
            <a:off x="3037722" y="1561172"/>
            <a:ext cx="0" cy="4438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D3FBAC7-85B5-3C47-B35C-27A955D16F67}"/>
              </a:ext>
            </a:extLst>
          </p:cNvPr>
          <p:cNvCxnSpPr>
            <a:cxnSpLocks/>
          </p:cNvCxnSpPr>
          <p:nvPr/>
        </p:nvCxnSpPr>
        <p:spPr>
          <a:xfrm>
            <a:off x="577892" y="3769113"/>
            <a:ext cx="491965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8A41387-28C5-DE48-841A-2335B26C1D70}"/>
              </a:ext>
            </a:extLst>
          </p:cNvPr>
          <p:cNvCxnSpPr>
            <a:cxnSpLocks/>
          </p:cNvCxnSpPr>
          <p:nvPr/>
        </p:nvCxnSpPr>
        <p:spPr>
          <a:xfrm>
            <a:off x="577891" y="2772938"/>
            <a:ext cx="24598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9BEDA4F-10D7-7C49-9BFB-35FB3C88EF64}"/>
              </a:ext>
            </a:extLst>
          </p:cNvPr>
          <p:cNvCxnSpPr>
            <a:cxnSpLocks/>
          </p:cNvCxnSpPr>
          <p:nvPr/>
        </p:nvCxnSpPr>
        <p:spPr>
          <a:xfrm>
            <a:off x="1807802" y="1576042"/>
            <a:ext cx="0" cy="22042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89CC8C9-62FD-CE44-A725-64BA847FCAAD}"/>
              </a:ext>
            </a:extLst>
          </p:cNvPr>
          <p:cNvCxnSpPr>
            <a:cxnSpLocks/>
          </p:cNvCxnSpPr>
          <p:nvPr/>
        </p:nvCxnSpPr>
        <p:spPr>
          <a:xfrm>
            <a:off x="1807802" y="3713356"/>
            <a:ext cx="0" cy="228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FADBD58-BAB1-D649-B8BE-8DED6819B1CF}"/>
              </a:ext>
            </a:extLst>
          </p:cNvPr>
          <p:cNvCxnSpPr>
            <a:cxnSpLocks/>
          </p:cNvCxnSpPr>
          <p:nvPr/>
        </p:nvCxnSpPr>
        <p:spPr>
          <a:xfrm>
            <a:off x="585326" y="4832193"/>
            <a:ext cx="24598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13D531F-986D-BE47-A6B8-ABF050F2A526}"/>
              </a:ext>
            </a:extLst>
          </p:cNvPr>
          <p:cNvCxnSpPr>
            <a:cxnSpLocks/>
          </p:cNvCxnSpPr>
          <p:nvPr/>
        </p:nvCxnSpPr>
        <p:spPr>
          <a:xfrm>
            <a:off x="1807802" y="3289607"/>
            <a:ext cx="123735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FC8060C-B4EF-EC44-8115-288D4A8E64D4}"/>
              </a:ext>
            </a:extLst>
          </p:cNvPr>
          <p:cNvCxnSpPr>
            <a:cxnSpLocks/>
          </p:cNvCxnSpPr>
          <p:nvPr/>
        </p:nvCxnSpPr>
        <p:spPr>
          <a:xfrm>
            <a:off x="2395969" y="2772938"/>
            <a:ext cx="0" cy="10073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>
            <a:extLst>
              <a:ext uri="{FF2B5EF4-FFF2-40B4-BE49-F238E27FC236}">
                <a16:creationId xmlns:a16="http://schemas.microsoft.com/office/drawing/2014/main" id="{E435A33E-DF17-AA4F-ACF3-51283F51EF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4776" y="3385394"/>
            <a:ext cx="323208" cy="2879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C84DB4F-3C32-9E4B-9CBC-D82CA6D7D3EE}"/>
                  </a:ext>
                </a:extLst>
              </p:cNvPr>
              <p:cNvSpPr txBox="1"/>
              <p:nvPr/>
            </p:nvSpPr>
            <p:spPr>
              <a:xfrm>
                <a:off x="421311" y="777388"/>
                <a:ext cx="58632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accent5"/>
                    </a:solidFill>
                  </a:rPr>
                  <a:t>anchor = (-9, 3), </a:t>
                </a:r>
                <a:r>
                  <a:rPr lang="en-US" dirty="0">
                    <a:solidFill>
                      <a:schemeClr val="accent2"/>
                    </a:solidFill>
                  </a:rPr>
                  <a:t>range </a:t>
                </a:r>
                <a:r>
                  <a:rPr lang="en-US" dirty="0">
                    <a:solidFill>
                      <a:schemeClr val="accent5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=7</m:t>
                    </m:r>
                  </m:oMath>
                </a14:m>
                <a:r>
                  <a:rPr lang="en-US" dirty="0">
                    <a:solidFill>
                      <a:schemeClr val="accent2"/>
                    </a:solidFill>
                  </a:rPr>
                  <a:t>,  </a:t>
                </a:r>
                <a:r>
                  <a:rPr lang="en-US" dirty="0">
                    <a:solidFill>
                      <a:srgbClr val="7030A0"/>
                    </a:solidFill>
                  </a:rPr>
                  <a:t>Bucket size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endParaRPr lang="en-US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C84DB4F-3C32-9E4B-9CBC-D82CA6D7D3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311" y="777388"/>
                <a:ext cx="5863271" cy="369332"/>
              </a:xfrm>
              <a:prstGeom prst="rect">
                <a:avLst/>
              </a:prstGeom>
              <a:blipFill>
                <a:blip r:embed="rId3"/>
                <a:stretch>
                  <a:fillRect l="-648" t="-3333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Oval 36">
            <a:extLst>
              <a:ext uri="{FF2B5EF4-FFF2-40B4-BE49-F238E27FC236}">
                <a16:creationId xmlns:a16="http://schemas.microsoft.com/office/drawing/2014/main" id="{C40E7FAC-2BA5-204B-AF7C-B13A89D2BA1C}"/>
              </a:ext>
            </a:extLst>
          </p:cNvPr>
          <p:cNvSpPr/>
          <p:nvPr/>
        </p:nvSpPr>
        <p:spPr>
          <a:xfrm>
            <a:off x="1474775" y="1839952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9BC64F6B-B4FF-CC46-9D08-E3240F04BCC4}"/>
              </a:ext>
            </a:extLst>
          </p:cNvPr>
          <p:cNvSpPr/>
          <p:nvPr/>
        </p:nvSpPr>
        <p:spPr>
          <a:xfrm>
            <a:off x="1760377" y="2258122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030A4FD8-FDCA-1240-A03A-50E44C956454}"/>
              </a:ext>
            </a:extLst>
          </p:cNvPr>
          <p:cNvSpPr/>
          <p:nvPr/>
        </p:nvSpPr>
        <p:spPr>
          <a:xfrm>
            <a:off x="943232" y="2401225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858369C6-A3CE-A549-B7E8-894D1B0E3C4F}"/>
              </a:ext>
            </a:extLst>
          </p:cNvPr>
          <p:cNvSpPr/>
          <p:nvPr/>
        </p:nvSpPr>
        <p:spPr>
          <a:xfrm>
            <a:off x="2470945" y="2401225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A8DFBF64-6A63-4941-B76D-0711BFF9E589}"/>
              </a:ext>
            </a:extLst>
          </p:cNvPr>
          <p:cNvSpPr/>
          <p:nvPr/>
        </p:nvSpPr>
        <p:spPr>
          <a:xfrm>
            <a:off x="3258965" y="2810100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3F572112-0688-6D4E-9954-5C92A9766196}"/>
              </a:ext>
            </a:extLst>
          </p:cNvPr>
          <p:cNvSpPr/>
          <p:nvPr/>
        </p:nvSpPr>
        <p:spPr>
          <a:xfrm>
            <a:off x="2489532" y="3066575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29CE63BF-5CF8-D842-864E-357C56C2EF7F}"/>
              </a:ext>
            </a:extLst>
          </p:cNvPr>
          <p:cNvSpPr/>
          <p:nvPr/>
        </p:nvSpPr>
        <p:spPr>
          <a:xfrm>
            <a:off x="2073225" y="3486601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64B5F066-3BDC-2E47-A2A2-65998B32EDA0}"/>
              </a:ext>
            </a:extLst>
          </p:cNvPr>
          <p:cNvSpPr/>
          <p:nvPr/>
        </p:nvSpPr>
        <p:spPr>
          <a:xfrm>
            <a:off x="1556555" y="4241162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06F0AC4F-8993-1441-9484-031E5E3C4383}"/>
              </a:ext>
            </a:extLst>
          </p:cNvPr>
          <p:cNvSpPr/>
          <p:nvPr/>
        </p:nvSpPr>
        <p:spPr>
          <a:xfrm>
            <a:off x="2675385" y="3408542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284C06F-6037-6F4E-9388-4ED478106D7D}"/>
              </a:ext>
            </a:extLst>
          </p:cNvPr>
          <p:cNvSpPr txBox="1"/>
          <p:nvPr/>
        </p:nvSpPr>
        <p:spPr>
          <a:xfrm>
            <a:off x="2839728" y="3765467"/>
            <a:ext cx="2054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0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DC40580-A139-C249-90A1-1AC648FC3614}"/>
              </a:ext>
            </a:extLst>
          </p:cNvPr>
          <p:cNvSpPr txBox="1"/>
          <p:nvPr/>
        </p:nvSpPr>
        <p:spPr>
          <a:xfrm>
            <a:off x="2197241" y="3759315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-4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DD1F80B-070E-5045-9A7B-C782D99A825D}"/>
              </a:ext>
            </a:extLst>
          </p:cNvPr>
          <p:cNvSpPr txBox="1"/>
          <p:nvPr/>
        </p:nvSpPr>
        <p:spPr>
          <a:xfrm>
            <a:off x="3501723" y="3759315"/>
            <a:ext cx="2054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4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383F2446-45E7-AA4E-B621-DE69374595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2812" y="3168792"/>
            <a:ext cx="215900" cy="228600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8017408E-686D-CF48-9D4A-F5D3498FBDA5}"/>
              </a:ext>
            </a:extLst>
          </p:cNvPr>
          <p:cNvSpPr txBox="1"/>
          <p:nvPr/>
        </p:nvSpPr>
        <p:spPr>
          <a:xfrm>
            <a:off x="1592398" y="3768840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-8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89434D0-EFD9-E948-AF48-D52018F7B778}"/>
              </a:ext>
            </a:extLst>
          </p:cNvPr>
          <p:cNvSpPr txBox="1"/>
          <p:nvPr/>
        </p:nvSpPr>
        <p:spPr>
          <a:xfrm>
            <a:off x="4081483" y="3779567"/>
            <a:ext cx="2054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8</a:t>
            </a: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13446AA9-C995-F048-A218-A84FE9DC843B}"/>
              </a:ext>
            </a:extLst>
          </p:cNvPr>
          <p:cNvCxnSpPr>
            <a:cxnSpLocks/>
          </p:cNvCxnSpPr>
          <p:nvPr/>
        </p:nvCxnSpPr>
        <p:spPr>
          <a:xfrm flipH="1">
            <a:off x="1620284" y="3457748"/>
            <a:ext cx="7231" cy="308205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6E462DB3-49F7-4A47-922A-63AADC96AE78}"/>
              </a:ext>
            </a:extLst>
          </p:cNvPr>
          <p:cNvCxnSpPr>
            <a:cxnSpLocks/>
          </p:cNvCxnSpPr>
          <p:nvPr/>
        </p:nvCxnSpPr>
        <p:spPr>
          <a:xfrm>
            <a:off x="1688655" y="3389482"/>
            <a:ext cx="1331256" cy="3823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24CB42CA-8EAE-CE4D-82D9-095DFE4458C3}"/>
              </a:ext>
            </a:extLst>
          </p:cNvPr>
          <p:cNvSpPr txBox="1"/>
          <p:nvPr/>
        </p:nvSpPr>
        <p:spPr>
          <a:xfrm>
            <a:off x="1444753" y="3764077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00B0F0"/>
                </a:solidFill>
              </a:rPr>
              <a:t>-9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BCC205CA-23A5-1641-A112-80D91CF958DF}"/>
              </a:ext>
            </a:extLst>
          </p:cNvPr>
          <p:cNvSpPr txBox="1"/>
          <p:nvPr/>
        </p:nvSpPr>
        <p:spPr>
          <a:xfrm>
            <a:off x="3025913" y="3287814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00B0F0"/>
                </a:solidFill>
              </a:rPr>
              <a:t>3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359B3557-F84D-874D-BC31-BDABDB1128EF}"/>
              </a:ext>
            </a:extLst>
          </p:cNvPr>
          <p:cNvSpPr txBox="1"/>
          <p:nvPr/>
        </p:nvSpPr>
        <p:spPr>
          <a:xfrm>
            <a:off x="2778255" y="4183182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-4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B980752-22D2-A34A-A952-DA61554DFFDF}"/>
              </a:ext>
            </a:extLst>
          </p:cNvPr>
          <p:cNvSpPr txBox="1"/>
          <p:nvPr/>
        </p:nvSpPr>
        <p:spPr>
          <a:xfrm>
            <a:off x="2802066" y="4664199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-8</a:t>
            </a: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8C929720-BA9D-3C46-BCF3-253BA94B95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87662" y="2614607"/>
            <a:ext cx="215900" cy="228600"/>
          </a:xfrm>
          <a:prstGeom prst="rect">
            <a:avLst/>
          </a:prstGeom>
        </p:spPr>
      </p:pic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E99C64F5-A836-4247-AEB1-5CCE9DDB9EAF}"/>
              </a:ext>
            </a:extLst>
          </p:cNvPr>
          <p:cNvCxnSpPr>
            <a:cxnSpLocks/>
          </p:cNvCxnSpPr>
          <p:nvPr/>
        </p:nvCxnSpPr>
        <p:spPr>
          <a:xfrm>
            <a:off x="1607804" y="3422830"/>
            <a:ext cx="1203348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Oval 74">
            <a:extLst>
              <a:ext uri="{FF2B5EF4-FFF2-40B4-BE49-F238E27FC236}">
                <a16:creationId xmlns:a16="http://schemas.microsoft.com/office/drawing/2014/main" id="{47CCA042-4D34-1543-97CB-B2810DB98106}"/>
              </a:ext>
            </a:extLst>
          </p:cNvPr>
          <p:cNvSpPr/>
          <p:nvPr/>
        </p:nvSpPr>
        <p:spPr>
          <a:xfrm>
            <a:off x="714103" y="2512737"/>
            <a:ext cx="2015380" cy="2011680"/>
          </a:xfrm>
          <a:prstGeom prst="ellipse">
            <a:avLst/>
          </a:prstGeom>
          <a:solidFill>
            <a:schemeClr val="accent2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1437A734-5F5E-1F4E-AFCE-0B91124B4081}"/>
                  </a:ext>
                </a:extLst>
              </p:cNvPr>
              <p:cNvSpPr txBox="1"/>
              <p:nvPr/>
            </p:nvSpPr>
            <p:spPr>
              <a:xfrm>
                <a:off x="731650" y="2105956"/>
                <a:ext cx="27584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1437A734-5F5E-1F4E-AFCE-0B91124B40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650" y="2105956"/>
                <a:ext cx="275845" cy="276999"/>
              </a:xfrm>
              <a:prstGeom prst="rect">
                <a:avLst/>
              </a:prstGeom>
              <a:blipFill>
                <a:blip r:embed="rId6"/>
                <a:stretch>
                  <a:fillRect l="-22727" r="-4545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87D865D-922E-7D46-B0B6-3DC6B703FAF7}"/>
                  </a:ext>
                </a:extLst>
              </p:cNvPr>
              <p:cNvSpPr txBox="1"/>
              <p:nvPr/>
            </p:nvSpPr>
            <p:spPr>
              <a:xfrm>
                <a:off x="1255534" y="1629692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87D865D-922E-7D46-B0B6-3DC6B703FA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5534" y="1629692"/>
                <a:ext cx="281167" cy="276999"/>
              </a:xfrm>
              <a:prstGeom prst="rect">
                <a:avLst/>
              </a:prstGeom>
              <a:blipFill>
                <a:blip r:embed="rId7"/>
                <a:stretch>
                  <a:fillRect l="-17391" r="-4348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BB3CD07-D837-F44C-A472-66C908F6DB16}"/>
                  </a:ext>
                </a:extLst>
              </p:cNvPr>
              <p:cNvSpPr txBox="1"/>
              <p:nvPr/>
            </p:nvSpPr>
            <p:spPr>
              <a:xfrm>
                <a:off x="1898473" y="1958313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BB3CD07-D837-F44C-A472-66C908F6DB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8473" y="1958313"/>
                <a:ext cx="281167" cy="276999"/>
              </a:xfrm>
              <a:prstGeom prst="rect">
                <a:avLst/>
              </a:prstGeom>
              <a:blipFill>
                <a:blip r:embed="rId8"/>
                <a:stretch>
                  <a:fillRect l="-16667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4A56388C-2791-C543-86A1-29F83A27FAD6}"/>
                  </a:ext>
                </a:extLst>
              </p:cNvPr>
              <p:cNvSpPr txBox="1"/>
              <p:nvPr/>
            </p:nvSpPr>
            <p:spPr>
              <a:xfrm>
                <a:off x="2379493" y="2110708"/>
                <a:ext cx="27943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4A56388C-2791-C543-86A1-29F83A27FA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9493" y="2110708"/>
                <a:ext cx="279435" cy="276999"/>
              </a:xfrm>
              <a:prstGeom prst="rect">
                <a:avLst/>
              </a:prstGeom>
              <a:blipFill>
                <a:blip r:embed="rId9"/>
                <a:stretch>
                  <a:fillRect l="-17391" r="-4348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23C3719B-A6AF-164F-90D4-CEF73935F3C9}"/>
                  </a:ext>
                </a:extLst>
              </p:cNvPr>
              <p:cNvSpPr txBox="1"/>
              <p:nvPr/>
            </p:nvSpPr>
            <p:spPr>
              <a:xfrm>
                <a:off x="3236751" y="2467902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23C3719B-A6AF-164F-90D4-CEF73935F3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6751" y="2467902"/>
                <a:ext cx="281167" cy="276999"/>
              </a:xfrm>
              <a:prstGeom prst="rect">
                <a:avLst/>
              </a:prstGeom>
              <a:blipFill>
                <a:blip r:embed="rId10"/>
                <a:stretch>
                  <a:fillRect l="-17391" r="-4348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CB576CCD-353B-A64A-A8B6-79C729DF5242}"/>
                  </a:ext>
                </a:extLst>
              </p:cNvPr>
              <p:cNvSpPr txBox="1"/>
              <p:nvPr/>
            </p:nvSpPr>
            <p:spPr>
              <a:xfrm>
                <a:off x="2603329" y="2834619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CB576CCD-353B-A64A-A8B6-79C729DF52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3329" y="2834619"/>
                <a:ext cx="281167" cy="276999"/>
              </a:xfrm>
              <a:prstGeom prst="rect">
                <a:avLst/>
              </a:prstGeom>
              <a:blipFill>
                <a:blip r:embed="rId11"/>
                <a:stretch>
                  <a:fillRect l="-17391" r="-4348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1EE9049A-08B4-3D4B-842B-844CD7B49850}"/>
                  </a:ext>
                </a:extLst>
              </p:cNvPr>
              <p:cNvSpPr txBox="1"/>
              <p:nvPr/>
            </p:nvSpPr>
            <p:spPr>
              <a:xfrm>
                <a:off x="2755729" y="3401371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1EE9049A-08B4-3D4B-842B-844CD7B498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5729" y="3401371"/>
                <a:ext cx="281167" cy="276999"/>
              </a:xfrm>
              <a:prstGeom prst="rect">
                <a:avLst/>
              </a:prstGeom>
              <a:blipFill>
                <a:blip r:embed="rId12"/>
                <a:stretch>
                  <a:fillRect l="-17391" r="-4348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3BC46F4D-80C4-8045-966E-89D8A837A63B}"/>
                  </a:ext>
                </a:extLst>
              </p:cNvPr>
              <p:cNvSpPr txBox="1"/>
              <p:nvPr/>
            </p:nvSpPr>
            <p:spPr>
              <a:xfrm>
                <a:off x="2108022" y="3510907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3BC46F4D-80C4-8045-966E-89D8A837A6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8022" y="3510907"/>
                <a:ext cx="281167" cy="276999"/>
              </a:xfrm>
              <a:prstGeom prst="rect">
                <a:avLst/>
              </a:prstGeom>
              <a:blipFill>
                <a:blip r:embed="rId13"/>
                <a:stretch>
                  <a:fillRect l="-17391" r="-4348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A21FCB75-57F2-6B4B-B6D4-2E51392F06B3}"/>
                  </a:ext>
                </a:extLst>
              </p:cNvPr>
              <p:cNvSpPr txBox="1"/>
              <p:nvPr/>
            </p:nvSpPr>
            <p:spPr>
              <a:xfrm>
                <a:off x="1574613" y="4277677"/>
                <a:ext cx="27584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A21FCB75-57F2-6B4B-B6D4-2E51392F06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4613" y="4277677"/>
                <a:ext cx="275845" cy="276999"/>
              </a:xfrm>
              <a:prstGeom prst="rect">
                <a:avLst/>
              </a:prstGeom>
              <a:blipFill>
                <a:blip r:embed="rId14"/>
                <a:stretch>
                  <a:fillRect l="-17391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111C7B60-146D-7C49-AE2F-67EB5ACFE4E2}"/>
              </a:ext>
            </a:extLst>
          </p:cNvPr>
          <p:cNvCxnSpPr>
            <a:cxnSpLocks/>
          </p:cNvCxnSpPr>
          <p:nvPr/>
        </p:nvCxnSpPr>
        <p:spPr>
          <a:xfrm flipH="1">
            <a:off x="7024504" y="1413529"/>
            <a:ext cx="1142054" cy="614225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B7A097B4-96AB-5B49-B870-C1FACE0D83D2}"/>
              </a:ext>
            </a:extLst>
          </p:cNvPr>
          <p:cNvCxnSpPr>
            <a:cxnSpLocks/>
          </p:cNvCxnSpPr>
          <p:nvPr/>
        </p:nvCxnSpPr>
        <p:spPr>
          <a:xfrm flipH="1">
            <a:off x="8386763" y="1576042"/>
            <a:ext cx="331640" cy="7378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CADC76E4-CC05-974D-9737-328F5B01EFE9}"/>
              </a:ext>
            </a:extLst>
          </p:cNvPr>
          <p:cNvCxnSpPr>
            <a:cxnSpLocks/>
          </p:cNvCxnSpPr>
          <p:nvPr/>
        </p:nvCxnSpPr>
        <p:spPr>
          <a:xfrm>
            <a:off x="9458325" y="1561172"/>
            <a:ext cx="705531" cy="6741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D65B81CE-AB0E-8F4C-9BB4-A473BDD2C31D}"/>
              </a:ext>
            </a:extLst>
          </p:cNvPr>
          <p:cNvCxnSpPr>
            <a:cxnSpLocks/>
          </p:cNvCxnSpPr>
          <p:nvPr/>
        </p:nvCxnSpPr>
        <p:spPr>
          <a:xfrm>
            <a:off x="9797354" y="1413529"/>
            <a:ext cx="1526024" cy="4005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Oval 107">
            <a:extLst>
              <a:ext uri="{FF2B5EF4-FFF2-40B4-BE49-F238E27FC236}">
                <a16:creationId xmlns:a16="http://schemas.microsoft.com/office/drawing/2014/main" id="{983A2BA5-38F6-9B41-9D65-F467C840EA86}"/>
              </a:ext>
            </a:extLst>
          </p:cNvPr>
          <p:cNvSpPr/>
          <p:nvPr/>
        </p:nvSpPr>
        <p:spPr>
          <a:xfrm>
            <a:off x="9625534" y="2400465"/>
            <a:ext cx="1076643" cy="54221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0D11F92F-18CC-5F49-A9E5-F8FEF8B76FC5}"/>
                  </a:ext>
                </a:extLst>
              </p:cNvPr>
              <p:cNvSpPr/>
              <p:nvPr/>
            </p:nvSpPr>
            <p:spPr>
              <a:xfrm>
                <a:off x="7848441" y="2343499"/>
                <a:ext cx="1076643" cy="54221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0D11F92F-18CC-5F49-A9E5-F8FEF8B76F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8441" y="2343499"/>
                <a:ext cx="1076643" cy="542215"/>
              </a:xfrm>
              <a:prstGeom prst="ellipse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0" name="Oval 109">
            <a:extLst>
              <a:ext uri="{FF2B5EF4-FFF2-40B4-BE49-F238E27FC236}">
                <a16:creationId xmlns:a16="http://schemas.microsoft.com/office/drawing/2014/main" id="{3A3D12D0-9524-5244-865E-3FB35B4E64CB}"/>
              </a:ext>
            </a:extLst>
          </p:cNvPr>
          <p:cNvSpPr/>
          <p:nvPr/>
        </p:nvSpPr>
        <p:spPr>
          <a:xfrm>
            <a:off x="10985081" y="1895708"/>
            <a:ext cx="1076643" cy="54221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ADE06B88-5EB9-E941-99AB-D2D46618547D}"/>
              </a:ext>
            </a:extLst>
          </p:cNvPr>
          <p:cNvCxnSpPr>
            <a:cxnSpLocks/>
          </p:cNvCxnSpPr>
          <p:nvPr/>
        </p:nvCxnSpPr>
        <p:spPr>
          <a:xfrm flipH="1">
            <a:off x="5991988" y="2521133"/>
            <a:ext cx="544736" cy="2841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592A0D34-9286-6847-AA3B-8DE51A1D2F2E}"/>
              </a:ext>
            </a:extLst>
          </p:cNvPr>
          <p:cNvCxnSpPr>
            <a:cxnSpLocks/>
          </p:cNvCxnSpPr>
          <p:nvPr/>
        </p:nvCxnSpPr>
        <p:spPr>
          <a:xfrm flipH="1">
            <a:off x="6207366" y="2606401"/>
            <a:ext cx="568662" cy="8009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8D157BAD-C517-2B49-BAD7-377C9F5923FC}"/>
              </a:ext>
            </a:extLst>
          </p:cNvPr>
          <p:cNvCxnSpPr>
            <a:cxnSpLocks/>
          </p:cNvCxnSpPr>
          <p:nvPr/>
        </p:nvCxnSpPr>
        <p:spPr>
          <a:xfrm flipH="1">
            <a:off x="6842129" y="2653318"/>
            <a:ext cx="194544" cy="73207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3F21784C-D3B2-8B4F-B5FC-37D7108EEC12}"/>
              </a:ext>
            </a:extLst>
          </p:cNvPr>
          <p:cNvCxnSpPr>
            <a:cxnSpLocks/>
          </p:cNvCxnSpPr>
          <p:nvPr/>
        </p:nvCxnSpPr>
        <p:spPr>
          <a:xfrm>
            <a:off x="7366031" y="2618573"/>
            <a:ext cx="416309" cy="8923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Oval 118">
            <a:extLst>
              <a:ext uri="{FF2B5EF4-FFF2-40B4-BE49-F238E27FC236}">
                <a16:creationId xmlns:a16="http://schemas.microsoft.com/office/drawing/2014/main" id="{14DFBD9B-49EA-8941-812E-EE9DBCBB212D}"/>
              </a:ext>
            </a:extLst>
          </p:cNvPr>
          <p:cNvSpPr/>
          <p:nvPr/>
        </p:nvSpPr>
        <p:spPr>
          <a:xfrm>
            <a:off x="6531303" y="3485133"/>
            <a:ext cx="694275" cy="58314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Oval 121">
                <a:extLst>
                  <a:ext uri="{FF2B5EF4-FFF2-40B4-BE49-F238E27FC236}">
                    <a16:creationId xmlns:a16="http://schemas.microsoft.com/office/drawing/2014/main" id="{B950B928-B08F-FA4D-8639-878213CF86A3}"/>
                  </a:ext>
                </a:extLst>
              </p:cNvPr>
              <p:cNvSpPr/>
              <p:nvPr/>
            </p:nvSpPr>
            <p:spPr>
              <a:xfrm>
                <a:off x="5755733" y="3495491"/>
                <a:ext cx="694275" cy="583149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3,</m:t>
                      </m:r>
                    </m:oMath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2" name="Oval 121">
                <a:extLst>
                  <a:ext uri="{FF2B5EF4-FFF2-40B4-BE49-F238E27FC236}">
                    <a16:creationId xmlns:a16="http://schemas.microsoft.com/office/drawing/2014/main" id="{B950B928-B08F-FA4D-8639-878213CF86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5733" y="3495491"/>
                <a:ext cx="694275" cy="583149"/>
              </a:xfrm>
              <a:prstGeom prst="ellipse">
                <a:avLst/>
              </a:prstGeom>
              <a:blipFill>
                <a:blip r:embed="rId16"/>
                <a:stretch>
                  <a:fillRect b="-1041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B80EAF62-6A74-BC44-A38D-4789B856867E}"/>
                  </a:ext>
                </a:extLst>
              </p:cNvPr>
              <p:cNvSpPr/>
              <p:nvPr/>
            </p:nvSpPr>
            <p:spPr>
              <a:xfrm>
                <a:off x="5495866" y="2805079"/>
                <a:ext cx="694275" cy="583149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1,</m:t>
                      </m:r>
                    </m:oMath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B80EAF62-6A74-BC44-A38D-4789B85686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5866" y="2805079"/>
                <a:ext cx="694275" cy="583149"/>
              </a:xfrm>
              <a:prstGeom prst="ellipse">
                <a:avLst/>
              </a:prstGeom>
              <a:blipFill>
                <a:blip r:embed="rId17"/>
                <a:stretch>
                  <a:fillRect b="-1250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6AF9F15E-DED0-E949-8CBC-6D664601DCBA}"/>
              </a:ext>
            </a:extLst>
          </p:cNvPr>
          <p:cNvCxnSpPr>
            <a:cxnSpLocks/>
          </p:cNvCxnSpPr>
          <p:nvPr/>
        </p:nvCxnSpPr>
        <p:spPr>
          <a:xfrm flipH="1">
            <a:off x="7065249" y="4017633"/>
            <a:ext cx="471373" cy="7026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Oval 127">
            <a:extLst>
              <a:ext uri="{FF2B5EF4-FFF2-40B4-BE49-F238E27FC236}">
                <a16:creationId xmlns:a16="http://schemas.microsoft.com/office/drawing/2014/main" id="{A0B66E87-88B7-A04F-A32B-5928CE8DFC70}"/>
              </a:ext>
            </a:extLst>
          </p:cNvPr>
          <p:cNvSpPr>
            <a:spLocks noChangeAspect="1"/>
          </p:cNvSpPr>
          <p:nvPr/>
        </p:nvSpPr>
        <p:spPr>
          <a:xfrm>
            <a:off x="6727461" y="4771921"/>
            <a:ext cx="457200" cy="4572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AE3FDE38-857D-5640-84DD-8A9C8980D6D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465656" y="4767156"/>
                <a:ext cx="457200" cy="4572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AE3FDE38-857D-5640-84DD-8A9C8980D6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5656" y="4767156"/>
                <a:ext cx="457200" cy="457200"/>
              </a:xfrm>
              <a:prstGeom prst="ellipse">
                <a:avLst/>
              </a:prstGeom>
              <a:blipFill>
                <a:blip r:embed="rId18"/>
                <a:stretch>
                  <a:fillRect l="-540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5F03693F-5766-F643-906E-483748D372C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185971" y="4809362"/>
                <a:ext cx="457200" cy="4572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5F03693F-5766-F643-906E-483748D372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5971" y="4809362"/>
                <a:ext cx="457200" cy="457200"/>
              </a:xfrm>
              <a:prstGeom prst="ellipse">
                <a:avLst/>
              </a:prstGeom>
              <a:blipFill>
                <a:blip r:embed="rId19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47F7244A-6014-6E41-B954-C65631D8DF2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938454" y="4804597"/>
                <a:ext cx="457200" cy="4572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47F7244A-6014-6E41-B954-C65631D8DF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8454" y="4804597"/>
                <a:ext cx="457200" cy="457200"/>
              </a:xfrm>
              <a:prstGeom prst="ellipse">
                <a:avLst/>
              </a:prstGeom>
              <a:blipFill>
                <a:blip r:embed="rId20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86C3C6BC-7568-E74F-845F-E9A1CC6A12C8}"/>
              </a:ext>
            </a:extLst>
          </p:cNvPr>
          <p:cNvCxnSpPr>
            <a:cxnSpLocks/>
          </p:cNvCxnSpPr>
          <p:nvPr/>
        </p:nvCxnSpPr>
        <p:spPr>
          <a:xfrm flipH="1">
            <a:off x="7718607" y="4143770"/>
            <a:ext cx="53702" cy="5204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F9FD7456-EC2D-874A-825D-C68AAE470598}"/>
              </a:ext>
            </a:extLst>
          </p:cNvPr>
          <p:cNvCxnSpPr>
            <a:cxnSpLocks/>
          </p:cNvCxnSpPr>
          <p:nvPr/>
        </p:nvCxnSpPr>
        <p:spPr>
          <a:xfrm>
            <a:off x="8070568" y="4098965"/>
            <a:ext cx="482015" cy="6213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C331B52D-8C73-2141-9943-8CE625BB0894}"/>
              </a:ext>
            </a:extLst>
          </p:cNvPr>
          <p:cNvCxnSpPr>
            <a:cxnSpLocks/>
          </p:cNvCxnSpPr>
          <p:nvPr/>
        </p:nvCxnSpPr>
        <p:spPr>
          <a:xfrm>
            <a:off x="8200258" y="3867037"/>
            <a:ext cx="966796" cy="7971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60FCD9C5-0658-5C4A-86EE-EDD0578A946C}"/>
              </a:ext>
            </a:extLst>
          </p:cNvPr>
          <p:cNvCxnSpPr>
            <a:cxnSpLocks/>
          </p:cNvCxnSpPr>
          <p:nvPr/>
        </p:nvCxnSpPr>
        <p:spPr>
          <a:xfrm flipH="1">
            <a:off x="9420085" y="2973118"/>
            <a:ext cx="445823" cy="5377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ACC8C392-6B31-1D42-85A5-A362D0CC4440}"/>
              </a:ext>
            </a:extLst>
          </p:cNvPr>
          <p:cNvCxnSpPr>
            <a:cxnSpLocks/>
          </p:cNvCxnSpPr>
          <p:nvPr/>
        </p:nvCxnSpPr>
        <p:spPr>
          <a:xfrm flipH="1">
            <a:off x="10113498" y="2984513"/>
            <a:ext cx="177310" cy="5841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4FDCD2B7-152B-BC4D-BB03-338334E6D6CE}"/>
              </a:ext>
            </a:extLst>
          </p:cNvPr>
          <p:cNvCxnSpPr>
            <a:cxnSpLocks/>
          </p:cNvCxnSpPr>
          <p:nvPr/>
        </p:nvCxnSpPr>
        <p:spPr>
          <a:xfrm>
            <a:off x="10549970" y="3006664"/>
            <a:ext cx="344285" cy="5914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704DD6B7-F153-594D-9753-4ECACF1A8F29}"/>
              </a:ext>
            </a:extLst>
          </p:cNvPr>
          <p:cNvCxnSpPr>
            <a:cxnSpLocks/>
          </p:cNvCxnSpPr>
          <p:nvPr/>
        </p:nvCxnSpPr>
        <p:spPr>
          <a:xfrm>
            <a:off x="10730836" y="2857181"/>
            <a:ext cx="792566" cy="6537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Oval 147">
            <a:extLst>
              <a:ext uri="{FF2B5EF4-FFF2-40B4-BE49-F238E27FC236}">
                <a16:creationId xmlns:a16="http://schemas.microsoft.com/office/drawing/2014/main" id="{827F7AEF-055D-7645-B788-01CE6D6AE33F}"/>
              </a:ext>
            </a:extLst>
          </p:cNvPr>
          <p:cNvSpPr/>
          <p:nvPr/>
        </p:nvSpPr>
        <p:spPr>
          <a:xfrm>
            <a:off x="9797354" y="3649406"/>
            <a:ext cx="694275" cy="58314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Oval 148">
            <a:extLst>
              <a:ext uri="{FF2B5EF4-FFF2-40B4-BE49-F238E27FC236}">
                <a16:creationId xmlns:a16="http://schemas.microsoft.com/office/drawing/2014/main" id="{431BBF08-0D12-184D-A846-741CACC514FB}"/>
              </a:ext>
            </a:extLst>
          </p:cNvPr>
          <p:cNvSpPr/>
          <p:nvPr/>
        </p:nvSpPr>
        <p:spPr>
          <a:xfrm>
            <a:off x="10702177" y="3678540"/>
            <a:ext cx="694275" cy="58314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57210AA5-CE15-6046-AAF8-4BFDDE75CBE4}"/>
              </a:ext>
            </a:extLst>
          </p:cNvPr>
          <p:cNvSpPr/>
          <p:nvPr/>
        </p:nvSpPr>
        <p:spPr>
          <a:xfrm>
            <a:off x="11493405" y="3539870"/>
            <a:ext cx="694275" cy="58314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Oval 153">
                <a:extLst>
                  <a:ext uri="{FF2B5EF4-FFF2-40B4-BE49-F238E27FC236}">
                    <a16:creationId xmlns:a16="http://schemas.microsoft.com/office/drawing/2014/main" id="{271A5EE8-5ED8-3A4E-B8F3-FA3409777DF6}"/>
                  </a:ext>
                </a:extLst>
              </p:cNvPr>
              <p:cNvSpPr/>
              <p:nvPr/>
            </p:nvSpPr>
            <p:spPr>
              <a:xfrm>
                <a:off x="8997364" y="3595714"/>
                <a:ext cx="694275" cy="58314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4" name="Oval 153">
                <a:extLst>
                  <a:ext uri="{FF2B5EF4-FFF2-40B4-BE49-F238E27FC236}">
                    <a16:creationId xmlns:a16="http://schemas.microsoft.com/office/drawing/2014/main" id="{271A5EE8-5ED8-3A4E-B8F3-FA3409777D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7364" y="3595714"/>
                <a:ext cx="694275" cy="583149"/>
              </a:xfrm>
              <a:prstGeom prst="ellipse">
                <a:avLst/>
              </a:prstGeom>
              <a:blipFill>
                <a:blip r:embed="rId21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5" name="Picture 154">
            <a:extLst>
              <a:ext uri="{FF2B5EF4-FFF2-40B4-BE49-F238E27FC236}">
                <a16:creationId xmlns:a16="http://schemas.microsoft.com/office/drawing/2014/main" id="{CB16B6D5-7266-2B49-A61F-FDDD03F808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0944" y="3744073"/>
            <a:ext cx="153965" cy="137160"/>
          </a:xfrm>
          <a:prstGeom prst="rect">
            <a:avLst/>
          </a:prstGeom>
        </p:spPr>
      </p:pic>
      <p:sp>
        <p:nvSpPr>
          <p:cNvPr id="99" name="Oval 98">
            <a:extLst>
              <a:ext uri="{FF2B5EF4-FFF2-40B4-BE49-F238E27FC236}">
                <a16:creationId xmlns:a16="http://schemas.microsoft.com/office/drawing/2014/main" id="{4DF2B516-5D26-BC44-ABD1-862D6F015EF3}"/>
              </a:ext>
            </a:extLst>
          </p:cNvPr>
          <p:cNvSpPr/>
          <p:nvPr/>
        </p:nvSpPr>
        <p:spPr>
          <a:xfrm>
            <a:off x="7472283" y="3518577"/>
            <a:ext cx="694275" cy="583149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573087-5E4D-1345-99F0-4432263A3562}"/>
              </a:ext>
            </a:extLst>
          </p:cNvPr>
          <p:cNvSpPr txBox="1"/>
          <p:nvPr/>
        </p:nvSpPr>
        <p:spPr>
          <a:xfrm>
            <a:off x="5753117" y="5372100"/>
            <a:ext cx="64388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Non-zero intersection, but </a:t>
            </a:r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gray</a:t>
            </a:r>
            <a:r>
              <a:rPr lang="en-US" dirty="0"/>
              <a:t> node!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Again, do not prioritize children based on area of intersection, but </a:t>
            </a:r>
            <a:r>
              <a:rPr lang="en-US" b="1" dirty="0">
                <a:solidFill>
                  <a:srgbClr val="FF0000"/>
                </a:solidFill>
              </a:rPr>
              <a:t>on Z-order</a:t>
            </a:r>
            <a:r>
              <a:rPr lang="en-US" dirty="0"/>
              <a:t>!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44C88740-C7C6-BD4B-B616-50692C304209}"/>
              </a:ext>
            </a:extLst>
          </p:cNvPr>
          <p:cNvSpPr>
            <a:spLocks/>
          </p:cNvSpPr>
          <p:nvPr/>
        </p:nvSpPr>
        <p:spPr>
          <a:xfrm>
            <a:off x="1832303" y="2777105"/>
            <a:ext cx="1199417" cy="1010801"/>
          </a:xfrm>
          <a:prstGeom prst="rect">
            <a:avLst/>
          </a:prstGeom>
          <a:solidFill>
            <a:schemeClr val="accent6">
              <a:lumMod val="60000"/>
              <a:lumOff val="40000"/>
              <a:alpha val="26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03F70ACD-3089-D04F-992E-457C36B1E292}"/>
              </a:ext>
            </a:extLst>
          </p:cNvPr>
          <p:cNvSpPr txBox="1"/>
          <p:nvPr/>
        </p:nvSpPr>
        <p:spPr>
          <a:xfrm>
            <a:off x="6766373" y="4410067"/>
            <a:ext cx="391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333FEBB8-37CB-0445-B489-947B82DC2086}"/>
              </a:ext>
            </a:extLst>
          </p:cNvPr>
          <p:cNvSpPr txBox="1"/>
          <p:nvPr/>
        </p:nvSpPr>
        <p:spPr>
          <a:xfrm>
            <a:off x="9286090" y="4494499"/>
            <a:ext cx="529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E7F7591A-6EB8-4741-84AF-D1578C54699A}"/>
              </a:ext>
            </a:extLst>
          </p:cNvPr>
          <p:cNvSpPr txBox="1"/>
          <p:nvPr/>
        </p:nvSpPr>
        <p:spPr>
          <a:xfrm>
            <a:off x="7802962" y="4498713"/>
            <a:ext cx="529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2EBE6B08-E770-4546-8E7E-4326D9E49DEB}"/>
              </a:ext>
            </a:extLst>
          </p:cNvPr>
          <p:cNvSpPr/>
          <p:nvPr/>
        </p:nvSpPr>
        <p:spPr>
          <a:xfrm>
            <a:off x="8072437" y="1039170"/>
            <a:ext cx="1728788" cy="482972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704BE750-51A4-974A-A388-F39D898EB927}"/>
              </a:ext>
            </a:extLst>
          </p:cNvPr>
          <p:cNvSpPr/>
          <p:nvPr/>
        </p:nvSpPr>
        <p:spPr>
          <a:xfrm>
            <a:off x="6459979" y="2111847"/>
            <a:ext cx="1076643" cy="542215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AD24CA37-117D-A543-A375-8CECDA611F2A}"/>
              </a:ext>
            </a:extLst>
          </p:cNvPr>
          <p:cNvSpPr/>
          <p:nvPr/>
        </p:nvSpPr>
        <p:spPr>
          <a:xfrm>
            <a:off x="922853" y="4539096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0725BD28-2543-FA4D-931C-369729FC1040}"/>
                  </a:ext>
                </a:extLst>
              </p:cNvPr>
              <p:cNvSpPr txBox="1"/>
              <p:nvPr/>
            </p:nvSpPr>
            <p:spPr>
              <a:xfrm>
                <a:off x="711271" y="4243827"/>
                <a:ext cx="3736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0725BD28-2543-FA4D-931C-369729FC10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271" y="4243827"/>
                <a:ext cx="373628" cy="276999"/>
              </a:xfrm>
              <a:prstGeom prst="rect">
                <a:avLst/>
              </a:prstGeom>
              <a:blipFill>
                <a:blip r:embed="rId22"/>
                <a:stretch>
                  <a:fillRect l="-13333" r="-3333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1" name="Oval 100">
            <a:extLst>
              <a:ext uri="{FF2B5EF4-FFF2-40B4-BE49-F238E27FC236}">
                <a16:creationId xmlns:a16="http://schemas.microsoft.com/office/drawing/2014/main" id="{9ABAFA8D-EAD9-D44A-B70E-8D28AE3B80E0}"/>
              </a:ext>
            </a:extLst>
          </p:cNvPr>
          <p:cNvSpPr/>
          <p:nvPr/>
        </p:nvSpPr>
        <p:spPr>
          <a:xfrm>
            <a:off x="2375425" y="5591614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D26EC991-6ACA-2341-BA7D-451EA9D27A74}"/>
                  </a:ext>
                </a:extLst>
              </p:cNvPr>
              <p:cNvSpPr txBox="1"/>
              <p:nvPr/>
            </p:nvSpPr>
            <p:spPr>
              <a:xfrm>
                <a:off x="2163843" y="5296345"/>
                <a:ext cx="3736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D26EC991-6ACA-2341-BA7D-451EA9D27A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3843" y="5296345"/>
                <a:ext cx="373628" cy="276999"/>
              </a:xfrm>
              <a:prstGeom prst="rect">
                <a:avLst/>
              </a:prstGeom>
              <a:blipFill>
                <a:blip r:embed="rId23"/>
                <a:stretch>
                  <a:fillRect l="-12903" r="-3226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93A8C623-C887-B945-875A-086769251E0E}"/>
                  </a:ext>
                </a:extLst>
              </p:cNvPr>
              <p:cNvSpPr/>
              <p:nvPr/>
            </p:nvSpPr>
            <p:spPr>
              <a:xfrm>
                <a:off x="11493405" y="3539870"/>
                <a:ext cx="694275" cy="58314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93A8C623-C887-B945-875A-086769251E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93405" y="3539870"/>
                <a:ext cx="694275" cy="583149"/>
              </a:xfrm>
              <a:prstGeom prst="ellipse">
                <a:avLst/>
              </a:prstGeom>
              <a:blipFill>
                <a:blip r:embed="rId2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Oval 103">
                <a:extLst>
                  <a:ext uri="{FF2B5EF4-FFF2-40B4-BE49-F238E27FC236}">
                    <a16:creationId xmlns:a16="http://schemas.microsoft.com/office/drawing/2014/main" id="{60769FF4-44FD-5E4A-B6E4-3B7B6A483D22}"/>
                  </a:ext>
                </a:extLst>
              </p:cNvPr>
              <p:cNvSpPr/>
              <p:nvPr/>
            </p:nvSpPr>
            <p:spPr>
              <a:xfrm>
                <a:off x="8997364" y="3595714"/>
                <a:ext cx="703037" cy="634594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4" name="Oval 103">
                <a:extLst>
                  <a:ext uri="{FF2B5EF4-FFF2-40B4-BE49-F238E27FC236}">
                    <a16:creationId xmlns:a16="http://schemas.microsoft.com/office/drawing/2014/main" id="{60769FF4-44FD-5E4A-B6E4-3B7B6A483D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7364" y="3595714"/>
                <a:ext cx="703037" cy="634594"/>
              </a:xfrm>
              <a:prstGeom prst="ellipse">
                <a:avLst/>
              </a:prstGeom>
              <a:blipFill>
                <a:blip r:embed="rId25"/>
                <a:stretch>
                  <a:fillRect b="-384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0721464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4F378-CD67-8A4D-8ECD-19659C8AE3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1687" y="-80924"/>
            <a:ext cx="9094807" cy="1028777"/>
          </a:xfrm>
        </p:spPr>
        <p:txBody>
          <a:bodyPr/>
          <a:lstStyle/>
          <a:p>
            <a:pPr algn="ctr"/>
            <a:r>
              <a:rPr lang="en-US" dirty="0"/>
              <a:t>Example of range query in PR-</a:t>
            </a:r>
            <a:r>
              <a:rPr lang="en-US" dirty="0" err="1"/>
              <a:t>QuadTree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F1C8300-1158-AF44-8587-F337DADDBF57}"/>
              </a:ext>
            </a:extLst>
          </p:cNvPr>
          <p:cNvSpPr>
            <a:spLocks/>
          </p:cNvSpPr>
          <p:nvPr/>
        </p:nvSpPr>
        <p:spPr>
          <a:xfrm>
            <a:off x="577892" y="1561172"/>
            <a:ext cx="4919659" cy="44381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D4EBE64-0189-9448-AD5F-4A307EE4A47B}"/>
              </a:ext>
            </a:extLst>
          </p:cNvPr>
          <p:cNvSpPr txBox="1"/>
          <p:nvPr/>
        </p:nvSpPr>
        <p:spPr>
          <a:xfrm>
            <a:off x="122102" y="6077415"/>
            <a:ext cx="993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(-16, -16)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3367344-D2C2-644E-AF60-07580BC0BED4}"/>
              </a:ext>
            </a:extLst>
          </p:cNvPr>
          <p:cNvSpPr txBox="1"/>
          <p:nvPr/>
        </p:nvSpPr>
        <p:spPr>
          <a:xfrm>
            <a:off x="5205516" y="6077414"/>
            <a:ext cx="993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(16, -16)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4DEBC0-56B6-454A-91F8-B1862EE00F41}"/>
              </a:ext>
            </a:extLst>
          </p:cNvPr>
          <p:cNvSpPr txBox="1"/>
          <p:nvPr/>
        </p:nvSpPr>
        <p:spPr>
          <a:xfrm>
            <a:off x="5291008" y="1245144"/>
            <a:ext cx="993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(16, 16)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ED43F1C-2803-F74C-9651-112D2BD647D0}"/>
              </a:ext>
            </a:extLst>
          </p:cNvPr>
          <p:cNvSpPr txBox="1"/>
          <p:nvPr/>
        </p:nvSpPr>
        <p:spPr>
          <a:xfrm>
            <a:off x="133565" y="1245143"/>
            <a:ext cx="993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(-16, 16)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0765131-9447-4C44-931A-43E1B93BBEEB}"/>
              </a:ext>
            </a:extLst>
          </p:cNvPr>
          <p:cNvCxnSpPr>
            <a:stCxn id="4" idx="0"/>
            <a:endCxn id="4" idx="2"/>
          </p:cNvCxnSpPr>
          <p:nvPr/>
        </p:nvCxnSpPr>
        <p:spPr>
          <a:xfrm>
            <a:off x="3037722" y="1561172"/>
            <a:ext cx="0" cy="4438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D3FBAC7-85B5-3C47-B35C-27A955D16F67}"/>
              </a:ext>
            </a:extLst>
          </p:cNvPr>
          <p:cNvCxnSpPr>
            <a:cxnSpLocks/>
          </p:cNvCxnSpPr>
          <p:nvPr/>
        </p:nvCxnSpPr>
        <p:spPr>
          <a:xfrm>
            <a:off x="577892" y="3769113"/>
            <a:ext cx="491965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8A41387-28C5-DE48-841A-2335B26C1D70}"/>
              </a:ext>
            </a:extLst>
          </p:cNvPr>
          <p:cNvCxnSpPr>
            <a:cxnSpLocks/>
          </p:cNvCxnSpPr>
          <p:nvPr/>
        </p:nvCxnSpPr>
        <p:spPr>
          <a:xfrm>
            <a:off x="577891" y="2772938"/>
            <a:ext cx="24598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9BEDA4F-10D7-7C49-9BFB-35FB3C88EF64}"/>
              </a:ext>
            </a:extLst>
          </p:cNvPr>
          <p:cNvCxnSpPr>
            <a:cxnSpLocks/>
          </p:cNvCxnSpPr>
          <p:nvPr/>
        </p:nvCxnSpPr>
        <p:spPr>
          <a:xfrm>
            <a:off x="1807802" y="1576042"/>
            <a:ext cx="0" cy="22042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89CC8C9-62FD-CE44-A725-64BA847FCAAD}"/>
              </a:ext>
            </a:extLst>
          </p:cNvPr>
          <p:cNvCxnSpPr>
            <a:cxnSpLocks/>
          </p:cNvCxnSpPr>
          <p:nvPr/>
        </p:nvCxnSpPr>
        <p:spPr>
          <a:xfrm>
            <a:off x="1807802" y="3713356"/>
            <a:ext cx="0" cy="228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FADBD58-BAB1-D649-B8BE-8DED6819B1CF}"/>
              </a:ext>
            </a:extLst>
          </p:cNvPr>
          <p:cNvCxnSpPr>
            <a:cxnSpLocks/>
          </p:cNvCxnSpPr>
          <p:nvPr/>
        </p:nvCxnSpPr>
        <p:spPr>
          <a:xfrm>
            <a:off x="585326" y="4832193"/>
            <a:ext cx="24598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13D531F-986D-BE47-A6B8-ABF050F2A526}"/>
              </a:ext>
            </a:extLst>
          </p:cNvPr>
          <p:cNvCxnSpPr>
            <a:cxnSpLocks/>
          </p:cNvCxnSpPr>
          <p:nvPr/>
        </p:nvCxnSpPr>
        <p:spPr>
          <a:xfrm>
            <a:off x="1807802" y="3289607"/>
            <a:ext cx="123735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FC8060C-B4EF-EC44-8115-288D4A8E64D4}"/>
              </a:ext>
            </a:extLst>
          </p:cNvPr>
          <p:cNvCxnSpPr>
            <a:cxnSpLocks/>
          </p:cNvCxnSpPr>
          <p:nvPr/>
        </p:nvCxnSpPr>
        <p:spPr>
          <a:xfrm>
            <a:off x="2395969" y="2772938"/>
            <a:ext cx="0" cy="10073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>
            <a:extLst>
              <a:ext uri="{FF2B5EF4-FFF2-40B4-BE49-F238E27FC236}">
                <a16:creationId xmlns:a16="http://schemas.microsoft.com/office/drawing/2014/main" id="{E435A33E-DF17-AA4F-ACF3-51283F51EF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4776" y="3385394"/>
            <a:ext cx="323208" cy="2879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C84DB4F-3C32-9E4B-9CBC-D82CA6D7D3EE}"/>
                  </a:ext>
                </a:extLst>
              </p:cNvPr>
              <p:cNvSpPr txBox="1"/>
              <p:nvPr/>
            </p:nvSpPr>
            <p:spPr>
              <a:xfrm>
                <a:off x="421311" y="777388"/>
                <a:ext cx="58632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accent5"/>
                    </a:solidFill>
                  </a:rPr>
                  <a:t>anchor = (-9, 3), </a:t>
                </a:r>
                <a:r>
                  <a:rPr lang="en-US" dirty="0">
                    <a:solidFill>
                      <a:schemeClr val="accent2"/>
                    </a:solidFill>
                  </a:rPr>
                  <a:t>range </a:t>
                </a:r>
                <a:r>
                  <a:rPr lang="en-US" dirty="0">
                    <a:solidFill>
                      <a:schemeClr val="accent5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=7</m:t>
                    </m:r>
                  </m:oMath>
                </a14:m>
                <a:r>
                  <a:rPr lang="en-US" dirty="0">
                    <a:solidFill>
                      <a:schemeClr val="accent2"/>
                    </a:solidFill>
                  </a:rPr>
                  <a:t>,  </a:t>
                </a:r>
                <a:r>
                  <a:rPr lang="en-US" dirty="0">
                    <a:solidFill>
                      <a:srgbClr val="7030A0"/>
                    </a:solidFill>
                  </a:rPr>
                  <a:t>Bucket size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endParaRPr lang="en-US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C84DB4F-3C32-9E4B-9CBC-D82CA6D7D3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311" y="777388"/>
                <a:ext cx="5863271" cy="369332"/>
              </a:xfrm>
              <a:prstGeom prst="rect">
                <a:avLst/>
              </a:prstGeom>
              <a:blipFill>
                <a:blip r:embed="rId3"/>
                <a:stretch>
                  <a:fillRect l="-648" t="-3333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Oval 36">
            <a:extLst>
              <a:ext uri="{FF2B5EF4-FFF2-40B4-BE49-F238E27FC236}">
                <a16:creationId xmlns:a16="http://schemas.microsoft.com/office/drawing/2014/main" id="{C40E7FAC-2BA5-204B-AF7C-B13A89D2BA1C}"/>
              </a:ext>
            </a:extLst>
          </p:cNvPr>
          <p:cNvSpPr/>
          <p:nvPr/>
        </p:nvSpPr>
        <p:spPr>
          <a:xfrm>
            <a:off x="1474775" y="1839952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9BC64F6B-B4FF-CC46-9D08-E3240F04BCC4}"/>
              </a:ext>
            </a:extLst>
          </p:cNvPr>
          <p:cNvSpPr/>
          <p:nvPr/>
        </p:nvSpPr>
        <p:spPr>
          <a:xfrm>
            <a:off x="1760377" y="2258122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030A4FD8-FDCA-1240-A03A-50E44C956454}"/>
              </a:ext>
            </a:extLst>
          </p:cNvPr>
          <p:cNvSpPr/>
          <p:nvPr/>
        </p:nvSpPr>
        <p:spPr>
          <a:xfrm>
            <a:off x="943232" y="2401225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858369C6-A3CE-A549-B7E8-894D1B0E3C4F}"/>
              </a:ext>
            </a:extLst>
          </p:cNvPr>
          <p:cNvSpPr/>
          <p:nvPr/>
        </p:nvSpPr>
        <p:spPr>
          <a:xfrm>
            <a:off x="2470945" y="2401225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A8DFBF64-6A63-4941-B76D-0711BFF9E589}"/>
              </a:ext>
            </a:extLst>
          </p:cNvPr>
          <p:cNvSpPr/>
          <p:nvPr/>
        </p:nvSpPr>
        <p:spPr>
          <a:xfrm>
            <a:off x="3258965" y="2810100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3F572112-0688-6D4E-9954-5C92A9766196}"/>
              </a:ext>
            </a:extLst>
          </p:cNvPr>
          <p:cNvSpPr/>
          <p:nvPr/>
        </p:nvSpPr>
        <p:spPr>
          <a:xfrm>
            <a:off x="2489532" y="3066575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29CE63BF-5CF8-D842-864E-357C56C2EF7F}"/>
              </a:ext>
            </a:extLst>
          </p:cNvPr>
          <p:cNvSpPr/>
          <p:nvPr/>
        </p:nvSpPr>
        <p:spPr>
          <a:xfrm>
            <a:off x="2073225" y="3486601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64B5F066-3BDC-2E47-A2A2-65998B32EDA0}"/>
              </a:ext>
            </a:extLst>
          </p:cNvPr>
          <p:cNvSpPr/>
          <p:nvPr/>
        </p:nvSpPr>
        <p:spPr>
          <a:xfrm>
            <a:off x="1556555" y="4241162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06F0AC4F-8993-1441-9484-031E5E3C4383}"/>
              </a:ext>
            </a:extLst>
          </p:cNvPr>
          <p:cNvSpPr/>
          <p:nvPr/>
        </p:nvSpPr>
        <p:spPr>
          <a:xfrm>
            <a:off x="2675385" y="3408542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284C06F-6037-6F4E-9388-4ED478106D7D}"/>
              </a:ext>
            </a:extLst>
          </p:cNvPr>
          <p:cNvSpPr txBox="1"/>
          <p:nvPr/>
        </p:nvSpPr>
        <p:spPr>
          <a:xfrm>
            <a:off x="2839728" y="3765467"/>
            <a:ext cx="2054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0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DC40580-A139-C249-90A1-1AC648FC3614}"/>
              </a:ext>
            </a:extLst>
          </p:cNvPr>
          <p:cNvSpPr txBox="1"/>
          <p:nvPr/>
        </p:nvSpPr>
        <p:spPr>
          <a:xfrm>
            <a:off x="2197241" y="3759315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-4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DD1F80B-070E-5045-9A7B-C782D99A825D}"/>
              </a:ext>
            </a:extLst>
          </p:cNvPr>
          <p:cNvSpPr txBox="1"/>
          <p:nvPr/>
        </p:nvSpPr>
        <p:spPr>
          <a:xfrm>
            <a:off x="3501723" y="3759315"/>
            <a:ext cx="2054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4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383F2446-45E7-AA4E-B621-DE69374595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2812" y="3168792"/>
            <a:ext cx="215900" cy="228600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8017408E-686D-CF48-9D4A-F5D3498FBDA5}"/>
              </a:ext>
            </a:extLst>
          </p:cNvPr>
          <p:cNvSpPr txBox="1"/>
          <p:nvPr/>
        </p:nvSpPr>
        <p:spPr>
          <a:xfrm>
            <a:off x="1592398" y="3768840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-8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89434D0-EFD9-E948-AF48-D52018F7B778}"/>
              </a:ext>
            </a:extLst>
          </p:cNvPr>
          <p:cNvSpPr txBox="1"/>
          <p:nvPr/>
        </p:nvSpPr>
        <p:spPr>
          <a:xfrm>
            <a:off x="4081483" y="3779567"/>
            <a:ext cx="2054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8</a:t>
            </a: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13446AA9-C995-F048-A218-A84FE9DC843B}"/>
              </a:ext>
            </a:extLst>
          </p:cNvPr>
          <p:cNvCxnSpPr>
            <a:cxnSpLocks/>
          </p:cNvCxnSpPr>
          <p:nvPr/>
        </p:nvCxnSpPr>
        <p:spPr>
          <a:xfrm flipH="1">
            <a:off x="1620284" y="3457748"/>
            <a:ext cx="7231" cy="308205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6E462DB3-49F7-4A47-922A-63AADC96AE78}"/>
              </a:ext>
            </a:extLst>
          </p:cNvPr>
          <p:cNvCxnSpPr>
            <a:cxnSpLocks/>
          </p:cNvCxnSpPr>
          <p:nvPr/>
        </p:nvCxnSpPr>
        <p:spPr>
          <a:xfrm>
            <a:off x="1688655" y="3389482"/>
            <a:ext cx="1331256" cy="3823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24CB42CA-8EAE-CE4D-82D9-095DFE4458C3}"/>
              </a:ext>
            </a:extLst>
          </p:cNvPr>
          <p:cNvSpPr txBox="1"/>
          <p:nvPr/>
        </p:nvSpPr>
        <p:spPr>
          <a:xfrm>
            <a:off x="1444753" y="3764077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00B0F0"/>
                </a:solidFill>
              </a:rPr>
              <a:t>-9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BCC205CA-23A5-1641-A112-80D91CF958DF}"/>
              </a:ext>
            </a:extLst>
          </p:cNvPr>
          <p:cNvSpPr txBox="1"/>
          <p:nvPr/>
        </p:nvSpPr>
        <p:spPr>
          <a:xfrm>
            <a:off x="3025913" y="3287814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00B0F0"/>
                </a:solidFill>
              </a:rPr>
              <a:t>3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359B3557-F84D-874D-BC31-BDABDB1128EF}"/>
              </a:ext>
            </a:extLst>
          </p:cNvPr>
          <p:cNvSpPr txBox="1"/>
          <p:nvPr/>
        </p:nvSpPr>
        <p:spPr>
          <a:xfrm>
            <a:off x="2778255" y="4183182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-4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B980752-22D2-A34A-A952-DA61554DFFDF}"/>
              </a:ext>
            </a:extLst>
          </p:cNvPr>
          <p:cNvSpPr txBox="1"/>
          <p:nvPr/>
        </p:nvSpPr>
        <p:spPr>
          <a:xfrm>
            <a:off x="2802066" y="4664199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-8</a:t>
            </a: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8C929720-BA9D-3C46-BCF3-253BA94B95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87662" y="2614607"/>
            <a:ext cx="215900" cy="228600"/>
          </a:xfrm>
          <a:prstGeom prst="rect">
            <a:avLst/>
          </a:prstGeom>
        </p:spPr>
      </p:pic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E99C64F5-A836-4247-AEB1-5CCE9DDB9EAF}"/>
              </a:ext>
            </a:extLst>
          </p:cNvPr>
          <p:cNvCxnSpPr>
            <a:cxnSpLocks/>
          </p:cNvCxnSpPr>
          <p:nvPr/>
        </p:nvCxnSpPr>
        <p:spPr>
          <a:xfrm>
            <a:off x="1607804" y="3422830"/>
            <a:ext cx="1203348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Oval 74">
            <a:extLst>
              <a:ext uri="{FF2B5EF4-FFF2-40B4-BE49-F238E27FC236}">
                <a16:creationId xmlns:a16="http://schemas.microsoft.com/office/drawing/2014/main" id="{47CCA042-4D34-1543-97CB-B2810DB98106}"/>
              </a:ext>
            </a:extLst>
          </p:cNvPr>
          <p:cNvSpPr/>
          <p:nvPr/>
        </p:nvSpPr>
        <p:spPr>
          <a:xfrm>
            <a:off x="714103" y="2512737"/>
            <a:ext cx="2015380" cy="2011680"/>
          </a:xfrm>
          <a:prstGeom prst="ellipse">
            <a:avLst/>
          </a:prstGeom>
          <a:solidFill>
            <a:schemeClr val="accent2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1437A734-5F5E-1F4E-AFCE-0B91124B4081}"/>
                  </a:ext>
                </a:extLst>
              </p:cNvPr>
              <p:cNvSpPr txBox="1"/>
              <p:nvPr/>
            </p:nvSpPr>
            <p:spPr>
              <a:xfrm>
                <a:off x="731650" y="2105956"/>
                <a:ext cx="27584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1437A734-5F5E-1F4E-AFCE-0B91124B40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650" y="2105956"/>
                <a:ext cx="275845" cy="276999"/>
              </a:xfrm>
              <a:prstGeom prst="rect">
                <a:avLst/>
              </a:prstGeom>
              <a:blipFill>
                <a:blip r:embed="rId6"/>
                <a:stretch>
                  <a:fillRect l="-22727" r="-4545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87D865D-922E-7D46-B0B6-3DC6B703FAF7}"/>
                  </a:ext>
                </a:extLst>
              </p:cNvPr>
              <p:cNvSpPr txBox="1"/>
              <p:nvPr/>
            </p:nvSpPr>
            <p:spPr>
              <a:xfrm>
                <a:off x="1255534" y="1629692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87D865D-922E-7D46-B0B6-3DC6B703FA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5534" y="1629692"/>
                <a:ext cx="281167" cy="276999"/>
              </a:xfrm>
              <a:prstGeom prst="rect">
                <a:avLst/>
              </a:prstGeom>
              <a:blipFill>
                <a:blip r:embed="rId7"/>
                <a:stretch>
                  <a:fillRect l="-17391" r="-4348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BB3CD07-D837-F44C-A472-66C908F6DB16}"/>
                  </a:ext>
                </a:extLst>
              </p:cNvPr>
              <p:cNvSpPr txBox="1"/>
              <p:nvPr/>
            </p:nvSpPr>
            <p:spPr>
              <a:xfrm>
                <a:off x="1898473" y="1958313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BB3CD07-D837-F44C-A472-66C908F6DB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8473" y="1958313"/>
                <a:ext cx="281167" cy="276999"/>
              </a:xfrm>
              <a:prstGeom prst="rect">
                <a:avLst/>
              </a:prstGeom>
              <a:blipFill>
                <a:blip r:embed="rId8"/>
                <a:stretch>
                  <a:fillRect l="-16667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4A56388C-2791-C543-86A1-29F83A27FAD6}"/>
                  </a:ext>
                </a:extLst>
              </p:cNvPr>
              <p:cNvSpPr txBox="1"/>
              <p:nvPr/>
            </p:nvSpPr>
            <p:spPr>
              <a:xfrm>
                <a:off x="2379493" y="2110708"/>
                <a:ext cx="27943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4A56388C-2791-C543-86A1-29F83A27FA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9493" y="2110708"/>
                <a:ext cx="279435" cy="276999"/>
              </a:xfrm>
              <a:prstGeom prst="rect">
                <a:avLst/>
              </a:prstGeom>
              <a:blipFill>
                <a:blip r:embed="rId9"/>
                <a:stretch>
                  <a:fillRect l="-17391" r="-4348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23C3719B-A6AF-164F-90D4-CEF73935F3C9}"/>
                  </a:ext>
                </a:extLst>
              </p:cNvPr>
              <p:cNvSpPr txBox="1"/>
              <p:nvPr/>
            </p:nvSpPr>
            <p:spPr>
              <a:xfrm>
                <a:off x="3236751" y="2467902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23C3719B-A6AF-164F-90D4-CEF73935F3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6751" y="2467902"/>
                <a:ext cx="281167" cy="276999"/>
              </a:xfrm>
              <a:prstGeom prst="rect">
                <a:avLst/>
              </a:prstGeom>
              <a:blipFill>
                <a:blip r:embed="rId10"/>
                <a:stretch>
                  <a:fillRect l="-17391" r="-4348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CB576CCD-353B-A64A-A8B6-79C729DF5242}"/>
                  </a:ext>
                </a:extLst>
              </p:cNvPr>
              <p:cNvSpPr txBox="1"/>
              <p:nvPr/>
            </p:nvSpPr>
            <p:spPr>
              <a:xfrm>
                <a:off x="2603329" y="2834619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CB576CCD-353B-A64A-A8B6-79C729DF52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3329" y="2834619"/>
                <a:ext cx="281167" cy="276999"/>
              </a:xfrm>
              <a:prstGeom prst="rect">
                <a:avLst/>
              </a:prstGeom>
              <a:blipFill>
                <a:blip r:embed="rId11"/>
                <a:stretch>
                  <a:fillRect l="-17391" r="-4348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1EE9049A-08B4-3D4B-842B-844CD7B49850}"/>
                  </a:ext>
                </a:extLst>
              </p:cNvPr>
              <p:cNvSpPr txBox="1"/>
              <p:nvPr/>
            </p:nvSpPr>
            <p:spPr>
              <a:xfrm>
                <a:off x="2755729" y="3401371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1EE9049A-08B4-3D4B-842B-844CD7B498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5729" y="3401371"/>
                <a:ext cx="281167" cy="276999"/>
              </a:xfrm>
              <a:prstGeom prst="rect">
                <a:avLst/>
              </a:prstGeom>
              <a:blipFill>
                <a:blip r:embed="rId12"/>
                <a:stretch>
                  <a:fillRect l="-17391" r="-4348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3BC46F4D-80C4-8045-966E-89D8A837A63B}"/>
                  </a:ext>
                </a:extLst>
              </p:cNvPr>
              <p:cNvSpPr txBox="1"/>
              <p:nvPr/>
            </p:nvSpPr>
            <p:spPr>
              <a:xfrm>
                <a:off x="2108022" y="3510907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3BC46F4D-80C4-8045-966E-89D8A837A6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8022" y="3510907"/>
                <a:ext cx="281167" cy="276999"/>
              </a:xfrm>
              <a:prstGeom prst="rect">
                <a:avLst/>
              </a:prstGeom>
              <a:blipFill>
                <a:blip r:embed="rId13"/>
                <a:stretch>
                  <a:fillRect l="-17391" r="-4348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A21FCB75-57F2-6B4B-B6D4-2E51392F06B3}"/>
                  </a:ext>
                </a:extLst>
              </p:cNvPr>
              <p:cNvSpPr txBox="1"/>
              <p:nvPr/>
            </p:nvSpPr>
            <p:spPr>
              <a:xfrm>
                <a:off x="1574613" y="4277677"/>
                <a:ext cx="27584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A21FCB75-57F2-6B4B-B6D4-2E51392F06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4613" y="4277677"/>
                <a:ext cx="275845" cy="276999"/>
              </a:xfrm>
              <a:prstGeom prst="rect">
                <a:avLst/>
              </a:prstGeom>
              <a:blipFill>
                <a:blip r:embed="rId14"/>
                <a:stretch>
                  <a:fillRect l="-17391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111C7B60-146D-7C49-AE2F-67EB5ACFE4E2}"/>
              </a:ext>
            </a:extLst>
          </p:cNvPr>
          <p:cNvCxnSpPr>
            <a:cxnSpLocks/>
          </p:cNvCxnSpPr>
          <p:nvPr/>
        </p:nvCxnSpPr>
        <p:spPr>
          <a:xfrm flipH="1">
            <a:off x="7024504" y="1413529"/>
            <a:ext cx="1142054" cy="614225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B7A097B4-96AB-5B49-B870-C1FACE0D83D2}"/>
              </a:ext>
            </a:extLst>
          </p:cNvPr>
          <p:cNvCxnSpPr>
            <a:cxnSpLocks/>
          </p:cNvCxnSpPr>
          <p:nvPr/>
        </p:nvCxnSpPr>
        <p:spPr>
          <a:xfrm flipH="1">
            <a:off x="8386763" y="1576042"/>
            <a:ext cx="331640" cy="7378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CADC76E4-CC05-974D-9737-328F5B01EFE9}"/>
              </a:ext>
            </a:extLst>
          </p:cNvPr>
          <p:cNvCxnSpPr>
            <a:cxnSpLocks/>
          </p:cNvCxnSpPr>
          <p:nvPr/>
        </p:nvCxnSpPr>
        <p:spPr>
          <a:xfrm>
            <a:off x="9458325" y="1561172"/>
            <a:ext cx="705531" cy="6741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D65B81CE-AB0E-8F4C-9BB4-A473BDD2C31D}"/>
              </a:ext>
            </a:extLst>
          </p:cNvPr>
          <p:cNvCxnSpPr>
            <a:cxnSpLocks/>
          </p:cNvCxnSpPr>
          <p:nvPr/>
        </p:nvCxnSpPr>
        <p:spPr>
          <a:xfrm>
            <a:off x="9797354" y="1413529"/>
            <a:ext cx="1526024" cy="4005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Oval 107">
            <a:extLst>
              <a:ext uri="{FF2B5EF4-FFF2-40B4-BE49-F238E27FC236}">
                <a16:creationId xmlns:a16="http://schemas.microsoft.com/office/drawing/2014/main" id="{983A2BA5-38F6-9B41-9D65-F467C840EA86}"/>
              </a:ext>
            </a:extLst>
          </p:cNvPr>
          <p:cNvSpPr/>
          <p:nvPr/>
        </p:nvSpPr>
        <p:spPr>
          <a:xfrm>
            <a:off x="9625534" y="2400465"/>
            <a:ext cx="1076643" cy="54221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0D11F92F-18CC-5F49-A9E5-F8FEF8B76FC5}"/>
                  </a:ext>
                </a:extLst>
              </p:cNvPr>
              <p:cNvSpPr/>
              <p:nvPr/>
            </p:nvSpPr>
            <p:spPr>
              <a:xfrm>
                <a:off x="7848441" y="2343499"/>
                <a:ext cx="1076643" cy="54221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0D11F92F-18CC-5F49-A9E5-F8FEF8B76F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8441" y="2343499"/>
                <a:ext cx="1076643" cy="542215"/>
              </a:xfrm>
              <a:prstGeom prst="ellipse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0" name="Oval 109">
            <a:extLst>
              <a:ext uri="{FF2B5EF4-FFF2-40B4-BE49-F238E27FC236}">
                <a16:creationId xmlns:a16="http://schemas.microsoft.com/office/drawing/2014/main" id="{3A3D12D0-9524-5244-865E-3FB35B4E64CB}"/>
              </a:ext>
            </a:extLst>
          </p:cNvPr>
          <p:cNvSpPr/>
          <p:nvPr/>
        </p:nvSpPr>
        <p:spPr>
          <a:xfrm>
            <a:off x="10985081" y="1895708"/>
            <a:ext cx="1076643" cy="54221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ADE06B88-5EB9-E941-99AB-D2D46618547D}"/>
              </a:ext>
            </a:extLst>
          </p:cNvPr>
          <p:cNvCxnSpPr>
            <a:cxnSpLocks/>
          </p:cNvCxnSpPr>
          <p:nvPr/>
        </p:nvCxnSpPr>
        <p:spPr>
          <a:xfrm flipH="1">
            <a:off x="5991988" y="2521133"/>
            <a:ext cx="544736" cy="2841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592A0D34-9286-6847-AA3B-8DE51A1D2F2E}"/>
              </a:ext>
            </a:extLst>
          </p:cNvPr>
          <p:cNvCxnSpPr>
            <a:cxnSpLocks/>
          </p:cNvCxnSpPr>
          <p:nvPr/>
        </p:nvCxnSpPr>
        <p:spPr>
          <a:xfrm flipH="1">
            <a:off x="6207366" y="2606401"/>
            <a:ext cx="568662" cy="8009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8D157BAD-C517-2B49-BAD7-377C9F5923FC}"/>
              </a:ext>
            </a:extLst>
          </p:cNvPr>
          <p:cNvCxnSpPr>
            <a:cxnSpLocks/>
          </p:cNvCxnSpPr>
          <p:nvPr/>
        </p:nvCxnSpPr>
        <p:spPr>
          <a:xfrm flipH="1">
            <a:off x="6842129" y="2653318"/>
            <a:ext cx="194544" cy="73207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3F21784C-D3B2-8B4F-B5FC-37D7108EEC12}"/>
              </a:ext>
            </a:extLst>
          </p:cNvPr>
          <p:cNvCxnSpPr>
            <a:cxnSpLocks/>
          </p:cNvCxnSpPr>
          <p:nvPr/>
        </p:nvCxnSpPr>
        <p:spPr>
          <a:xfrm>
            <a:off x="7366031" y="2618573"/>
            <a:ext cx="416309" cy="8923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Oval 118">
            <a:extLst>
              <a:ext uri="{FF2B5EF4-FFF2-40B4-BE49-F238E27FC236}">
                <a16:creationId xmlns:a16="http://schemas.microsoft.com/office/drawing/2014/main" id="{14DFBD9B-49EA-8941-812E-EE9DBCBB212D}"/>
              </a:ext>
            </a:extLst>
          </p:cNvPr>
          <p:cNvSpPr/>
          <p:nvPr/>
        </p:nvSpPr>
        <p:spPr>
          <a:xfrm>
            <a:off x="6531303" y="3485133"/>
            <a:ext cx="694275" cy="58314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Oval 121">
                <a:extLst>
                  <a:ext uri="{FF2B5EF4-FFF2-40B4-BE49-F238E27FC236}">
                    <a16:creationId xmlns:a16="http://schemas.microsoft.com/office/drawing/2014/main" id="{B950B928-B08F-FA4D-8639-878213CF86A3}"/>
                  </a:ext>
                </a:extLst>
              </p:cNvPr>
              <p:cNvSpPr/>
              <p:nvPr/>
            </p:nvSpPr>
            <p:spPr>
              <a:xfrm>
                <a:off x="5755733" y="3495491"/>
                <a:ext cx="694275" cy="583149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3,</m:t>
                      </m:r>
                    </m:oMath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2" name="Oval 121">
                <a:extLst>
                  <a:ext uri="{FF2B5EF4-FFF2-40B4-BE49-F238E27FC236}">
                    <a16:creationId xmlns:a16="http://schemas.microsoft.com/office/drawing/2014/main" id="{B950B928-B08F-FA4D-8639-878213CF86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5733" y="3495491"/>
                <a:ext cx="694275" cy="583149"/>
              </a:xfrm>
              <a:prstGeom prst="ellipse">
                <a:avLst/>
              </a:prstGeom>
              <a:blipFill>
                <a:blip r:embed="rId16"/>
                <a:stretch>
                  <a:fillRect b="-1041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B80EAF62-6A74-BC44-A38D-4789B856867E}"/>
                  </a:ext>
                </a:extLst>
              </p:cNvPr>
              <p:cNvSpPr/>
              <p:nvPr/>
            </p:nvSpPr>
            <p:spPr>
              <a:xfrm>
                <a:off x="5495866" y="2805079"/>
                <a:ext cx="694275" cy="583149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1,</m:t>
                      </m:r>
                    </m:oMath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B80EAF62-6A74-BC44-A38D-4789B85686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5866" y="2805079"/>
                <a:ext cx="694275" cy="583149"/>
              </a:xfrm>
              <a:prstGeom prst="ellipse">
                <a:avLst/>
              </a:prstGeom>
              <a:blipFill>
                <a:blip r:embed="rId17"/>
                <a:stretch>
                  <a:fillRect b="-1250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6AF9F15E-DED0-E949-8CBC-6D664601DCBA}"/>
              </a:ext>
            </a:extLst>
          </p:cNvPr>
          <p:cNvCxnSpPr>
            <a:cxnSpLocks/>
          </p:cNvCxnSpPr>
          <p:nvPr/>
        </p:nvCxnSpPr>
        <p:spPr>
          <a:xfrm flipH="1">
            <a:off x="7065249" y="4017633"/>
            <a:ext cx="471373" cy="7026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Oval 127">
            <a:extLst>
              <a:ext uri="{FF2B5EF4-FFF2-40B4-BE49-F238E27FC236}">
                <a16:creationId xmlns:a16="http://schemas.microsoft.com/office/drawing/2014/main" id="{A0B66E87-88B7-A04F-A32B-5928CE8DFC70}"/>
              </a:ext>
            </a:extLst>
          </p:cNvPr>
          <p:cNvSpPr>
            <a:spLocks noChangeAspect="1"/>
          </p:cNvSpPr>
          <p:nvPr/>
        </p:nvSpPr>
        <p:spPr>
          <a:xfrm>
            <a:off x="6727461" y="4771921"/>
            <a:ext cx="457200" cy="4572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AE3FDE38-857D-5640-84DD-8A9C8980D6D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465656" y="4767156"/>
                <a:ext cx="457200" cy="4572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AE3FDE38-857D-5640-84DD-8A9C8980D6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5656" y="4767156"/>
                <a:ext cx="457200" cy="457200"/>
              </a:xfrm>
              <a:prstGeom prst="ellipse">
                <a:avLst/>
              </a:prstGeom>
              <a:blipFill>
                <a:blip r:embed="rId18"/>
                <a:stretch>
                  <a:fillRect l="-540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5F03693F-5766-F643-906E-483748D372C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185971" y="4809362"/>
                <a:ext cx="457200" cy="4572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5F03693F-5766-F643-906E-483748D372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5971" y="4809362"/>
                <a:ext cx="457200" cy="457200"/>
              </a:xfrm>
              <a:prstGeom prst="ellipse">
                <a:avLst/>
              </a:prstGeom>
              <a:blipFill>
                <a:blip r:embed="rId19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47F7244A-6014-6E41-B954-C65631D8DF2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938454" y="4804597"/>
                <a:ext cx="457200" cy="4572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47F7244A-6014-6E41-B954-C65631D8DF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8454" y="4804597"/>
                <a:ext cx="457200" cy="457200"/>
              </a:xfrm>
              <a:prstGeom prst="ellipse">
                <a:avLst/>
              </a:prstGeom>
              <a:blipFill>
                <a:blip r:embed="rId20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86C3C6BC-7568-E74F-845F-E9A1CC6A12C8}"/>
              </a:ext>
            </a:extLst>
          </p:cNvPr>
          <p:cNvCxnSpPr>
            <a:cxnSpLocks/>
          </p:cNvCxnSpPr>
          <p:nvPr/>
        </p:nvCxnSpPr>
        <p:spPr>
          <a:xfrm flipH="1">
            <a:off x="7718607" y="4143770"/>
            <a:ext cx="53702" cy="5204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F9FD7456-EC2D-874A-825D-C68AAE470598}"/>
              </a:ext>
            </a:extLst>
          </p:cNvPr>
          <p:cNvCxnSpPr>
            <a:cxnSpLocks/>
          </p:cNvCxnSpPr>
          <p:nvPr/>
        </p:nvCxnSpPr>
        <p:spPr>
          <a:xfrm>
            <a:off x="8070568" y="4098965"/>
            <a:ext cx="482015" cy="6213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C331B52D-8C73-2141-9943-8CE625BB0894}"/>
              </a:ext>
            </a:extLst>
          </p:cNvPr>
          <p:cNvCxnSpPr>
            <a:cxnSpLocks/>
          </p:cNvCxnSpPr>
          <p:nvPr/>
        </p:nvCxnSpPr>
        <p:spPr>
          <a:xfrm>
            <a:off x="8200258" y="3867037"/>
            <a:ext cx="966796" cy="7971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60FCD9C5-0658-5C4A-86EE-EDD0578A946C}"/>
              </a:ext>
            </a:extLst>
          </p:cNvPr>
          <p:cNvCxnSpPr>
            <a:cxnSpLocks/>
          </p:cNvCxnSpPr>
          <p:nvPr/>
        </p:nvCxnSpPr>
        <p:spPr>
          <a:xfrm flipH="1">
            <a:off x="9420085" y="2973118"/>
            <a:ext cx="445823" cy="5377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ACC8C392-6B31-1D42-85A5-A362D0CC4440}"/>
              </a:ext>
            </a:extLst>
          </p:cNvPr>
          <p:cNvCxnSpPr>
            <a:cxnSpLocks/>
          </p:cNvCxnSpPr>
          <p:nvPr/>
        </p:nvCxnSpPr>
        <p:spPr>
          <a:xfrm flipH="1">
            <a:off x="10113498" y="2984513"/>
            <a:ext cx="177310" cy="5841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4FDCD2B7-152B-BC4D-BB03-338334E6D6CE}"/>
              </a:ext>
            </a:extLst>
          </p:cNvPr>
          <p:cNvCxnSpPr>
            <a:cxnSpLocks/>
          </p:cNvCxnSpPr>
          <p:nvPr/>
        </p:nvCxnSpPr>
        <p:spPr>
          <a:xfrm>
            <a:off x="10549970" y="3006664"/>
            <a:ext cx="344285" cy="5914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704DD6B7-F153-594D-9753-4ECACF1A8F29}"/>
              </a:ext>
            </a:extLst>
          </p:cNvPr>
          <p:cNvCxnSpPr>
            <a:cxnSpLocks/>
          </p:cNvCxnSpPr>
          <p:nvPr/>
        </p:nvCxnSpPr>
        <p:spPr>
          <a:xfrm>
            <a:off x="10730836" y="2857181"/>
            <a:ext cx="792566" cy="6537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Oval 147">
            <a:extLst>
              <a:ext uri="{FF2B5EF4-FFF2-40B4-BE49-F238E27FC236}">
                <a16:creationId xmlns:a16="http://schemas.microsoft.com/office/drawing/2014/main" id="{827F7AEF-055D-7645-B788-01CE6D6AE33F}"/>
              </a:ext>
            </a:extLst>
          </p:cNvPr>
          <p:cNvSpPr/>
          <p:nvPr/>
        </p:nvSpPr>
        <p:spPr>
          <a:xfrm>
            <a:off x="9797354" y="3649406"/>
            <a:ext cx="694275" cy="58314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Oval 148">
            <a:extLst>
              <a:ext uri="{FF2B5EF4-FFF2-40B4-BE49-F238E27FC236}">
                <a16:creationId xmlns:a16="http://schemas.microsoft.com/office/drawing/2014/main" id="{431BBF08-0D12-184D-A846-741CACC514FB}"/>
              </a:ext>
            </a:extLst>
          </p:cNvPr>
          <p:cNvSpPr/>
          <p:nvPr/>
        </p:nvSpPr>
        <p:spPr>
          <a:xfrm>
            <a:off x="10702177" y="3678540"/>
            <a:ext cx="694275" cy="58314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57210AA5-CE15-6046-AAF8-4BFDDE75CBE4}"/>
              </a:ext>
            </a:extLst>
          </p:cNvPr>
          <p:cNvSpPr/>
          <p:nvPr/>
        </p:nvSpPr>
        <p:spPr>
          <a:xfrm>
            <a:off x="11493405" y="3539870"/>
            <a:ext cx="694275" cy="58314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Oval 153">
                <a:extLst>
                  <a:ext uri="{FF2B5EF4-FFF2-40B4-BE49-F238E27FC236}">
                    <a16:creationId xmlns:a16="http://schemas.microsoft.com/office/drawing/2014/main" id="{271A5EE8-5ED8-3A4E-B8F3-FA3409777DF6}"/>
                  </a:ext>
                </a:extLst>
              </p:cNvPr>
              <p:cNvSpPr/>
              <p:nvPr/>
            </p:nvSpPr>
            <p:spPr>
              <a:xfrm>
                <a:off x="8997364" y="3595714"/>
                <a:ext cx="694275" cy="58314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4" name="Oval 153">
                <a:extLst>
                  <a:ext uri="{FF2B5EF4-FFF2-40B4-BE49-F238E27FC236}">
                    <a16:creationId xmlns:a16="http://schemas.microsoft.com/office/drawing/2014/main" id="{271A5EE8-5ED8-3A4E-B8F3-FA3409777D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7364" y="3595714"/>
                <a:ext cx="694275" cy="583149"/>
              </a:xfrm>
              <a:prstGeom prst="ellipse">
                <a:avLst/>
              </a:prstGeom>
              <a:blipFill>
                <a:blip r:embed="rId21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5" name="Picture 154">
            <a:extLst>
              <a:ext uri="{FF2B5EF4-FFF2-40B4-BE49-F238E27FC236}">
                <a16:creationId xmlns:a16="http://schemas.microsoft.com/office/drawing/2014/main" id="{CB16B6D5-7266-2B49-A61F-FDDD03F808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0944" y="3744073"/>
            <a:ext cx="153965" cy="137160"/>
          </a:xfrm>
          <a:prstGeom prst="rect">
            <a:avLst/>
          </a:prstGeom>
        </p:spPr>
      </p:pic>
      <p:sp>
        <p:nvSpPr>
          <p:cNvPr id="99" name="Oval 98">
            <a:extLst>
              <a:ext uri="{FF2B5EF4-FFF2-40B4-BE49-F238E27FC236}">
                <a16:creationId xmlns:a16="http://schemas.microsoft.com/office/drawing/2014/main" id="{4DF2B516-5D26-BC44-ABD1-862D6F015EF3}"/>
              </a:ext>
            </a:extLst>
          </p:cNvPr>
          <p:cNvSpPr/>
          <p:nvPr/>
        </p:nvSpPr>
        <p:spPr>
          <a:xfrm>
            <a:off x="7472283" y="3518577"/>
            <a:ext cx="694275" cy="58314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44C88740-C7C6-BD4B-B616-50692C304209}"/>
              </a:ext>
            </a:extLst>
          </p:cNvPr>
          <p:cNvSpPr>
            <a:spLocks/>
          </p:cNvSpPr>
          <p:nvPr/>
        </p:nvSpPr>
        <p:spPr>
          <a:xfrm>
            <a:off x="1832304" y="2777105"/>
            <a:ext cx="584646" cy="510709"/>
          </a:xfrm>
          <a:prstGeom prst="rect">
            <a:avLst/>
          </a:prstGeom>
          <a:solidFill>
            <a:schemeClr val="accent6">
              <a:lumMod val="60000"/>
              <a:lumOff val="40000"/>
              <a:alpha val="63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03F70ACD-3089-D04F-992E-457C36B1E292}"/>
              </a:ext>
            </a:extLst>
          </p:cNvPr>
          <p:cNvSpPr txBox="1"/>
          <p:nvPr/>
        </p:nvSpPr>
        <p:spPr>
          <a:xfrm>
            <a:off x="6766373" y="4410067"/>
            <a:ext cx="391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D9133232-A565-3648-8A4E-2A595151B79E}"/>
              </a:ext>
            </a:extLst>
          </p:cNvPr>
          <p:cNvSpPr txBox="1"/>
          <p:nvPr/>
        </p:nvSpPr>
        <p:spPr>
          <a:xfrm>
            <a:off x="7257383" y="5877450"/>
            <a:ext cx="41390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chemeClr val="accent6"/>
                </a:solidFill>
              </a:rPr>
              <a:t>White node, nothing to report…</a:t>
            </a: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AD5A2F11-6E07-4148-8AB9-06A1F478AF20}"/>
              </a:ext>
            </a:extLst>
          </p:cNvPr>
          <p:cNvSpPr/>
          <p:nvPr/>
        </p:nvSpPr>
        <p:spPr>
          <a:xfrm>
            <a:off x="8072437" y="1039170"/>
            <a:ext cx="1728788" cy="482972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15D31EF1-A24A-EA4C-908C-210041C6464D}"/>
              </a:ext>
            </a:extLst>
          </p:cNvPr>
          <p:cNvSpPr/>
          <p:nvPr/>
        </p:nvSpPr>
        <p:spPr>
          <a:xfrm>
            <a:off x="6459979" y="2111847"/>
            <a:ext cx="1076643" cy="542215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1ADA9E7A-42B7-304D-888F-B6FBD4BF2657}"/>
              </a:ext>
            </a:extLst>
          </p:cNvPr>
          <p:cNvSpPr/>
          <p:nvPr/>
        </p:nvSpPr>
        <p:spPr>
          <a:xfrm>
            <a:off x="922853" y="4539096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95E81376-3BB2-DC4F-A75B-0B81104FD6AB}"/>
                  </a:ext>
                </a:extLst>
              </p:cNvPr>
              <p:cNvSpPr txBox="1"/>
              <p:nvPr/>
            </p:nvSpPr>
            <p:spPr>
              <a:xfrm>
                <a:off x="711271" y="4243827"/>
                <a:ext cx="3736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95E81376-3BB2-DC4F-A75B-0B81104FD6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271" y="4243827"/>
                <a:ext cx="373628" cy="276999"/>
              </a:xfrm>
              <a:prstGeom prst="rect">
                <a:avLst/>
              </a:prstGeom>
              <a:blipFill>
                <a:blip r:embed="rId22"/>
                <a:stretch>
                  <a:fillRect l="-13333" r="-3333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2" name="Oval 101">
            <a:extLst>
              <a:ext uri="{FF2B5EF4-FFF2-40B4-BE49-F238E27FC236}">
                <a16:creationId xmlns:a16="http://schemas.microsoft.com/office/drawing/2014/main" id="{022FD8F2-0E6B-8B4F-95C8-27DBBDCD2815}"/>
              </a:ext>
            </a:extLst>
          </p:cNvPr>
          <p:cNvSpPr/>
          <p:nvPr/>
        </p:nvSpPr>
        <p:spPr>
          <a:xfrm>
            <a:off x="2375425" y="5591614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4FF6D41F-8C82-454D-AF72-FF504F267E8C}"/>
                  </a:ext>
                </a:extLst>
              </p:cNvPr>
              <p:cNvSpPr txBox="1"/>
              <p:nvPr/>
            </p:nvSpPr>
            <p:spPr>
              <a:xfrm>
                <a:off x="2163843" y="5296345"/>
                <a:ext cx="3736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4FF6D41F-8C82-454D-AF72-FF504F267E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3843" y="5296345"/>
                <a:ext cx="373628" cy="276999"/>
              </a:xfrm>
              <a:prstGeom prst="rect">
                <a:avLst/>
              </a:prstGeom>
              <a:blipFill>
                <a:blip r:embed="rId23"/>
                <a:stretch>
                  <a:fillRect l="-12903" r="-3226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Oval 103">
                <a:extLst>
                  <a:ext uri="{FF2B5EF4-FFF2-40B4-BE49-F238E27FC236}">
                    <a16:creationId xmlns:a16="http://schemas.microsoft.com/office/drawing/2014/main" id="{5B16B420-B967-1043-90A8-4621EDFE6A13}"/>
                  </a:ext>
                </a:extLst>
              </p:cNvPr>
              <p:cNvSpPr/>
              <p:nvPr/>
            </p:nvSpPr>
            <p:spPr>
              <a:xfrm>
                <a:off x="11493405" y="3539870"/>
                <a:ext cx="694275" cy="58314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4" name="Oval 103">
                <a:extLst>
                  <a:ext uri="{FF2B5EF4-FFF2-40B4-BE49-F238E27FC236}">
                    <a16:creationId xmlns:a16="http://schemas.microsoft.com/office/drawing/2014/main" id="{5B16B420-B967-1043-90A8-4621EDFE6A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93405" y="3539870"/>
                <a:ext cx="694275" cy="583149"/>
              </a:xfrm>
              <a:prstGeom prst="ellipse">
                <a:avLst/>
              </a:prstGeom>
              <a:blipFill>
                <a:blip r:embed="rId2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BE5E672C-1168-AC4C-A949-93FC211ADC86}"/>
                  </a:ext>
                </a:extLst>
              </p:cNvPr>
              <p:cNvSpPr/>
              <p:nvPr/>
            </p:nvSpPr>
            <p:spPr>
              <a:xfrm>
                <a:off x="8997364" y="3595714"/>
                <a:ext cx="703037" cy="634594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BE5E672C-1168-AC4C-A949-93FC211ADC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7364" y="3595714"/>
                <a:ext cx="703037" cy="634594"/>
              </a:xfrm>
              <a:prstGeom prst="ellipse">
                <a:avLst/>
              </a:prstGeom>
              <a:blipFill>
                <a:blip r:embed="rId25"/>
                <a:stretch>
                  <a:fillRect b="-384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6" name="TextBox 105">
            <a:extLst>
              <a:ext uri="{FF2B5EF4-FFF2-40B4-BE49-F238E27FC236}">
                <a16:creationId xmlns:a16="http://schemas.microsoft.com/office/drawing/2014/main" id="{0EAB10FF-E2C7-4A04-94A1-F658DA4F3832}"/>
              </a:ext>
            </a:extLst>
          </p:cNvPr>
          <p:cNvSpPr txBox="1"/>
          <p:nvPr/>
        </p:nvSpPr>
        <p:spPr>
          <a:xfrm>
            <a:off x="9286090" y="4494499"/>
            <a:ext cx="529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7BC60712-7A0A-4977-8F5C-051E385C0F0A}"/>
              </a:ext>
            </a:extLst>
          </p:cNvPr>
          <p:cNvSpPr txBox="1"/>
          <p:nvPr/>
        </p:nvSpPr>
        <p:spPr>
          <a:xfrm>
            <a:off x="7802962" y="4498713"/>
            <a:ext cx="529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79657450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4F378-CD67-8A4D-8ECD-19659C8AE3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1687" y="-80924"/>
            <a:ext cx="9094807" cy="1028777"/>
          </a:xfrm>
        </p:spPr>
        <p:txBody>
          <a:bodyPr/>
          <a:lstStyle/>
          <a:p>
            <a:pPr algn="ctr"/>
            <a:r>
              <a:rPr lang="en-US" dirty="0"/>
              <a:t>Example of range query in PR-</a:t>
            </a:r>
            <a:r>
              <a:rPr lang="en-US" dirty="0" err="1"/>
              <a:t>QuadTree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F1C8300-1158-AF44-8587-F337DADDBF57}"/>
              </a:ext>
            </a:extLst>
          </p:cNvPr>
          <p:cNvSpPr>
            <a:spLocks/>
          </p:cNvSpPr>
          <p:nvPr/>
        </p:nvSpPr>
        <p:spPr>
          <a:xfrm>
            <a:off x="577892" y="1561172"/>
            <a:ext cx="4919659" cy="44381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D4EBE64-0189-9448-AD5F-4A307EE4A47B}"/>
              </a:ext>
            </a:extLst>
          </p:cNvPr>
          <p:cNvSpPr txBox="1"/>
          <p:nvPr/>
        </p:nvSpPr>
        <p:spPr>
          <a:xfrm>
            <a:off x="122102" y="6077415"/>
            <a:ext cx="993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(-16, -16)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3367344-D2C2-644E-AF60-07580BC0BED4}"/>
              </a:ext>
            </a:extLst>
          </p:cNvPr>
          <p:cNvSpPr txBox="1"/>
          <p:nvPr/>
        </p:nvSpPr>
        <p:spPr>
          <a:xfrm>
            <a:off x="5205516" y="6077414"/>
            <a:ext cx="993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(16, -16)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4DEBC0-56B6-454A-91F8-B1862EE00F41}"/>
              </a:ext>
            </a:extLst>
          </p:cNvPr>
          <p:cNvSpPr txBox="1"/>
          <p:nvPr/>
        </p:nvSpPr>
        <p:spPr>
          <a:xfrm>
            <a:off x="5291008" y="1245144"/>
            <a:ext cx="993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(16, 16)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ED43F1C-2803-F74C-9651-112D2BD647D0}"/>
              </a:ext>
            </a:extLst>
          </p:cNvPr>
          <p:cNvSpPr txBox="1"/>
          <p:nvPr/>
        </p:nvSpPr>
        <p:spPr>
          <a:xfrm>
            <a:off x="133565" y="1245143"/>
            <a:ext cx="993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(-16, 16)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0765131-9447-4C44-931A-43E1B93BBEEB}"/>
              </a:ext>
            </a:extLst>
          </p:cNvPr>
          <p:cNvCxnSpPr>
            <a:stCxn id="4" idx="0"/>
            <a:endCxn id="4" idx="2"/>
          </p:cNvCxnSpPr>
          <p:nvPr/>
        </p:nvCxnSpPr>
        <p:spPr>
          <a:xfrm>
            <a:off x="3037722" y="1561172"/>
            <a:ext cx="0" cy="4438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D3FBAC7-85B5-3C47-B35C-27A955D16F67}"/>
              </a:ext>
            </a:extLst>
          </p:cNvPr>
          <p:cNvCxnSpPr>
            <a:cxnSpLocks/>
          </p:cNvCxnSpPr>
          <p:nvPr/>
        </p:nvCxnSpPr>
        <p:spPr>
          <a:xfrm>
            <a:off x="577892" y="3769113"/>
            <a:ext cx="491965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8A41387-28C5-DE48-841A-2335B26C1D70}"/>
              </a:ext>
            </a:extLst>
          </p:cNvPr>
          <p:cNvCxnSpPr>
            <a:cxnSpLocks/>
          </p:cNvCxnSpPr>
          <p:nvPr/>
        </p:nvCxnSpPr>
        <p:spPr>
          <a:xfrm>
            <a:off x="577891" y="2772938"/>
            <a:ext cx="24598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9BEDA4F-10D7-7C49-9BFB-35FB3C88EF64}"/>
              </a:ext>
            </a:extLst>
          </p:cNvPr>
          <p:cNvCxnSpPr>
            <a:cxnSpLocks/>
          </p:cNvCxnSpPr>
          <p:nvPr/>
        </p:nvCxnSpPr>
        <p:spPr>
          <a:xfrm>
            <a:off x="1807802" y="1576042"/>
            <a:ext cx="0" cy="22042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89CC8C9-62FD-CE44-A725-64BA847FCAAD}"/>
              </a:ext>
            </a:extLst>
          </p:cNvPr>
          <p:cNvCxnSpPr>
            <a:cxnSpLocks/>
          </p:cNvCxnSpPr>
          <p:nvPr/>
        </p:nvCxnSpPr>
        <p:spPr>
          <a:xfrm>
            <a:off x="1807802" y="3713356"/>
            <a:ext cx="0" cy="228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FADBD58-BAB1-D649-B8BE-8DED6819B1CF}"/>
              </a:ext>
            </a:extLst>
          </p:cNvPr>
          <p:cNvCxnSpPr>
            <a:cxnSpLocks/>
          </p:cNvCxnSpPr>
          <p:nvPr/>
        </p:nvCxnSpPr>
        <p:spPr>
          <a:xfrm>
            <a:off x="585326" y="4832193"/>
            <a:ext cx="24598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13D531F-986D-BE47-A6B8-ABF050F2A526}"/>
              </a:ext>
            </a:extLst>
          </p:cNvPr>
          <p:cNvCxnSpPr>
            <a:cxnSpLocks/>
          </p:cNvCxnSpPr>
          <p:nvPr/>
        </p:nvCxnSpPr>
        <p:spPr>
          <a:xfrm>
            <a:off x="1807802" y="3289607"/>
            <a:ext cx="123735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FC8060C-B4EF-EC44-8115-288D4A8E64D4}"/>
              </a:ext>
            </a:extLst>
          </p:cNvPr>
          <p:cNvCxnSpPr>
            <a:cxnSpLocks/>
          </p:cNvCxnSpPr>
          <p:nvPr/>
        </p:nvCxnSpPr>
        <p:spPr>
          <a:xfrm>
            <a:off x="2395969" y="2772938"/>
            <a:ext cx="0" cy="10073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>
            <a:extLst>
              <a:ext uri="{FF2B5EF4-FFF2-40B4-BE49-F238E27FC236}">
                <a16:creationId xmlns:a16="http://schemas.microsoft.com/office/drawing/2014/main" id="{E435A33E-DF17-AA4F-ACF3-51283F51EF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4776" y="3385394"/>
            <a:ext cx="323208" cy="2879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C84DB4F-3C32-9E4B-9CBC-D82CA6D7D3EE}"/>
                  </a:ext>
                </a:extLst>
              </p:cNvPr>
              <p:cNvSpPr txBox="1"/>
              <p:nvPr/>
            </p:nvSpPr>
            <p:spPr>
              <a:xfrm>
                <a:off x="421311" y="777388"/>
                <a:ext cx="58632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accent5"/>
                    </a:solidFill>
                  </a:rPr>
                  <a:t>anchor = (-9, 3), </a:t>
                </a:r>
                <a:r>
                  <a:rPr lang="en-US" dirty="0">
                    <a:solidFill>
                      <a:schemeClr val="accent2"/>
                    </a:solidFill>
                  </a:rPr>
                  <a:t>range </a:t>
                </a:r>
                <a:r>
                  <a:rPr lang="en-US" dirty="0">
                    <a:solidFill>
                      <a:schemeClr val="accent5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=7</m:t>
                    </m:r>
                  </m:oMath>
                </a14:m>
                <a:r>
                  <a:rPr lang="en-US" dirty="0">
                    <a:solidFill>
                      <a:schemeClr val="accent2"/>
                    </a:solidFill>
                  </a:rPr>
                  <a:t>,  </a:t>
                </a:r>
                <a:r>
                  <a:rPr lang="en-US" dirty="0">
                    <a:solidFill>
                      <a:srgbClr val="7030A0"/>
                    </a:solidFill>
                  </a:rPr>
                  <a:t>Bucket size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endParaRPr lang="en-US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C84DB4F-3C32-9E4B-9CBC-D82CA6D7D3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311" y="777388"/>
                <a:ext cx="5863271" cy="369332"/>
              </a:xfrm>
              <a:prstGeom prst="rect">
                <a:avLst/>
              </a:prstGeom>
              <a:blipFill>
                <a:blip r:embed="rId3"/>
                <a:stretch>
                  <a:fillRect l="-648" t="-3333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Oval 36">
            <a:extLst>
              <a:ext uri="{FF2B5EF4-FFF2-40B4-BE49-F238E27FC236}">
                <a16:creationId xmlns:a16="http://schemas.microsoft.com/office/drawing/2014/main" id="{C40E7FAC-2BA5-204B-AF7C-B13A89D2BA1C}"/>
              </a:ext>
            </a:extLst>
          </p:cNvPr>
          <p:cNvSpPr/>
          <p:nvPr/>
        </p:nvSpPr>
        <p:spPr>
          <a:xfrm>
            <a:off x="1474775" y="1839952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9BC64F6B-B4FF-CC46-9D08-E3240F04BCC4}"/>
              </a:ext>
            </a:extLst>
          </p:cNvPr>
          <p:cNvSpPr/>
          <p:nvPr/>
        </p:nvSpPr>
        <p:spPr>
          <a:xfrm>
            <a:off x="1760377" y="2258122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030A4FD8-FDCA-1240-A03A-50E44C956454}"/>
              </a:ext>
            </a:extLst>
          </p:cNvPr>
          <p:cNvSpPr/>
          <p:nvPr/>
        </p:nvSpPr>
        <p:spPr>
          <a:xfrm>
            <a:off x="943232" y="2401225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858369C6-A3CE-A549-B7E8-894D1B0E3C4F}"/>
              </a:ext>
            </a:extLst>
          </p:cNvPr>
          <p:cNvSpPr/>
          <p:nvPr/>
        </p:nvSpPr>
        <p:spPr>
          <a:xfrm>
            <a:off x="2470945" y="2401225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A8DFBF64-6A63-4941-B76D-0711BFF9E589}"/>
              </a:ext>
            </a:extLst>
          </p:cNvPr>
          <p:cNvSpPr/>
          <p:nvPr/>
        </p:nvSpPr>
        <p:spPr>
          <a:xfrm>
            <a:off x="3258965" y="2810100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3F572112-0688-6D4E-9954-5C92A9766196}"/>
              </a:ext>
            </a:extLst>
          </p:cNvPr>
          <p:cNvSpPr/>
          <p:nvPr/>
        </p:nvSpPr>
        <p:spPr>
          <a:xfrm>
            <a:off x="2489532" y="3066575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29CE63BF-5CF8-D842-864E-357C56C2EF7F}"/>
              </a:ext>
            </a:extLst>
          </p:cNvPr>
          <p:cNvSpPr/>
          <p:nvPr/>
        </p:nvSpPr>
        <p:spPr>
          <a:xfrm>
            <a:off x="2073225" y="3486601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64B5F066-3BDC-2E47-A2A2-65998B32EDA0}"/>
              </a:ext>
            </a:extLst>
          </p:cNvPr>
          <p:cNvSpPr/>
          <p:nvPr/>
        </p:nvSpPr>
        <p:spPr>
          <a:xfrm>
            <a:off x="1556555" y="4241162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06F0AC4F-8993-1441-9484-031E5E3C4383}"/>
              </a:ext>
            </a:extLst>
          </p:cNvPr>
          <p:cNvSpPr/>
          <p:nvPr/>
        </p:nvSpPr>
        <p:spPr>
          <a:xfrm>
            <a:off x="2675385" y="3408542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284C06F-6037-6F4E-9388-4ED478106D7D}"/>
              </a:ext>
            </a:extLst>
          </p:cNvPr>
          <p:cNvSpPr txBox="1"/>
          <p:nvPr/>
        </p:nvSpPr>
        <p:spPr>
          <a:xfrm>
            <a:off x="2839728" y="3765467"/>
            <a:ext cx="2054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0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DC40580-A139-C249-90A1-1AC648FC3614}"/>
              </a:ext>
            </a:extLst>
          </p:cNvPr>
          <p:cNvSpPr txBox="1"/>
          <p:nvPr/>
        </p:nvSpPr>
        <p:spPr>
          <a:xfrm>
            <a:off x="2197241" y="3759315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-4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DD1F80B-070E-5045-9A7B-C782D99A825D}"/>
              </a:ext>
            </a:extLst>
          </p:cNvPr>
          <p:cNvSpPr txBox="1"/>
          <p:nvPr/>
        </p:nvSpPr>
        <p:spPr>
          <a:xfrm>
            <a:off x="3501723" y="3759315"/>
            <a:ext cx="2054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4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383F2446-45E7-AA4E-B621-DE69374595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2812" y="3168792"/>
            <a:ext cx="215900" cy="228600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8017408E-686D-CF48-9D4A-F5D3498FBDA5}"/>
              </a:ext>
            </a:extLst>
          </p:cNvPr>
          <p:cNvSpPr txBox="1"/>
          <p:nvPr/>
        </p:nvSpPr>
        <p:spPr>
          <a:xfrm>
            <a:off x="1592398" y="3768840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-8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89434D0-EFD9-E948-AF48-D52018F7B778}"/>
              </a:ext>
            </a:extLst>
          </p:cNvPr>
          <p:cNvSpPr txBox="1"/>
          <p:nvPr/>
        </p:nvSpPr>
        <p:spPr>
          <a:xfrm>
            <a:off x="4081483" y="3779567"/>
            <a:ext cx="2054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8</a:t>
            </a: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13446AA9-C995-F048-A218-A84FE9DC843B}"/>
              </a:ext>
            </a:extLst>
          </p:cNvPr>
          <p:cNvCxnSpPr>
            <a:cxnSpLocks/>
          </p:cNvCxnSpPr>
          <p:nvPr/>
        </p:nvCxnSpPr>
        <p:spPr>
          <a:xfrm flipH="1">
            <a:off x="1620284" y="3457748"/>
            <a:ext cx="7231" cy="308205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6E462DB3-49F7-4A47-922A-63AADC96AE78}"/>
              </a:ext>
            </a:extLst>
          </p:cNvPr>
          <p:cNvCxnSpPr>
            <a:cxnSpLocks/>
          </p:cNvCxnSpPr>
          <p:nvPr/>
        </p:nvCxnSpPr>
        <p:spPr>
          <a:xfrm>
            <a:off x="1688655" y="3389482"/>
            <a:ext cx="1331256" cy="3823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24CB42CA-8EAE-CE4D-82D9-095DFE4458C3}"/>
              </a:ext>
            </a:extLst>
          </p:cNvPr>
          <p:cNvSpPr txBox="1"/>
          <p:nvPr/>
        </p:nvSpPr>
        <p:spPr>
          <a:xfrm>
            <a:off x="1444753" y="3764077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00B0F0"/>
                </a:solidFill>
              </a:rPr>
              <a:t>-9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BCC205CA-23A5-1641-A112-80D91CF958DF}"/>
              </a:ext>
            </a:extLst>
          </p:cNvPr>
          <p:cNvSpPr txBox="1"/>
          <p:nvPr/>
        </p:nvSpPr>
        <p:spPr>
          <a:xfrm>
            <a:off x="3025913" y="3287814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00B0F0"/>
                </a:solidFill>
              </a:rPr>
              <a:t>3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359B3557-F84D-874D-BC31-BDABDB1128EF}"/>
              </a:ext>
            </a:extLst>
          </p:cNvPr>
          <p:cNvSpPr txBox="1"/>
          <p:nvPr/>
        </p:nvSpPr>
        <p:spPr>
          <a:xfrm>
            <a:off x="2778255" y="4183182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-4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B980752-22D2-A34A-A952-DA61554DFFDF}"/>
              </a:ext>
            </a:extLst>
          </p:cNvPr>
          <p:cNvSpPr txBox="1"/>
          <p:nvPr/>
        </p:nvSpPr>
        <p:spPr>
          <a:xfrm>
            <a:off x="2802066" y="4664199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-8</a:t>
            </a: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8C929720-BA9D-3C46-BCF3-253BA94B95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87662" y="2614607"/>
            <a:ext cx="215900" cy="228600"/>
          </a:xfrm>
          <a:prstGeom prst="rect">
            <a:avLst/>
          </a:prstGeom>
        </p:spPr>
      </p:pic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E99C64F5-A836-4247-AEB1-5CCE9DDB9EAF}"/>
              </a:ext>
            </a:extLst>
          </p:cNvPr>
          <p:cNvCxnSpPr>
            <a:cxnSpLocks/>
          </p:cNvCxnSpPr>
          <p:nvPr/>
        </p:nvCxnSpPr>
        <p:spPr>
          <a:xfrm>
            <a:off x="1607804" y="3422830"/>
            <a:ext cx="1203348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Oval 74">
            <a:extLst>
              <a:ext uri="{FF2B5EF4-FFF2-40B4-BE49-F238E27FC236}">
                <a16:creationId xmlns:a16="http://schemas.microsoft.com/office/drawing/2014/main" id="{47CCA042-4D34-1543-97CB-B2810DB98106}"/>
              </a:ext>
            </a:extLst>
          </p:cNvPr>
          <p:cNvSpPr/>
          <p:nvPr/>
        </p:nvSpPr>
        <p:spPr>
          <a:xfrm>
            <a:off x="714103" y="2512737"/>
            <a:ext cx="2015380" cy="2011680"/>
          </a:xfrm>
          <a:prstGeom prst="ellipse">
            <a:avLst/>
          </a:prstGeom>
          <a:solidFill>
            <a:schemeClr val="accent2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1437A734-5F5E-1F4E-AFCE-0B91124B4081}"/>
                  </a:ext>
                </a:extLst>
              </p:cNvPr>
              <p:cNvSpPr txBox="1"/>
              <p:nvPr/>
            </p:nvSpPr>
            <p:spPr>
              <a:xfrm>
                <a:off x="731650" y="2105956"/>
                <a:ext cx="27584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1437A734-5F5E-1F4E-AFCE-0B91124B40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650" y="2105956"/>
                <a:ext cx="275845" cy="276999"/>
              </a:xfrm>
              <a:prstGeom prst="rect">
                <a:avLst/>
              </a:prstGeom>
              <a:blipFill>
                <a:blip r:embed="rId6"/>
                <a:stretch>
                  <a:fillRect l="-22727" r="-4545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87D865D-922E-7D46-B0B6-3DC6B703FAF7}"/>
                  </a:ext>
                </a:extLst>
              </p:cNvPr>
              <p:cNvSpPr txBox="1"/>
              <p:nvPr/>
            </p:nvSpPr>
            <p:spPr>
              <a:xfrm>
                <a:off x="1255534" y="1629692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87D865D-922E-7D46-B0B6-3DC6B703FA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5534" y="1629692"/>
                <a:ext cx="281167" cy="276999"/>
              </a:xfrm>
              <a:prstGeom prst="rect">
                <a:avLst/>
              </a:prstGeom>
              <a:blipFill>
                <a:blip r:embed="rId7"/>
                <a:stretch>
                  <a:fillRect l="-17391" r="-4348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BB3CD07-D837-F44C-A472-66C908F6DB16}"/>
                  </a:ext>
                </a:extLst>
              </p:cNvPr>
              <p:cNvSpPr txBox="1"/>
              <p:nvPr/>
            </p:nvSpPr>
            <p:spPr>
              <a:xfrm>
                <a:off x="1898473" y="1958313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BB3CD07-D837-F44C-A472-66C908F6DB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8473" y="1958313"/>
                <a:ext cx="281167" cy="276999"/>
              </a:xfrm>
              <a:prstGeom prst="rect">
                <a:avLst/>
              </a:prstGeom>
              <a:blipFill>
                <a:blip r:embed="rId8"/>
                <a:stretch>
                  <a:fillRect l="-16667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4A56388C-2791-C543-86A1-29F83A27FAD6}"/>
                  </a:ext>
                </a:extLst>
              </p:cNvPr>
              <p:cNvSpPr txBox="1"/>
              <p:nvPr/>
            </p:nvSpPr>
            <p:spPr>
              <a:xfrm>
                <a:off x="2379493" y="2110708"/>
                <a:ext cx="27943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4A56388C-2791-C543-86A1-29F83A27FA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9493" y="2110708"/>
                <a:ext cx="279435" cy="276999"/>
              </a:xfrm>
              <a:prstGeom prst="rect">
                <a:avLst/>
              </a:prstGeom>
              <a:blipFill>
                <a:blip r:embed="rId9"/>
                <a:stretch>
                  <a:fillRect l="-17391" r="-4348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23C3719B-A6AF-164F-90D4-CEF73935F3C9}"/>
                  </a:ext>
                </a:extLst>
              </p:cNvPr>
              <p:cNvSpPr txBox="1"/>
              <p:nvPr/>
            </p:nvSpPr>
            <p:spPr>
              <a:xfrm>
                <a:off x="3236751" y="2467902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23C3719B-A6AF-164F-90D4-CEF73935F3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6751" y="2467902"/>
                <a:ext cx="281167" cy="276999"/>
              </a:xfrm>
              <a:prstGeom prst="rect">
                <a:avLst/>
              </a:prstGeom>
              <a:blipFill>
                <a:blip r:embed="rId10"/>
                <a:stretch>
                  <a:fillRect l="-17391" r="-4348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CB576CCD-353B-A64A-A8B6-79C729DF5242}"/>
                  </a:ext>
                </a:extLst>
              </p:cNvPr>
              <p:cNvSpPr txBox="1"/>
              <p:nvPr/>
            </p:nvSpPr>
            <p:spPr>
              <a:xfrm>
                <a:off x="2603329" y="2834619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CB576CCD-353B-A64A-A8B6-79C729DF52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3329" y="2834619"/>
                <a:ext cx="281167" cy="276999"/>
              </a:xfrm>
              <a:prstGeom prst="rect">
                <a:avLst/>
              </a:prstGeom>
              <a:blipFill>
                <a:blip r:embed="rId11"/>
                <a:stretch>
                  <a:fillRect l="-17391" r="-4348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1EE9049A-08B4-3D4B-842B-844CD7B49850}"/>
                  </a:ext>
                </a:extLst>
              </p:cNvPr>
              <p:cNvSpPr txBox="1"/>
              <p:nvPr/>
            </p:nvSpPr>
            <p:spPr>
              <a:xfrm>
                <a:off x="2755729" y="3401371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1EE9049A-08B4-3D4B-842B-844CD7B498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5729" y="3401371"/>
                <a:ext cx="281167" cy="276999"/>
              </a:xfrm>
              <a:prstGeom prst="rect">
                <a:avLst/>
              </a:prstGeom>
              <a:blipFill>
                <a:blip r:embed="rId12"/>
                <a:stretch>
                  <a:fillRect l="-17391" r="-4348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3BC46F4D-80C4-8045-966E-89D8A837A63B}"/>
                  </a:ext>
                </a:extLst>
              </p:cNvPr>
              <p:cNvSpPr txBox="1"/>
              <p:nvPr/>
            </p:nvSpPr>
            <p:spPr>
              <a:xfrm>
                <a:off x="2108022" y="3510907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3BC46F4D-80C4-8045-966E-89D8A837A6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8022" y="3510907"/>
                <a:ext cx="281167" cy="276999"/>
              </a:xfrm>
              <a:prstGeom prst="rect">
                <a:avLst/>
              </a:prstGeom>
              <a:blipFill>
                <a:blip r:embed="rId13"/>
                <a:stretch>
                  <a:fillRect l="-17391" r="-4348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A21FCB75-57F2-6B4B-B6D4-2E51392F06B3}"/>
                  </a:ext>
                </a:extLst>
              </p:cNvPr>
              <p:cNvSpPr txBox="1"/>
              <p:nvPr/>
            </p:nvSpPr>
            <p:spPr>
              <a:xfrm>
                <a:off x="1574613" y="4277677"/>
                <a:ext cx="27584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A21FCB75-57F2-6B4B-B6D4-2E51392F06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4613" y="4277677"/>
                <a:ext cx="275845" cy="276999"/>
              </a:xfrm>
              <a:prstGeom prst="rect">
                <a:avLst/>
              </a:prstGeom>
              <a:blipFill>
                <a:blip r:embed="rId14"/>
                <a:stretch>
                  <a:fillRect l="-17391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111C7B60-146D-7C49-AE2F-67EB5ACFE4E2}"/>
              </a:ext>
            </a:extLst>
          </p:cNvPr>
          <p:cNvCxnSpPr>
            <a:cxnSpLocks/>
          </p:cNvCxnSpPr>
          <p:nvPr/>
        </p:nvCxnSpPr>
        <p:spPr>
          <a:xfrm flipH="1">
            <a:off x="7024504" y="1413529"/>
            <a:ext cx="1142054" cy="614225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B7A097B4-96AB-5B49-B870-C1FACE0D83D2}"/>
              </a:ext>
            </a:extLst>
          </p:cNvPr>
          <p:cNvCxnSpPr>
            <a:cxnSpLocks/>
          </p:cNvCxnSpPr>
          <p:nvPr/>
        </p:nvCxnSpPr>
        <p:spPr>
          <a:xfrm flipH="1">
            <a:off x="8386763" y="1576042"/>
            <a:ext cx="331640" cy="7378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CADC76E4-CC05-974D-9737-328F5B01EFE9}"/>
              </a:ext>
            </a:extLst>
          </p:cNvPr>
          <p:cNvCxnSpPr>
            <a:cxnSpLocks/>
          </p:cNvCxnSpPr>
          <p:nvPr/>
        </p:nvCxnSpPr>
        <p:spPr>
          <a:xfrm>
            <a:off x="9458325" y="1561172"/>
            <a:ext cx="705531" cy="6741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D65B81CE-AB0E-8F4C-9BB4-A473BDD2C31D}"/>
              </a:ext>
            </a:extLst>
          </p:cNvPr>
          <p:cNvCxnSpPr>
            <a:cxnSpLocks/>
          </p:cNvCxnSpPr>
          <p:nvPr/>
        </p:nvCxnSpPr>
        <p:spPr>
          <a:xfrm>
            <a:off x="9797354" y="1413529"/>
            <a:ext cx="1526024" cy="4005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Oval 107">
            <a:extLst>
              <a:ext uri="{FF2B5EF4-FFF2-40B4-BE49-F238E27FC236}">
                <a16:creationId xmlns:a16="http://schemas.microsoft.com/office/drawing/2014/main" id="{983A2BA5-38F6-9B41-9D65-F467C840EA86}"/>
              </a:ext>
            </a:extLst>
          </p:cNvPr>
          <p:cNvSpPr/>
          <p:nvPr/>
        </p:nvSpPr>
        <p:spPr>
          <a:xfrm>
            <a:off x="9625534" y="2400465"/>
            <a:ext cx="1076643" cy="54221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0D11F92F-18CC-5F49-A9E5-F8FEF8B76FC5}"/>
                  </a:ext>
                </a:extLst>
              </p:cNvPr>
              <p:cNvSpPr/>
              <p:nvPr/>
            </p:nvSpPr>
            <p:spPr>
              <a:xfrm>
                <a:off x="7848441" y="2343499"/>
                <a:ext cx="1076643" cy="54221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0D11F92F-18CC-5F49-A9E5-F8FEF8B76F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8441" y="2343499"/>
                <a:ext cx="1076643" cy="542215"/>
              </a:xfrm>
              <a:prstGeom prst="ellipse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0" name="Oval 109">
            <a:extLst>
              <a:ext uri="{FF2B5EF4-FFF2-40B4-BE49-F238E27FC236}">
                <a16:creationId xmlns:a16="http://schemas.microsoft.com/office/drawing/2014/main" id="{3A3D12D0-9524-5244-865E-3FB35B4E64CB}"/>
              </a:ext>
            </a:extLst>
          </p:cNvPr>
          <p:cNvSpPr/>
          <p:nvPr/>
        </p:nvSpPr>
        <p:spPr>
          <a:xfrm>
            <a:off x="10985081" y="1895708"/>
            <a:ext cx="1076643" cy="54221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ADE06B88-5EB9-E941-99AB-D2D46618547D}"/>
              </a:ext>
            </a:extLst>
          </p:cNvPr>
          <p:cNvCxnSpPr>
            <a:cxnSpLocks/>
          </p:cNvCxnSpPr>
          <p:nvPr/>
        </p:nvCxnSpPr>
        <p:spPr>
          <a:xfrm flipH="1">
            <a:off x="5991988" y="2521133"/>
            <a:ext cx="544736" cy="2841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592A0D34-9286-6847-AA3B-8DE51A1D2F2E}"/>
              </a:ext>
            </a:extLst>
          </p:cNvPr>
          <p:cNvCxnSpPr>
            <a:cxnSpLocks/>
          </p:cNvCxnSpPr>
          <p:nvPr/>
        </p:nvCxnSpPr>
        <p:spPr>
          <a:xfrm flipH="1">
            <a:off x="6207366" y="2606401"/>
            <a:ext cx="568662" cy="8009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8D157BAD-C517-2B49-BAD7-377C9F5923FC}"/>
              </a:ext>
            </a:extLst>
          </p:cNvPr>
          <p:cNvCxnSpPr>
            <a:cxnSpLocks/>
          </p:cNvCxnSpPr>
          <p:nvPr/>
        </p:nvCxnSpPr>
        <p:spPr>
          <a:xfrm flipH="1">
            <a:off x="6842129" y="2653318"/>
            <a:ext cx="194544" cy="73207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3F21784C-D3B2-8B4F-B5FC-37D7108EEC12}"/>
              </a:ext>
            </a:extLst>
          </p:cNvPr>
          <p:cNvCxnSpPr>
            <a:cxnSpLocks/>
          </p:cNvCxnSpPr>
          <p:nvPr/>
        </p:nvCxnSpPr>
        <p:spPr>
          <a:xfrm>
            <a:off x="7366031" y="2618573"/>
            <a:ext cx="416309" cy="8923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Oval 118">
            <a:extLst>
              <a:ext uri="{FF2B5EF4-FFF2-40B4-BE49-F238E27FC236}">
                <a16:creationId xmlns:a16="http://schemas.microsoft.com/office/drawing/2014/main" id="{14DFBD9B-49EA-8941-812E-EE9DBCBB212D}"/>
              </a:ext>
            </a:extLst>
          </p:cNvPr>
          <p:cNvSpPr/>
          <p:nvPr/>
        </p:nvSpPr>
        <p:spPr>
          <a:xfrm>
            <a:off x="6531303" y="3485133"/>
            <a:ext cx="694275" cy="58314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Oval 121">
                <a:extLst>
                  <a:ext uri="{FF2B5EF4-FFF2-40B4-BE49-F238E27FC236}">
                    <a16:creationId xmlns:a16="http://schemas.microsoft.com/office/drawing/2014/main" id="{B950B928-B08F-FA4D-8639-878213CF86A3}"/>
                  </a:ext>
                </a:extLst>
              </p:cNvPr>
              <p:cNvSpPr/>
              <p:nvPr/>
            </p:nvSpPr>
            <p:spPr>
              <a:xfrm>
                <a:off x="5755733" y="3495491"/>
                <a:ext cx="694275" cy="583149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3,</m:t>
                      </m:r>
                    </m:oMath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2" name="Oval 121">
                <a:extLst>
                  <a:ext uri="{FF2B5EF4-FFF2-40B4-BE49-F238E27FC236}">
                    <a16:creationId xmlns:a16="http://schemas.microsoft.com/office/drawing/2014/main" id="{B950B928-B08F-FA4D-8639-878213CF86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5733" y="3495491"/>
                <a:ext cx="694275" cy="583149"/>
              </a:xfrm>
              <a:prstGeom prst="ellipse">
                <a:avLst/>
              </a:prstGeom>
              <a:blipFill>
                <a:blip r:embed="rId16"/>
                <a:stretch>
                  <a:fillRect b="-1041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B80EAF62-6A74-BC44-A38D-4789B856867E}"/>
                  </a:ext>
                </a:extLst>
              </p:cNvPr>
              <p:cNvSpPr/>
              <p:nvPr/>
            </p:nvSpPr>
            <p:spPr>
              <a:xfrm>
                <a:off x="5495866" y="2805079"/>
                <a:ext cx="694275" cy="583149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1,</m:t>
                      </m:r>
                    </m:oMath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B80EAF62-6A74-BC44-A38D-4789B85686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5866" y="2805079"/>
                <a:ext cx="694275" cy="583149"/>
              </a:xfrm>
              <a:prstGeom prst="ellipse">
                <a:avLst/>
              </a:prstGeom>
              <a:blipFill>
                <a:blip r:embed="rId17"/>
                <a:stretch>
                  <a:fillRect b="-1250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6AF9F15E-DED0-E949-8CBC-6D664601DCBA}"/>
              </a:ext>
            </a:extLst>
          </p:cNvPr>
          <p:cNvCxnSpPr>
            <a:cxnSpLocks/>
          </p:cNvCxnSpPr>
          <p:nvPr/>
        </p:nvCxnSpPr>
        <p:spPr>
          <a:xfrm flipH="1">
            <a:off x="7065249" y="4017633"/>
            <a:ext cx="471373" cy="7026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Oval 127">
            <a:extLst>
              <a:ext uri="{FF2B5EF4-FFF2-40B4-BE49-F238E27FC236}">
                <a16:creationId xmlns:a16="http://schemas.microsoft.com/office/drawing/2014/main" id="{A0B66E87-88B7-A04F-A32B-5928CE8DFC70}"/>
              </a:ext>
            </a:extLst>
          </p:cNvPr>
          <p:cNvSpPr>
            <a:spLocks noChangeAspect="1"/>
          </p:cNvSpPr>
          <p:nvPr/>
        </p:nvSpPr>
        <p:spPr>
          <a:xfrm>
            <a:off x="6727461" y="4771921"/>
            <a:ext cx="457200" cy="4572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AE3FDE38-857D-5640-84DD-8A9C8980D6D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465656" y="4767156"/>
                <a:ext cx="457200" cy="457200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AE3FDE38-857D-5640-84DD-8A9C8980D6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5656" y="4767156"/>
                <a:ext cx="457200" cy="457200"/>
              </a:xfrm>
              <a:prstGeom prst="ellipse">
                <a:avLst/>
              </a:prstGeom>
              <a:blipFill>
                <a:blip r:embed="rId18"/>
                <a:stretch>
                  <a:fillRect l="-540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5F03693F-5766-F643-906E-483748D372C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185971" y="4809362"/>
                <a:ext cx="457200" cy="4572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5F03693F-5766-F643-906E-483748D372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5971" y="4809362"/>
                <a:ext cx="457200" cy="457200"/>
              </a:xfrm>
              <a:prstGeom prst="ellipse">
                <a:avLst/>
              </a:prstGeom>
              <a:blipFill>
                <a:blip r:embed="rId19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47F7244A-6014-6E41-B954-C65631D8DF2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938454" y="4804597"/>
                <a:ext cx="457200" cy="4572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47F7244A-6014-6E41-B954-C65631D8DF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8454" y="4804597"/>
                <a:ext cx="457200" cy="457200"/>
              </a:xfrm>
              <a:prstGeom prst="ellipse">
                <a:avLst/>
              </a:prstGeom>
              <a:blipFill>
                <a:blip r:embed="rId20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86C3C6BC-7568-E74F-845F-E9A1CC6A12C8}"/>
              </a:ext>
            </a:extLst>
          </p:cNvPr>
          <p:cNvCxnSpPr>
            <a:cxnSpLocks/>
          </p:cNvCxnSpPr>
          <p:nvPr/>
        </p:nvCxnSpPr>
        <p:spPr>
          <a:xfrm flipH="1">
            <a:off x="7718607" y="4143770"/>
            <a:ext cx="53702" cy="5204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F9FD7456-EC2D-874A-825D-C68AAE470598}"/>
              </a:ext>
            </a:extLst>
          </p:cNvPr>
          <p:cNvCxnSpPr>
            <a:cxnSpLocks/>
          </p:cNvCxnSpPr>
          <p:nvPr/>
        </p:nvCxnSpPr>
        <p:spPr>
          <a:xfrm>
            <a:off x="8070568" y="4098965"/>
            <a:ext cx="482015" cy="6213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C331B52D-8C73-2141-9943-8CE625BB0894}"/>
              </a:ext>
            </a:extLst>
          </p:cNvPr>
          <p:cNvCxnSpPr>
            <a:cxnSpLocks/>
          </p:cNvCxnSpPr>
          <p:nvPr/>
        </p:nvCxnSpPr>
        <p:spPr>
          <a:xfrm>
            <a:off x="8200258" y="3867037"/>
            <a:ext cx="966796" cy="7971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60FCD9C5-0658-5C4A-86EE-EDD0578A946C}"/>
              </a:ext>
            </a:extLst>
          </p:cNvPr>
          <p:cNvCxnSpPr>
            <a:cxnSpLocks/>
          </p:cNvCxnSpPr>
          <p:nvPr/>
        </p:nvCxnSpPr>
        <p:spPr>
          <a:xfrm flipH="1">
            <a:off x="9420085" y="2973118"/>
            <a:ext cx="445823" cy="5377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ACC8C392-6B31-1D42-85A5-A362D0CC4440}"/>
              </a:ext>
            </a:extLst>
          </p:cNvPr>
          <p:cNvCxnSpPr>
            <a:cxnSpLocks/>
          </p:cNvCxnSpPr>
          <p:nvPr/>
        </p:nvCxnSpPr>
        <p:spPr>
          <a:xfrm flipH="1">
            <a:off x="10113498" y="2984513"/>
            <a:ext cx="177310" cy="5841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4FDCD2B7-152B-BC4D-BB03-338334E6D6CE}"/>
              </a:ext>
            </a:extLst>
          </p:cNvPr>
          <p:cNvCxnSpPr>
            <a:cxnSpLocks/>
          </p:cNvCxnSpPr>
          <p:nvPr/>
        </p:nvCxnSpPr>
        <p:spPr>
          <a:xfrm>
            <a:off x="10549970" y="3006664"/>
            <a:ext cx="344285" cy="5914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704DD6B7-F153-594D-9753-4ECACF1A8F29}"/>
              </a:ext>
            </a:extLst>
          </p:cNvPr>
          <p:cNvCxnSpPr>
            <a:cxnSpLocks/>
          </p:cNvCxnSpPr>
          <p:nvPr/>
        </p:nvCxnSpPr>
        <p:spPr>
          <a:xfrm>
            <a:off x="10730836" y="2857181"/>
            <a:ext cx="792566" cy="6537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Oval 147">
            <a:extLst>
              <a:ext uri="{FF2B5EF4-FFF2-40B4-BE49-F238E27FC236}">
                <a16:creationId xmlns:a16="http://schemas.microsoft.com/office/drawing/2014/main" id="{827F7AEF-055D-7645-B788-01CE6D6AE33F}"/>
              </a:ext>
            </a:extLst>
          </p:cNvPr>
          <p:cNvSpPr/>
          <p:nvPr/>
        </p:nvSpPr>
        <p:spPr>
          <a:xfrm>
            <a:off x="9797354" y="3649406"/>
            <a:ext cx="694275" cy="58314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Oval 148">
            <a:extLst>
              <a:ext uri="{FF2B5EF4-FFF2-40B4-BE49-F238E27FC236}">
                <a16:creationId xmlns:a16="http://schemas.microsoft.com/office/drawing/2014/main" id="{431BBF08-0D12-184D-A846-741CACC514FB}"/>
              </a:ext>
            </a:extLst>
          </p:cNvPr>
          <p:cNvSpPr/>
          <p:nvPr/>
        </p:nvSpPr>
        <p:spPr>
          <a:xfrm>
            <a:off x="10702177" y="3678540"/>
            <a:ext cx="694275" cy="58314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57210AA5-CE15-6046-AAF8-4BFDDE75CBE4}"/>
              </a:ext>
            </a:extLst>
          </p:cNvPr>
          <p:cNvSpPr/>
          <p:nvPr/>
        </p:nvSpPr>
        <p:spPr>
          <a:xfrm>
            <a:off x="11493405" y="3539870"/>
            <a:ext cx="694275" cy="58314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Oval 153">
                <a:extLst>
                  <a:ext uri="{FF2B5EF4-FFF2-40B4-BE49-F238E27FC236}">
                    <a16:creationId xmlns:a16="http://schemas.microsoft.com/office/drawing/2014/main" id="{271A5EE8-5ED8-3A4E-B8F3-FA3409777DF6}"/>
                  </a:ext>
                </a:extLst>
              </p:cNvPr>
              <p:cNvSpPr/>
              <p:nvPr/>
            </p:nvSpPr>
            <p:spPr>
              <a:xfrm>
                <a:off x="8997364" y="3595714"/>
                <a:ext cx="694275" cy="58314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4" name="Oval 153">
                <a:extLst>
                  <a:ext uri="{FF2B5EF4-FFF2-40B4-BE49-F238E27FC236}">
                    <a16:creationId xmlns:a16="http://schemas.microsoft.com/office/drawing/2014/main" id="{271A5EE8-5ED8-3A4E-B8F3-FA3409777D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7364" y="3595714"/>
                <a:ext cx="694275" cy="583149"/>
              </a:xfrm>
              <a:prstGeom prst="ellipse">
                <a:avLst/>
              </a:prstGeom>
              <a:blipFill>
                <a:blip r:embed="rId21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5" name="Picture 154">
            <a:extLst>
              <a:ext uri="{FF2B5EF4-FFF2-40B4-BE49-F238E27FC236}">
                <a16:creationId xmlns:a16="http://schemas.microsoft.com/office/drawing/2014/main" id="{CB16B6D5-7266-2B49-A61F-FDDD03F808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0944" y="3744073"/>
            <a:ext cx="153965" cy="137160"/>
          </a:xfrm>
          <a:prstGeom prst="rect">
            <a:avLst/>
          </a:prstGeom>
        </p:spPr>
      </p:pic>
      <p:sp>
        <p:nvSpPr>
          <p:cNvPr id="99" name="Oval 98">
            <a:extLst>
              <a:ext uri="{FF2B5EF4-FFF2-40B4-BE49-F238E27FC236}">
                <a16:creationId xmlns:a16="http://schemas.microsoft.com/office/drawing/2014/main" id="{4DF2B516-5D26-BC44-ABD1-862D6F015EF3}"/>
              </a:ext>
            </a:extLst>
          </p:cNvPr>
          <p:cNvSpPr/>
          <p:nvPr/>
        </p:nvSpPr>
        <p:spPr>
          <a:xfrm>
            <a:off x="7472283" y="3518577"/>
            <a:ext cx="694275" cy="58314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44C88740-C7C6-BD4B-B616-50692C304209}"/>
              </a:ext>
            </a:extLst>
          </p:cNvPr>
          <p:cNvSpPr>
            <a:spLocks/>
          </p:cNvSpPr>
          <p:nvPr/>
        </p:nvSpPr>
        <p:spPr>
          <a:xfrm>
            <a:off x="2388826" y="2792007"/>
            <a:ext cx="584646" cy="510709"/>
          </a:xfrm>
          <a:prstGeom prst="rect">
            <a:avLst/>
          </a:prstGeom>
          <a:solidFill>
            <a:schemeClr val="accent6">
              <a:lumMod val="60000"/>
              <a:lumOff val="40000"/>
              <a:alpha val="63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03F70ACD-3089-D04F-992E-457C36B1E292}"/>
              </a:ext>
            </a:extLst>
          </p:cNvPr>
          <p:cNvSpPr txBox="1"/>
          <p:nvPr/>
        </p:nvSpPr>
        <p:spPr>
          <a:xfrm>
            <a:off x="6766373" y="4410067"/>
            <a:ext cx="391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037DFD9-6CD9-3546-87F1-5FC17F5969CC}"/>
                  </a:ext>
                </a:extLst>
              </p:cNvPr>
              <p:cNvSpPr txBox="1"/>
              <p:nvPr/>
            </p:nvSpPr>
            <p:spPr>
              <a:xfrm>
                <a:off x="7379552" y="5713435"/>
                <a:ext cx="1681071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</m:oMath>
                </a14:m>
                <a:r>
                  <a:rPr lang="en-US" sz="2200" dirty="0">
                    <a:solidFill>
                      <a:schemeClr val="accent6"/>
                    </a:solidFill>
                  </a:rPr>
                  <a:t> reported!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037DFD9-6CD9-3546-87F1-5FC17F5969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9552" y="5713435"/>
                <a:ext cx="1681071" cy="430887"/>
              </a:xfrm>
              <a:prstGeom prst="rect">
                <a:avLst/>
              </a:prstGeom>
              <a:blipFill>
                <a:blip r:embed="rId22"/>
                <a:stretch>
                  <a:fillRect t="-8571" r="-752" b="-2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5" name="Oval 94">
            <a:extLst>
              <a:ext uri="{FF2B5EF4-FFF2-40B4-BE49-F238E27FC236}">
                <a16:creationId xmlns:a16="http://schemas.microsoft.com/office/drawing/2014/main" id="{06653DEE-AFD8-8D4E-9AFB-184242437E73}"/>
              </a:ext>
            </a:extLst>
          </p:cNvPr>
          <p:cNvSpPr/>
          <p:nvPr/>
        </p:nvSpPr>
        <p:spPr>
          <a:xfrm>
            <a:off x="8072437" y="1039170"/>
            <a:ext cx="1728788" cy="482972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B170503B-4F6C-334B-AD30-B1B19FC266F1}"/>
              </a:ext>
            </a:extLst>
          </p:cNvPr>
          <p:cNvSpPr/>
          <p:nvPr/>
        </p:nvSpPr>
        <p:spPr>
          <a:xfrm>
            <a:off x="6459979" y="2111847"/>
            <a:ext cx="1076643" cy="542215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235F7A2E-EA1B-D843-BC32-95B4ABBDEFEA}"/>
              </a:ext>
            </a:extLst>
          </p:cNvPr>
          <p:cNvSpPr/>
          <p:nvPr/>
        </p:nvSpPr>
        <p:spPr>
          <a:xfrm>
            <a:off x="922853" y="4539096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85FDC774-813A-1340-B128-2F28877B39C0}"/>
                  </a:ext>
                </a:extLst>
              </p:cNvPr>
              <p:cNvSpPr txBox="1"/>
              <p:nvPr/>
            </p:nvSpPr>
            <p:spPr>
              <a:xfrm>
                <a:off x="711271" y="4243827"/>
                <a:ext cx="3736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85FDC774-813A-1340-B128-2F28877B39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271" y="4243827"/>
                <a:ext cx="373628" cy="276999"/>
              </a:xfrm>
              <a:prstGeom prst="rect">
                <a:avLst/>
              </a:prstGeom>
              <a:blipFill>
                <a:blip r:embed="rId23"/>
                <a:stretch>
                  <a:fillRect l="-13333" r="-3333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1" name="Oval 100">
            <a:extLst>
              <a:ext uri="{FF2B5EF4-FFF2-40B4-BE49-F238E27FC236}">
                <a16:creationId xmlns:a16="http://schemas.microsoft.com/office/drawing/2014/main" id="{057C4447-4935-6940-A749-4AFDDE6C19CC}"/>
              </a:ext>
            </a:extLst>
          </p:cNvPr>
          <p:cNvSpPr/>
          <p:nvPr/>
        </p:nvSpPr>
        <p:spPr>
          <a:xfrm>
            <a:off x="2375425" y="5591614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9FBBCE05-161A-4C49-A60E-DDAA3D0AE2A3}"/>
                  </a:ext>
                </a:extLst>
              </p:cNvPr>
              <p:cNvSpPr txBox="1"/>
              <p:nvPr/>
            </p:nvSpPr>
            <p:spPr>
              <a:xfrm>
                <a:off x="2163843" y="5296345"/>
                <a:ext cx="3736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9FBBCE05-161A-4C49-A60E-DDAA3D0AE2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3843" y="5296345"/>
                <a:ext cx="373628" cy="276999"/>
              </a:xfrm>
              <a:prstGeom prst="rect">
                <a:avLst/>
              </a:prstGeom>
              <a:blipFill>
                <a:blip r:embed="rId24"/>
                <a:stretch>
                  <a:fillRect l="-12903" r="-3226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762A8AF0-E41D-C74D-9F4C-4EB004577793}"/>
                  </a:ext>
                </a:extLst>
              </p:cNvPr>
              <p:cNvSpPr/>
              <p:nvPr/>
            </p:nvSpPr>
            <p:spPr>
              <a:xfrm>
                <a:off x="11493405" y="3539870"/>
                <a:ext cx="694275" cy="58314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762A8AF0-E41D-C74D-9F4C-4EB0045777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93405" y="3539870"/>
                <a:ext cx="694275" cy="583149"/>
              </a:xfrm>
              <a:prstGeom prst="ellipse">
                <a:avLst/>
              </a:prstGeom>
              <a:blipFill>
                <a:blip r:embed="rId2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Oval 103">
                <a:extLst>
                  <a:ext uri="{FF2B5EF4-FFF2-40B4-BE49-F238E27FC236}">
                    <a16:creationId xmlns:a16="http://schemas.microsoft.com/office/drawing/2014/main" id="{390C6477-E9FC-904F-8081-22F9691DBA37}"/>
                  </a:ext>
                </a:extLst>
              </p:cNvPr>
              <p:cNvSpPr/>
              <p:nvPr/>
            </p:nvSpPr>
            <p:spPr>
              <a:xfrm>
                <a:off x="8997364" y="3595714"/>
                <a:ext cx="703037" cy="634594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4" name="Oval 103">
                <a:extLst>
                  <a:ext uri="{FF2B5EF4-FFF2-40B4-BE49-F238E27FC236}">
                    <a16:creationId xmlns:a16="http://schemas.microsoft.com/office/drawing/2014/main" id="{390C6477-E9FC-904F-8081-22F9691DBA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7364" y="3595714"/>
                <a:ext cx="703037" cy="634594"/>
              </a:xfrm>
              <a:prstGeom prst="ellipse">
                <a:avLst/>
              </a:prstGeom>
              <a:blipFill>
                <a:blip r:embed="rId26"/>
                <a:stretch>
                  <a:fillRect b="-384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5" name="TextBox 104">
            <a:extLst>
              <a:ext uri="{FF2B5EF4-FFF2-40B4-BE49-F238E27FC236}">
                <a16:creationId xmlns:a16="http://schemas.microsoft.com/office/drawing/2014/main" id="{F72DFFDC-6D95-45ED-98A3-7C1707C4EDB2}"/>
              </a:ext>
            </a:extLst>
          </p:cNvPr>
          <p:cNvSpPr txBox="1"/>
          <p:nvPr/>
        </p:nvSpPr>
        <p:spPr>
          <a:xfrm>
            <a:off x="9286090" y="4494499"/>
            <a:ext cx="529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A07CEEB6-297B-4F4B-A5F1-7B47996CD2F1}"/>
              </a:ext>
            </a:extLst>
          </p:cNvPr>
          <p:cNvSpPr txBox="1"/>
          <p:nvPr/>
        </p:nvSpPr>
        <p:spPr>
          <a:xfrm>
            <a:off x="7802962" y="4498713"/>
            <a:ext cx="529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20434643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4F378-CD67-8A4D-8ECD-19659C8AE3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1687" y="-80924"/>
            <a:ext cx="9094807" cy="1028777"/>
          </a:xfrm>
        </p:spPr>
        <p:txBody>
          <a:bodyPr/>
          <a:lstStyle/>
          <a:p>
            <a:pPr algn="ctr"/>
            <a:r>
              <a:rPr lang="en-US" dirty="0"/>
              <a:t>Example of range query in PR-</a:t>
            </a:r>
            <a:r>
              <a:rPr lang="en-US" dirty="0" err="1"/>
              <a:t>QuadTree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F1C8300-1158-AF44-8587-F337DADDBF57}"/>
              </a:ext>
            </a:extLst>
          </p:cNvPr>
          <p:cNvSpPr>
            <a:spLocks/>
          </p:cNvSpPr>
          <p:nvPr/>
        </p:nvSpPr>
        <p:spPr>
          <a:xfrm>
            <a:off x="577892" y="1561172"/>
            <a:ext cx="4919659" cy="44381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D4EBE64-0189-9448-AD5F-4A307EE4A47B}"/>
              </a:ext>
            </a:extLst>
          </p:cNvPr>
          <p:cNvSpPr txBox="1"/>
          <p:nvPr/>
        </p:nvSpPr>
        <p:spPr>
          <a:xfrm>
            <a:off x="122102" y="6077415"/>
            <a:ext cx="993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(-16, -16)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3367344-D2C2-644E-AF60-07580BC0BED4}"/>
              </a:ext>
            </a:extLst>
          </p:cNvPr>
          <p:cNvSpPr txBox="1"/>
          <p:nvPr/>
        </p:nvSpPr>
        <p:spPr>
          <a:xfrm>
            <a:off x="5205516" y="6077414"/>
            <a:ext cx="993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(16, -16)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4DEBC0-56B6-454A-91F8-B1862EE00F41}"/>
              </a:ext>
            </a:extLst>
          </p:cNvPr>
          <p:cNvSpPr txBox="1"/>
          <p:nvPr/>
        </p:nvSpPr>
        <p:spPr>
          <a:xfrm>
            <a:off x="5291008" y="1245144"/>
            <a:ext cx="993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(16, 16)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ED43F1C-2803-F74C-9651-112D2BD647D0}"/>
              </a:ext>
            </a:extLst>
          </p:cNvPr>
          <p:cNvSpPr txBox="1"/>
          <p:nvPr/>
        </p:nvSpPr>
        <p:spPr>
          <a:xfrm>
            <a:off x="133565" y="1245143"/>
            <a:ext cx="993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(-16, 16)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0765131-9447-4C44-931A-43E1B93BBEEB}"/>
              </a:ext>
            </a:extLst>
          </p:cNvPr>
          <p:cNvCxnSpPr>
            <a:stCxn id="4" idx="0"/>
            <a:endCxn id="4" idx="2"/>
          </p:cNvCxnSpPr>
          <p:nvPr/>
        </p:nvCxnSpPr>
        <p:spPr>
          <a:xfrm>
            <a:off x="3037722" y="1561172"/>
            <a:ext cx="0" cy="4438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D3FBAC7-85B5-3C47-B35C-27A955D16F67}"/>
              </a:ext>
            </a:extLst>
          </p:cNvPr>
          <p:cNvCxnSpPr>
            <a:cxnSpLocks/>
          </p:cNvCxnSpPr>
          <p:nvPr/>
        </p:nvCxnSpPr>
        <p:spPr>
          <a:xfrm>
            <a:off x="577892" y="3769113"/>
            <a:ext cx="491965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8A41387-28C5-DE48-841A-2335B26C1D70}"/>
              </a:ext>
            </a:extLst>
          </p:cNvPr>
          <p:cNvCxnSpPr>
            <a:cxnSpLocks/>
          </p:cNvCxnSpPr>
          <p:nvPr/>
        </p:nvCxnSpPr>
        <p:spPr>
          <a:xfrm>
            <a:off x="577891" y="2772938"/>
            <a:ext cx="24598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9BEDA4F-10D7-7C49-9BFB-35FB3C88EF64}"/>
              </a:ext>
            </a:extLst>
          </p:cNvPr>
          <p:cNvCxnSpPr>
            <a:cxnSpLocks/>
          </p:cNvCxnSpPr>
          <p:nvPr/>
        </p:nvCxnSpPr>
        <p:spPr>
          <a:xfrm>
            <a:off x="1807802" y="1576042"/>
            <a:ext cx="0" cy="22042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89CC8C9-62FD-CE44-A725-64BA847FCAAD}"/>
              </a:ext>
            </a:extLst>
          </p:cNvPr>
          <p:cNvCxnSpPr>
            <a:cxnSpLocks/>
          </p:cNvCxnSpPr>
          <p:nvPr/>
        </p:nvCxnSpPr>
        <p:spPr>
          <a:xfrm>
            <a:off x="1807802" y="3713356"/>
            <a:ext cx="0" cy="228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FADBD58-BAB1-D649-B8BE-8DED6819B1CF}"/>
              </a:ext>
            </a:extLst>
          </p:cNvPr>
          <p:cNvCxnSpPr>
            <a:cxnSpLocks/>
          </p:cNvCxnSpPr>
          <p:nvPr/>
        </p:nvCxnSpPr>
        <p:spPr>
          <a:xfrm>
            <a:off x="585326" y="4832193"/>
            <a:ext cx="24598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13D531F-986D-BE47-A6B8-ABF050F2A526}"/>
              </a:ext>
            </a:extLst>
          </p:cNvPr>
          <p:cNvCxnSpPr>
            <a:cxnSpLocks/>
          </p:cNvCxnSpPr>
          <p:nvPr/>
        </p:nvCxnSpPr>
        <p:spPr>
          <a:xfrm>
            <a:off x="1807802" y="3289607"/>
            <a:ext cx="123735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FC8060C-B4EF-EC44-8115-288D4A8E64D4}"/>
              </a:ext>
            </a:extLst>
          </p:cNvPr>
          <p:cNvCxnSpPr>
            <a:cxnSpLocks/>
          </p:cNvCxnSpPr>
          <p:nvPr/>
        </p:nvCxnSpPr>
        <p:spPr>
          <a:xfrm>
            <a:off x="2395969" y="2772938"/>
            <a:ext cx="0" cy="10073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>
            <a:extLst>
              <a:ext uri="{FF2B5EF4-FFF2-40B4-BE49-F238E27FC236}">
                <a16:creationId xmlns:a16="http://schemas.microsoft.com/office/drawing/2014/main" id="{E435A33E-DF17-AA4F-ACF3-51283F51EF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4776" y="3385394"/>
            <a:ext cx="323208" cy="2879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C84DB4F-3C32-9E4B-9CBC-D82CA6D7D3EE}"/>
                  </a:ext>
                </a:extLst>
              </p:cNvPr>
              <p:cNvSpPr txBox="1"/>
              <p:nvPr/>
            </p:nvSpPr>
            <p:spPr>
              <a:xfrm>
                <a:off x="421311" y="777388"/>
                <a:ext cx="58632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accent5"/>
                    </a:solidFill>
                  </a:rPr>
                  <a:t>anchor = (-9, 3), </a:t>
                </a:r>
                <a:r>
                  <a:rPr lang="en-US" dirty="0">
                    <a:solidFill>
                      <a:schemeClr val="accent2"/>
                    </a:solidFill>
                  </a:rPr>
                  <a:t>range </a:t>
                </a:r>
                <a:r>
                  <a:rPr lang="en-US" dirty="0">
                    <a:solidFill>
                      <a:schemeClr val="accent5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=7</m:t>
                    </m:r>
                  </m:oMath>
                </a14:m>
                <a:r>
                  <a:rPr lang="en-US" dirty="0">
                    <a:solidFill>
                      <a:schemeClr val="accent2"/>
                    </a:solidFill>
                  </a:rPr>
                  <a:t>,  </a:t>
                </a:r>
                <a:r>
                  <a:rPr lang="en-US" dirty="0">
                    <a:solidFill>
                      <a:srgbClr val="7030A0"/>
                    </a:solidFill>
                  </a:rPr>
                  <a:t>Bucket size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endParaRPr lang="en-US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C84DB4F-3C32-9E4B-9CBC-D82CA6D7D3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311" y="777388"/>
                <a:ext cx="5863271" cy="369332"/>
              </a:xfrm>
              <a:prstGeom prst="rect">
                <a:avLst/>
              </a:prstGeom>
              <a:blipFill>
                <a:blip r:embed="rId3"/>
                <a:stretch>
                  <a:fillRect l="-648" t="-3333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Oval 36">
            <a:extLst>
              <a:ext uri="{FF2B5EF4-FFF2-40B4-BE49-F238E27FC236}">
                <a16:creationId xmlns:a16="http://schemas.microsoft.com/office/drawing/2014/main" id="{C40E7FAC-2BA5-204B-AF7C-B13A89D2BA1C}"/>
              </a:ext>
            </a:extLst>
          </p:cNvPr>
          <p:cNvSpPr/>
          <p:nvPr/>
        </p:nvSpPr>
        <p:spPr>
          <a:xfrm>
            <a:off x="1474775" y="1839952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9BC64F6B-B4FF-CC46-9D08-E3240F04BCC4}"/>
              </a:ext>
            </a:extLst>
          </p:cNvPr>
          <p:cNvSpPr/>
          <p:nvPr/>
        </p:nvSpPr>
        <p:spPr>
          <a:xfrm>
            <a:off x="1760377" y="2258122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030A4FD8-FDCA-1240-A03A-50E44C956454}"/>
              </a:ext>
            </a:extLst>
          </p:cNvPr>
          <p:cNvSpPr/>
          <p:nvPr/>
        </p:nvSpPr>
        <p:spPr>
          <a:xfrm>
            <a:off x="943232" y="2401225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858369C6-A3CE-A549-B7E8-894D1B0E3C4F}"/>
              </a:ext>
            </a:extLst>
          </p:cNvPr>
          <p:cNvSpPr/>
          <p:nvPr/>
        </p:nvSpPr>
        <p:spPr>
          <a:xfrm>
            <a:off x="2470945" y="2401225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A8DFBF64-6A63-4941-B76D-0711BFF9E589}"/>
              </a:ext>
            </a:extLst>
          </p:cNvPr>
          <p:cNvSpPr/>
          <p:nvPr/>
        </p:nvSpPr>
        <p:spPr>
          <a:xfrm>
            <a:off x="3258965" y="2810100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3F572112-0688-6D4E-9954-5C92A9766196}"/>
              </a:ext>
            </a:extLst>
          </p:cNvPr>
          <p:cNvSpPr/>
          <p:nvPr/>
        </p:nvSpPr>
        <p:spPr>
          <a:xfrm>
            <a:off x="2489532" y="3066575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29CE63BF-5CF8-D842-864E-357C56C2EF7F}"/>
              </a:ext>
            </a:extLst>
          </p:cNvPr>
          <p:cNvSpPr/>
          <p:nvPr/>
        </p:nvSpPr>
        <p:spPr>
          <a:xfrm>
            <a:off x="2073225" y="3486601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64B5F066-3BDC-2E47-A2A2-65998B32EDA0}"/>
              </a:ext>
            </a:extLst>
          </p:cNvPr>
          <p:cNvSpPr/>
          <p:nvPr/>
        </p:nvSpPr>
        <p:spPr>
          <a:xfrm>
            <a:off x="1556555" y="4241162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06F0AC4F-8993-1441-9484-031E5E3C4383}"/>
              </a:ext>
            </a:extLst>
          </p:cNvPr>
          <p:cNvSpPr/>
          <p:nvPr/>
        </p:nvSpPr>
        <p:spPr>
          <a:xfrm>
            <a:off x="2675385" y="3408542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284C06F-6037-6F4E-9388-4ED478106D7D}"/>
              </a:ext>
            </a:extLst>
          </p:cNvPr>
          <p:cNvSpPr txBox="1"/>
          <p:nvPr/>
        </p:nvSpPr>
        <p:spPr>
          <a:xfrm>
            <a:off x="2839728" y="3765467"/>
            <a:ext cx="2054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0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DC40580-A139-C249-90A1-1AC648FC3614}"/>
              </a:ext>
            </a:extLst>
          </p:cNvPr>
          <p:cNvSpPr txBox="1"/>
          <p:nvPr/>
        </p:nvSpPr>
        <p:spPr>
          <a:xfrm>
            <a:off x="2197241" y="3759315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-4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DD1F80B-070E-5045-9A7B-C782D99A825D}"/>
              </a:ext>
            </a:extLst>
          </p:cNvPr>
          <p:cNvSpPr txBox="1"/>
          <p:nvPr/>
        </p:nvSpPr>
        <p:spPr>
          <a:xfrm>
            <a:off x="3501723" y="3759315"/>
            <a:ext cx="2054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4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383F2446-45E7-AA4E-B621-DE69374595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2812" y="3168792"/>
            <a:ext cx="215900" cy="228600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8017408E-686D-CF48-9D4A-F5D3498FBDA5}"/>
              </a:ext>
            </a:extLst>
          </p:cNvPr>
          <p:cNvSpPr txBox="1"/>
          <p:nvPr/>
        </p:nvSpPr>
        <p:spPr>
          <a:xfrm>
            <a:off x="1592398" y="3768840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-8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89434D0-EFD9-E948-AF48-D52018F7B778}"/>
              </a:ext>
            </a:extLst>
          </p:cNvPr>
          <p:cNvSpPr txBox="1"/>
          <p:nvPr/>
        </p:nvSpPr>
        <p:spPr>
          <a:xfrm>
            <a:off x="4081483" y="3779567"/>
            <a:ext cx="2054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8</a:t>
            </a: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13446AA9-C995-F048-A218-A84FE9DC843B}"/>
              </a:ext>
            </a:extLst>
          </p:cNvPr>
          <p:cNvCxnSpPr>
            <a:cxnSpLocks/>
          </p:cNvCxnSpPr>
          <p:nvPr/>
        </p:nvCxnSpPr>
        <p:spPr>
          <a:xfrm flipH="1">
            <a:off x="1620284" y="3457748"/>
            <a:ext cx="7231" cy="308205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6E462DB3-49F7-4A47-922A-63AADC96AE78}"/>
              </a:ext>
            </a:extLst>
          </p:cNvPr>
          <p:cNvCxnSpPr>
            <a:cxnSpLocks/>
          </p:cNvCxnSpPr>
          <p:nvPr/>
        </p:nvCxnSpPr>
        <p:spPr>
          <a:xfrm>
            <a:off x="1688655" y="3389482"/>
            <a:ext cx="1331256" cy="3823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24CB42CA-8EAE-CE4D-82D9-095DFE4458C3}"/>
              </a:ext>
            </a:extLst>
          </p:cNvPr>
          <p:cNvSpPr txBox="1"/>
          <p:nvPr/>
        </p:nvSpPr>
        <p:spPr>
          <a:xfrm>
            <a:off x="1444753" y="3764077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00B0F0"/>
                </a:solidFill>
              </a:rPr>
              <a:t>-9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BCC205CA-23A5-1641-A112-80D91CF958DF}"/>
              </a:ext>
            </a:extLst>
          </p:cNvPr>
          <p:cNvSpPr txBox="1"/>
          <p:nvPr/>
        </p:nvSpPr>
        <p:spPr>
          <a:xfrm>
            <a:off x="3025913" y="3287814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00B0F0"/>
                </a:solidFill>
              </a:rPr>
              <a:t>3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359B3557-F84D-874D-BC31-BDABDB1128EF}"/>
              </a:ext>
            </a:extLst>
          </p:cNvPr>
          <p:cNvSpPr txBox="1"/>
          <p:nvPr/>
        </p:nvSpPr>
        <p:spPr>
          <a:xfrm>
            <a:off x="2778255" y="4183182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-4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B980752-22D2-A34A-A952-DA61554DFFDF}"/>
              </a:ext>
            </a:extLst>
          </p:cNvPr>
          <p:cNvSpPr txBox="1"/>
          <p:nvPr/>
        </p:nvSpPr>
        <p:spPr>
          <a:xfrm>
            <a:off x="2802066" y="4664199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-8</a:t>
            </a: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8C929720-BA9D-3C46-BCF3-253BA94B95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87662" y="2614607"/>
            <a:ext cx="215900" cy="228600"/>
          </a:xfrm>
          <a:prstGeom prst="rect">
            <a:avLst/>
          </a:prstGeom>
        </p:spPr>
      </p:pic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E99C64F5-A836-4247-AEB1-5CCE9DDB9EAF}"/>
              </a:ext>
            </a:extLst>
          </p:cNvPr>
          <p:cNvCxnSpPr>
            <a:cxnSpLocks/>
          </p:cNvCxnSpPr>
          <p:nvPr/>
        </p:nvCxnSpPr>
        <p:spPr>
          <a:xfrm>
            <a:off x="1607804" y="3422830"/>
            <a:ext cx="1203348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Oval 74">
            <a:extLst>
              <a:ext uri="{FF2B5EF4-FFF2-40B4-BE49-F238E27FC236}">
                <a16:creationId xmlns:a16="http://schemas.microsoft.com/office/drawing/2014/main" id="{47CCA042-4D34-1543-97CB-B2810DB98106}"/>
              </a:ext>
            </a:extLst>
          </p:cNvPr>
          <p:cNvSpPr/>
          <p:nvPr/>
        </p:nvSpPr>
        <p:spPr>
          <a:xfrm>
            <a:off x="714103" y="2512737"/>
            <a:ext cx="2015380" cy="2011680"/>
          </a:xfrm>
          <a:prstGeom prst="ellipse">
            <a:avLst/>
          </a:prstGeom>
          <a:solidFill>
            <a:schemeClr val="accent2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1437A734-5F5E-1F4E-AFCE-0B91124B4081}"/>
                  </a:ext>
                </a:extLst>
              </p:cNvPr>
              <p:cNvSpPr txBox="1"/>
              <p:nvPr/>
            </p:nvSpPr>
            <p:spPr>
              <a:xfrm>
                <a:off x="731650" y="2105956"/>
                <a:ext cx="27584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1437A734-5F5E-1F4E-AFCE-0B91124B40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650" y="2105956"/>
                <a:ext cx="275845" cy="276999"/>
              </a:xfrm>
              <a:prstGeom prst="rect">
                <a:avLst/>
              </a:prstGeom>
              <a:blipFill>
                <a:blip r:embed="rId6"/>
                <a:stretch>
                  <a:fillRect l="-22727" r="-4545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87D865D-922E-7D46-B0B6-3DC6B703FAF7}"/>
                  </a:ext>
                </a:extLst>
              </p:cNvPr>
              <p:cNvSpPr txBox="1"/>
              <p:nvPr/>
            </p:nvSpPr>
            <p:spPr>
              <a:xfrm>
                <a:off x="1255534" y="1629692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87D865D-922E-7D46-B0B6-3DC6B703FA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5534" y="1629692"/>
                <a:ext cx="281167" cy="276999"/>
              </a:xfrm>
              <a:prstGeom prst="rect">
                <a:avLst/>
              </a:prstGeom>
              <a:blipFill>
                <a:blip r:embed="rId7"/>
                <a:stretch>
                  <a:fillRect l="-17391" r="-4348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BB3CD07-D837-F44C-A472-66C908F6DB16}"/>
                  </a:ext>
                </a:extLst>
              </p:cNvPr>
              <p:cNvSpPr txBox="1"/>
              <p:nvPr/>
            </p:nvSpPr>
            <p:spPr>
              <a:xfrm>
                <a:off x="1898473" y="1958313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BB3CD07-D837-F44C-A472-66C908F6DB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8473" y="1958313"/>
                <a:ext cx="281167" cy="276999"/>
              </a:xfrm>
              <a:prstGeom prst="rect">
                <a:avLst/>
              </a:prstGeom>
              <a:blipFill>
                <a:blip r:embed="rId8"/>
                <a:stretch>
                  <a:fillRect l="-16667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4A56388C-2791-C543-86A1-29F83A27FAD6}"/>
                  </a:ext>
                </a:extLst>
              </p:cNvPr>
              <p:cNvSpPr txBox="1"/>
              <p:nvPr/>
            </p:nvSpPr>
            <p:spPr>
              <a:xfrm>
                <a:off x="2379493" y="2110708"/>
                <a:ext cx="27943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4A56388C-2791-C543-86A1-29F83A27FA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9493" y="2110708"/>
                <a:ext cx="279435" cy="276999"/>
              </a:xfrm>
              <a:prstGeom prst="rect">
                <a:avLst/>
              </a:prstGeom>
              <a:blipFill>
                <a:blip r:embed="rId9"/>
                <a:stretch>
                  <a:fillRect l="-17391" r="-4348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23C3719B-A6AF-164F-90D4-CEF73935F3C9}"/>
                  </a:ext>
                </a:extLst>
              </p:cNvPr>
              <p:cNvSpPr txBox="1"/>
              <p:nvPr/>
            </p:nvSpPr>
            <p:spPr>
              <a:xfrm>
                <a:off x="3236751" y="2467902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23C3719B-A6AF-164F-90D4-CEF73935F3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6751" y="2467902"/>
                <a:ext cx="281167" cy="276999"/>
              </a:xfrm>
              <a:prstGeom prst="rect">
                <a:avLst/>
              </a:prstGeom>
              <a:blipFill>
                <a:blip r:embed="rId10"/>
                <a:stretch>
                  <a:fillRect l="-17391" r="-4348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CB576CCD-353B-A64A-A8B6-79C729DF5242}"/>
                  </a:ext>
                </a:extLst>
              </p:cNvPr>
              <p:cNvSpPr txBox="1"/>
              <p:nvPr/>
            </p:nvSpPr>
            <p:spPr>
              <a:xfrm>
                <a:off x="2603329" y="2834619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CB576CCD-353B-A64A-A8B6-79C729DF52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3329" y="2834619"/>
                <a:ext cx="281167" cy="276999"/>
              </a:xfrm>
              <a:prstGeom prst="rect">
                <a:avLst/>
              </a:prstGeom>
              <a:blipFill>
                <a:blip r:embed="rId11"/>
                <a:stretch>
                  <a:fillRect l="-17391" r="-4348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1EE9049A-08B4-3D4B-842B-844CD7B49850}"/>
                  </a:ext>
                </a:extLst>
              </p:cNvPr>
              <p:cNvSpPr txBox="1"/>
              <p:nvPr/>
            </p:nvSpPr>
            <p:spPr>
              <a:xfrm>
                <a:off x="2755729" y="3401371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1EE9049A-08B4-3D4B-842B-844CD7B498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5729" y="3401371"/>
                <a:ext cx="281167" cy="276999"/>
              </a:xfrm>
              <a:prstGeom prst="rect">
                <a:avLst/>
              </a:prstGeom>
              <a:blipFill>
                <a:blip r:embed="rId12"/>
                <a:stretch>
                  <a:fillRect l="-17391" r="-4348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3BC46F4D-80C4-8045-966E-89D8A837A63B}"/>
                  </a:ext>
                </a:extLst>
              </p:cNvPr>
              <p:cNvSpPr txBox="1"/>
              <p:nvPr/>
            </p:nvSpPr>
            <p:spPr>
              <a:xfrm>
                <a:off x="2108022" y="3510907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3BC46F4D-80C4-8045-966E-89D8A837A6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8022" y="3510907"/>
                <a:ext cx="281167" cy="276999"/>
              </a:xfrm>
              <a:prstGeom prst="rect">
                <a:avLst/>
              </a:prstGeom>
              <a:blipFill>
                <a:blip r:embed="rId13"/>
                <a:stretch>
                  <a:fillRect l="-17391" r="-4348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A21FCB75-57F2-6B4B-B6D4-2E51392F06B3}"/>
                  </a:ext>
                </a:extLst>
              </p:cNvPr>
              <p:cNvSpPr txBox="1"/>
              <p:nvPr/>
            </p:nvSpPr>
            <p:spPr>
              <a:xfrm>
                <a:off x="1574613" y="4277677"/>
                <a:ext cx="27584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A21FCB75-57F2-6B4B-B6D4-2E51392F06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4613" y="4277677"/>
                <a:ext cx="275845" cy="276999"/>
              </a:xfrm>
              <a:prstGeom prst="rect">
                <a:avLst/>
              </a:prstGeom>
              <a:blipFill>
                <a:blip r:embed="rId14"/>
                <a:stretch>
                  <a:fillRect l="-17391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Oval 85">
            <a:extLst>
              <a:ext uri="{FF2B5EF4-FFF2-40B4-BE49-F238E27FC236}">
                <a16:creationId xmlns:a16="http://schemas.microsoft.com/office/drawing/2014/main" id="{C7225347-B004-2F47-8149-F9A678833807}"/>
              </a:ext>
            </a:extLst>
          </p:cNvPr>
          <p:cNvSpPr/>
          <p:nvPr/>
        </p:nvSpPr>
        <p:spPr>
          <a:xfrm>
            <a:off x="8072437" y="1039170"/>
            <a:ext cx="1728788" cy="482972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111C7B60-146D-7C49-AE2F-67EB5ACFE4E2}"/>
              </a:ext>
            </a:extLst>
          </p:cNvPr>
          <p:cNvCxnSpPr>
            <a:cxnSpLocks/>
          </p:cNvCxnSpPr>
          <p:nvPr/>
        </p:nvCxnSpPr>
        <p:spPr>
          <a:xfrm flipH="1">
            <a:off x="7024504" y="1413529"/>
            <a:ext cx="1142054" cy="614225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B7A097B4-96AB-5B49-B870-C1FACE0D83D2}"/>
              </a:ext>
            </a:extLst>
          </p:cNvPr>
          <p:cNvCxnSpPr>
            <a:cxnSpLocks/>
          </p:cNvCxnSpPr>
          <p:nvPr/>
        </p:nvCxnSpPr>
        <p:spPr>
          <a:xfrm flipH="1">
            <a:off x="8386763" y="1576042"/>
            <a:ext cx="331640" cy="7378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CADC76E4-CC05-974D-9737-328F5B01EFE9}"/>
              </a:ext>
            </a:extLst>
          </p:cNvPr>
          <p:cNvCxnSpPr>
            <a:cxnSpLocks/>
          </p:cNvCxnSpPr>
          <p:nvPr/>
        </p:nvCxnSpPr>
        <p:spPr>
          <a:xfrm>
            <a:off x="9458325" y="1561172"/>
            <a:ext cx="705531" cy="6741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D65B81CE-AB0E-8F4C-9BB4-A473BDD2C31D}"/>
              </a:ext>
            </a:extLst>
          </p:cNvPr>
          <p:cNvCxnSpPr>
            <a:cxnSpLocks/>
          </p:cNvCxnSpPr>
          <p:nvPr/>
        </p:nvCxnSpPr>
        <p:spPr>
          <a:xfrm>
            <a:off x="9797354" y="1413529"/>
            <a:ext cx="1526024" cy="4005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Oval 106">
            <a:extLst>
              <a:ext uri="{FF2B5EF4-FFF2-40B4-BE49-F238E27FC236}">
                <a16:creationId xmlns:a16="http://schemas.microsoft.com/office/drawing/2014/main" id="{E5A97693-7980-8048-90E4-0742CD872138}"/>
              </a:ext>
            </a:extLst>
          </p:cNvPr>
          <p:cNvSpPr/>
          <p:nvPr/>
        </p:nvSpPr>
        <p:spPr>
          <a:xfrm>
            <a:off x="6459979" y="2111847"/>
            <a:ext cx="1076643" cy="54221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983A2BA5-38F6-9B41-9D65-F467C840EA86}"/>
              </a:ext>
            </a:extLst>
          </p:cNvPr>
          <p:cNvSpPr/>
          <p:nvPr/>
        </p:nvSpPr>
        <p:spPr>
          <a:xfrm>
            <a:off x="9625534" y="2400465"/>
            <a:ext cx="1076643" cy="54221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0D11F92F-18CC-5F49-A9E5-F8FEF8B76FC5}"/>
                  </a:ext>
                </a:extLst>
              </p:cNvPr>
              <p:cNvSpPr/>
              <p:nvPr/>
            </p:nvSpPr>
            <p:spPr>
              <a:xfrm>
                <a:off x="7848441" y="2343499"/>
                <a:ext cx="1076643" cy="54221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0D11F92F-18CC-5F49-A9E5-F8FEF8B76F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8441" y="2343499"/>
                <a:ext cx="1076643" cy="542215"/>
              </a:xfrm>
              <a:prstGeom prst="ellipse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0" name="Oval 109">
            <a:extLst>
              <a:ext uri="{FF2B5EF4-FFF2-40B4-BE49-F238E27FC236}">
                <a16:creationId xmlns:a16="http://schemas.microsoft.com/office/drawing/2014/main" id="{3A3D12D0-9524-5244-865E-3FB35B4E64CB}"/>
              </a:ext>
            </a:extLst>
          </p:cNvPr>
          <p:cNvSpPr/>
          <p:nvPr/>
        </p:nvSpPr>
        <p:spPr>
          <a:xfrm>
            <a:off x="10985081" y="1895708"/>
            <a:ext cx="1076643" cy="54221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ADE06B88-5EB9-E941-99AB-D2D46618547D}"/>
              </a:ext>
            </a:extLst>
          </p:cNvPr>
          <p:cNvCxnSpPr>
            <a:cxnSpLocks/>
          </p:cNvCxnSpPr>
          <p:nvPr/>
        </p:nvCxnSpPr>
        <p:spPr>
          <a:xfrm flipH="1">
            <a:off x="5991988" y="2521133"/>
            <a:ext cx="544736" cy="2841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592A0D34-9286-6847-AA3B-8DE51A1D2F2E}"/>
              </a:ext>
            </a:extLst>
          </p:cNvPr>
          <p:cNvCxnSpPr>
            <a:cxnSpLocks/>
          </p:cNvCxnSpPr>
          <p:nvPr/>
        </p:nvCxnSpPr>
        <p:spPr>
          <a:xfrm flipH="1">
            <a:off x="6207366" y="2606401"/>
            <a:ext cx="568662" cy="8009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8D157BAD-C517-2B49-BAD7-377C9F5923FC}"/>
              </a:ext>
            </a:extLst>
          </p:cNvPr>
          <p:cNvCxnSpPr>
            <a:cxnSpLocks/>
          </p:cNvCxnSpPr>
          <p:nvPr/>
        </p:nvCxnSpPr>
        <p:spPr>
          <a:xfrm flipH="1">
            <a:off x="6842129" y="2653318"/>
            <a:ext cx="194544" cy="73207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3F21784C-D3B2-8B4F-B5FC-37D7108EEC12}"/>
              </a:ext>
            </a:extLst>
          </p:cNvPr>
          <p:cNvCxnSpPr>
            <a:cxnSpLocks/>
          </p:cNvCxnSpPr>
          <p:nvPr/>
        </p:nvCxnSpPr>
        <p:spPr>
          <a:xfrm>
            <a:off x="7366031" y="2618573"/>
            <a:ext cx="416309" cy="8923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Oval 118">
            <a:extLst>
              <a:ext uri="{FF2B5EF4-FFF2-40B4-BE49-F238E27FC236}">
                <a16:creationId xmlns:a16="http://schemas.microsoft.com/office/drawing/2014/main" id="{14DFBD9B-49EA-8941-812E-EE9DBCBB212D}"/>
              </a:ext>
            </a:extLst>
          </p:cNvPr>
          <p:cNvSpPr/>
          <p:nvPr/>
        </p:nvSpPr>
        <p:spPr>
          <a:xfrm>
            <a:off x="6531303" y="3485133"/>
            <a:ext cx="694275" cy="58314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Oval 121">
                <a:extLst>
                  <a:ext uri="{FF2B5EF4-FFF2-40B4-BE49-F238E27FC236}">
                    <a16:creationId xmlns:a16="http://schemas.microsoft.com/office/drawing/2014/main" id="{B950B928-B08F-FA4D-8639-878213CF86A3}"/>
                  </a:ext>
                </a:extLst>
              </p:cNvPr>
              <p:cNvSpPr/>
              <p:nvPr/>
            </p:nvSpPr>
            <p:spPr>
              <a:xfrm>
                <a:off x="5755733" y="3495491"/>
                <a:ext cx="694275" cy="583149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3,</m:t>
                      </m:r>
                    </m:oMath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2" name="Oval 121">
                <a:extLst>
                  <a:ext uri="{FF2B5EF4-FFF2-40B4-BE49-F238E27FC236}">
                    <a16:creationId xmlns:a16="http://schemas.microsoft.com/office/drawing/2014/main" id="{B950B928-B08F-FA4D-8639-878213CF86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5733" y="3495491"/>
                <a:ext cx="694275" cy="583149"/>
              </a:xfrm>
              <a:prstGeom prst="ellipse">
                <a:avLst/>
              </a:prstGeom>
              <a:blipFill>
                <a:blip r:embed="rId16"/>
                <a:stretch>
                  <a:fillRect b="-1041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B80EAF62-6A74-BC44-A38D-4789B856867E}"/>
                  </a:ext>
                </a:extLst>
              </p:cNvPr>
              <p:cNvSpPr/>
              <p:nvPr/>
            </p:nvSpPr>
            <p:spPr>
              <a:xfrm>
                <a:off x="5495866" y="2805079"/>
                <a:ext cx="694275" cy="583149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1,</m:t>
                      </m:r>
                    </m:oMath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B80EAF62-6A74-BC44-A38D-4789B85686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5866" y="2805079"/>
                <a:ext cx="694275" cy="583149"/>
              </a:xfrm>
              <a:prstGeom prst="ellipse">
                <a:avLst/>
              </a:prstGeom>
              <a:blipFill>
                <a:blip r:embed="rId17"/>
                <a:stretch>
                  <a:fillRect b="-1250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6AF9F15E-DED0-E949-8CBC-6D664601DCBA}"/>
              </a:ext>
            </a:extLst>
          </p:cNvPr>
          <p:cNvCxnSpPr>
            <a:cxnSpLocks/>
          </p:cNvCxnSpPr>
          <p:nvPr/>
        </p:nvCxnSpPr>
        <p:spPr>
          <a:xfrm flipH="1">
            <a:off x="7065249" y="4017633"/>
            <a:ext cx="471373" cy="7026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Oval 127">
            <a:extLst>
              <a:ext uri="{FF2B5EF4-FFF2-40B4-BE49-F238E27FC236}">
                <a16:creationId xmlns:a16="http://schemas.microsoft.com/office/drawing/2014/main" id="{A0B66E87-88B7-A04F-A32B-5928CE8DFC70}"/>
              </a:ext>
            </a:extLst>
          </p:cNvPr>
          <p:cNvSpPr>
            <a:spLocks noChangeAspect="1"/>
          </p:cNvSpPr>
          <p:nvPr/>
        </p:nvSpPr>
        <p:spPr>
          <a:xfrm>
            <a:off x="6727461" y="4771921"/>
            <a:ext cx="457200" cy="4572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AE3FDE38-857D-5640-84DD-8A9C8980D6D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465656" y="4767156"/>
                <a:ext cx="457200" cy="4572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AE3FDE38-857D-5640-84DD-8A9C8980D6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5656" y="4767156"/>
                <a:ext cx="457200" cy="457200"/>
              </a:xfrm>
              <a:prstGeom prst="ellipse">
                <a:avLst/>
              </a:prstGeom>
              <a:blipFill>
                <a:blip r:embed="rId18"/>
                <a:stretch>
                  <a:fillRect l="-540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5F03693F-5766-F643-906E-483748D372C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185971" y="4809362"/>
                <a:ext cx="457200" cy="4572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5F03693F-5766-F643-906E-483748D372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5971" y="4809362"/>
                <a:ext cx="457200" cy="457200"/>
              </a:xfrm>
              <a:prstGeom prst="ellipse">
                <a:avLst/>
              </a:prstGeom>
              <a:blipFill>
                <a:blip r:embed="rId19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47F7244A-6014-6E41-B954-C65631D8DF2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938454" y="4804597"/>
                <a:ext cx="457200" cy="457200"/>
              </a:xfrm>
              <a:prstGeom prst="ellipse">
                <a:avLst/>
              </a:prstGeom>
              <a:solidFill>
                <a:schemeClr val="accent6">
                  <a:alpha val="69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47F7244A-6014-6E41-B954-C65631D8DF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8454" y="4804597"/>
                <a:ext cx="457200" cy="457200"/>
              </a:xfrm>
              <a:prstGeom prst="ellipse">
                <a:avLst/>
              </a:prstGeom>
              <a:blipFill>
                <a:blip r:embed="rId20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86C3C6BC-7568-E74F-845F-E9A1CC6A12C8}"/>
              </a:ext>
            </a:extLst>
          </p:cNvPr>
          <p:cNvCxnSpPr>
            <a:cxnSpLocks/>
          </p:cNvCxnSpPr>
          <p:nvPr/>
        </p:nvCxnSpPr>
        <p:spPr>
          <a:xfrm flipH="1">
            <a:off x="7718607" y="4143770"/>
            <a:ext cx="53702" cy="5204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F9FD7456-EC2D-874A-825D-C68AAE470598}"/>
              </a:ext>
            </a:extLst>
          </p:cNvPr>
          <p:cNvCxnSpPr>
            <a:cxnSpLocks/>
          </p:cNvCxnSpPr>
          <p:nvPr/>
        </p:nvCxnSpPr>
        <p:spPr>
          <a:xfrm>
            <a:off x="8070568" y="4098965"/>
            <a:ext cx="482015" cy="6213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C331B52D-8C73-2141-9943-8CE625BB0894}"/>
              </a:ext>
            </a:extLst>
          </p:cNvPr>
          <p:cNvCxnSpPr>
            <a:cxnSpLocks/>
          </p:cNvCxnSpPr>
          <p:nvPr/>
        </p:nvCxnSpPr>
        <p:spPr>
          <a:xfrm>
            <a:off x="8200258" y="3867037"/>
            <a:ext cx="966796" cy="7971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60FCD9C5-0658-5C4A-86EE-EDD0578A946C}"/>
              </a:ext>
            </a:extLst>
          </p:cNvPr>
          <p:cNvCxnSpPr>
            <a:cxnSpLocks/>
          </p:cNvCxnSpPr>
          <p:nvPr/>
        </p:nvCxnSpPr>
        <p:spPr>
          <a:xfrm flipH="1">
            <a:off x="9420085" y="2973118"/>
            <a:ext cx="445823" cy="5377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ACC8C392-6B31-1D42-85A5-A362D0CC4440}"/>
              </a:ext>
            </a:extLst>
          </p:cNvPr>
          <p:cNvCxnSpPr>
            <a:cxnSpLocks/>
          </p:cNvCxnSpPr>
          <p:nvPr/>
        </p:nvCxnSpPr>
        <p:spPr>
          <a:xfrm flipH="1">
            <a:off x="10113498" y="2984513"/>
            <a:ext cx="177310" cy="5841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4FDCD2B7-152B-BC4D-BB03-338334E6D6CE}"/>
              </a:ext>
            </a:extLst>
          </p:cNvPr>
          <p:cNvCxnSpPr>
            <a:cxnSpLocks/>
          </p:cNvCxnSpPr>
          <p:nvPr/>
        </p:nvCxnSpPr>
        <p:spPr>
          <a:xfrm>
            <a:off x="10549970" y="3006664"/>
            <a:ext cx="344285" cy="5914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704DD6B7-F153-594D-9753-4ECACF1A8F29}"/>
              </a:ext>
            </a:extLst>
          </p:cNvPr>
          <p:cNvCxnSpPr>
            <a:cxnSpLocks/>
          </p:cNvCxnSpPr>
          <p:nvPr/>
        </p:nvCxnSpPr>
        <p:spPr>
          <a:xfrm>
            <a:off x="10730836" y="2857181"/>
            <a:ext cx="792566" cy="6537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Oval 147">
            <a:extLst>
              <a:ext uri="{FF2B5EF4-FFF2-40B4-BE49-F238E27FC236}">
                <a16:creationId xmlns:a16="http://schemas.microsoft.com/office/drawing/2014/main" id="{827F7AEF-055D-7645-B788-01CE6D6AE33F}"/>
              </a:ext>
            </a:extLst>
          </p:cNvPr>
          <p:cNvSpPr/>
          <p:nvPr/>
        </p:nvSpPr>
        <p:spPr>
          <a:xfrm>
            <a:off x="9797354" y="3649406"/>
            <a:ext cx="694275" cy="58314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Oval 148">
            <a:extLst>
              <a:ext uri="{FF2B5EF4-FFF2-40B4-BE49-F238E27FC236}">
                <a16:creationId xmlns:a16="http://schemas.microsoft.com/office/drawing/2014/main" id="{431BBF08-0D12-184D-A846-741CACC514FB}"/>
              </a:ext>
            </a:extLst>
          </p:cNvPr>
          <p:cNvSpPr/>
          <p:nvPr/>
        </p:nvSpPr>
        <p:spPr>
          <a:xfrm>
            <a:off x="10702177" y="3678540"/>
            <a:ext cx="694275" cy="58314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57210AA5-CE15-6046-AAF8-4BFDDE75CBE4}"/>
              </a:ext>
            </a:extLst>
          </p:cNvPr>
          <p:cNvSpPr/>
          <p:nvPr/>
        </p:nvSpPr>
        <p:spPr>
          <a:xfrm>
            <a:off x="11493405" y="3539870"/>
            <a:ext cx="694275" cy="58314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Oval 153">
                <a:extLst>
                  <a:ext uri="{FF2B5EF4-FFF2-40B4-BE49-F238E27FC236}">
                    <a16:creationId xmlns:a16="http://schemas.microsoft.com/office/drawing/2014/main" id="{271A5EE8-5ED8-3A4E-B8F3-FA3409777DF6}"/>
                  </a:ext>
                </a:extLst>
              </p:cNvPr>
              <p:cNvSpPr/>
              <p:nvPr/>
            </p:nvSpPr>
            <p:spPr>
              <a:xfrm>
                <a:off x="8997364" y="3595714"/>
                <a:ext cx="694275" cy="58314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4" name="Oval 153">
                <a:extLst>
                  <a:ext uri="{FF2B5EF4-FFF2-40B4-BE49-F238E27FC236}">
                    <a16:creationId xmlns:a16="http://schemas.microsoft.com/office/drawing/2014/main" id="{271A5EE8-5ED8-3A4E-B8F3-FA3409777D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7364" y="3595714"/>
                <a:ext cx="694275" cy="583149"/>
              </a:xfrm>
              <a:prstGeom prst="ellipse">
                <a:avLst/>
              </a:prstGeom>
              <a:blipFill>
                <a:blip r:embed="rId21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5" name="Picture 154">
            <a:extLst>
              <a:ext uri="{FF2B5EF4-FFF2-40B4-BE49-F238E27FC236}">
                <a16:creationId xmlns:a16="http://schemas.microsoft.com/office/drawing/2014/main" id="{CB16B6D5-7266-2B49-A61F-FDDD03F808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0944" y="3744073"/>
            <a:ext cx="153965" cy="137160"/>
          </a:xfrm>
          <a:prstGeom prst="rect">
            <a:avLst/>
          </a:prstGeom>
        </p:spPr>
      </p:pic>
      <p:sp>
        <p:nvSpPr>
          <p:cNvPr id="99" name="Oval 98">
            <a:extLst>
              <a:ext uri="{FF2B5EF4-FFF2-40B4-BE49-F238E27FC236}">
                <a16:creationId xmlns:a16="http://schemas.microsoft.com/office/drawing/2014/main" id="{4DF2B516-5D26-BC44-ABD1-862D6F015EF3}"/>
              </a:ext>
            </a:extLst>
          </p:cNvPr>
          <p:cNvSpPr/>
          <p:nvPr/>
        </p:nvSpPr>
        <p:spPr>
          <a:xfrm>
            <a:off x="7472283" y="3518577"/>
            <a:ext cx="694275" cy="58314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44C88740-C7C6-BD4B-B616-50692C304209}"/>
              </a:ext>
            </a:extLst>
          </p:cNvPr>
          <p:cNvSpPr>
            <a:spLocks/>
          </p:cNvSpPr>
          <p:nvPr/>
        </p:nvSpPr>
        <p:spPr>
          <a:xfrm>
            <a:off x="2415850" y="3279605"/>
            <a:ext cx="584646" cy="510709"/>
          </a:xfrm>
          <a:prstGeom prst="rect">
            <a:avLst/>
          </a:prstGeom>
          <a:solidFill>
            <a:schemeClr val="accent6">
              <a:lumMod val="60000"/>
              <a:lumOff val="40000"/>
              <a:alpha val="63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03F70ACD-3089-D04F-992E-457C36B1E292}"/>
              </a:ext>
            </a:extLst>
          </p:cNvPr>
          <p:cNvSpPr txBox="1"/>
          <p:nvPr/>
        </p:nvSpPr>
        <p:spPr>
          <a:xfrm>
            <a:off x="6766373" y="4410067"/>
            <a:ext cx="391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037DFD9-6CD9-3546-87F1-5FC17F5969CC}"/>
                  </a:ext>
                </a:extLst>
              </p:cNvPr>
              <p:cNvSpPr txBox="1"/>
              <p:nvPr/>
            </p:nvSpPr>
            <p:spPr>
              <a:xfrm>
                <a:off x="8132619" y="5446563"/>
                <a:ext cx="3697432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7</m:t>
                        </m:r>
                      </m:sub>
                    </m:sSub>
                  </m:oMath>
                </a14:m>
                <a:r>
                  <a:rPr lang="en-US" sz="2200" dirty="0">
                    <a:solidFill>
                      <a:schemeClr val="accent6"/>
                    </a:solidFill>
                  </a:rPr>
                  <a:t> reported! (remember: range queries inclusive)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037DFD9-6CD9-3546-87F1-5FC17F5969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2619" y="5446563"/>
                <a:ext cx="3697432" cy="769441"/>
              </a:xfrm>
              <a:prstGeom prst="rect">
                <a:avLst/>
              </a:prstGeom>
              <a:blipFill>
                <a:blip r:embed="rId22"/>
                <a:stretch>
                  <a:fillRect l="-1706" t="-4918"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5" name="Oval 94">
            <a:extLst>
              <a:ext uri="{FF2B5EF4-FFF2-40B4-BE49-F238E27FC236}">
                <a16:creationId xmlns:a16="http://schemas.microsoft.com/office/drawing/2014/main" id="{47283A47-602D-E54B-AAA9-46310CCF6095}"/>
              </a:ext>
            </a:extLst>
          </p:cNvPr>
          <p:cNvSpPr/>
          <p:nvPr/>
        </p:nvSpPr>
        <p:spPr>
          <a:xfrm>
            <a:off x="922853" y="4539096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4974D807-ABB2-5B44-8396-E4DD73D6F917}"/>
                  </a:ext>
                </a:extLst>
              </p:cNvPr>
              <p:cNvSpPr txBox="1"/>
              <p:nvPr/>
            </p:nvSpPr>
            <p:spPr>
              <a:xfrm>
                <a:off x="711271" y="4243827"/>
                <a:ext cx="3736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4974D807-ABB2-5B44-8396-E4DD73D6F9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271" y="4243827"/>
                <a:ext cx="373628" cy="276999"/>
              </a:xfrm>
              <a:prstGeom prst="rect">
                <a:avLst/>
              </a:prstGeom>
              <a:blipFill>
                <a:blip r:embed="rId23"/>
                <a:stretch>
                  <a:fillRect l="-13333" r="-3333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7" name="Oval 96">
            <a:extLst>
              <a:ext uri="{FF2B5EF4-FFF2-40B4-BE49-F238E27FC236}">
                <a16:creationId xmlns:a16="http://schemas.microsoft.com/office/drawing/2014/main" id="{30F07149-BB3C-9544-89C0-600D9C2C19BB}"/>
              </a:ext>
            </a:extLst>
          </p:cNvPr>
          <p:cNvSpPr/>
          <p:nvPr/>
        </p:nvSpPr>
        <p:spPr>
          <a:xfrm>
            <a:off x="2375425" y="5591614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823541AF-FBA1-8740-950F-AAABC1F7D426}"/>
                  </a:ext>
                </a:extLst>
              </p:cNvPr>
              <p:cNvSpPr txBox="1"/>
              <p:nvPr/>
            </p:nvSpPr>
            <p:spPr>
              <a:xfrm>
                <a:off x="2163843" y="5296345"/>
                <a:ext cx="3736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823541AF-FBA1-8740-950F-AAABC1F7D4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3843" y="5296345"/>
                <a:ext cx="373628" cy="276999"/>
              </a:xfrm>
              <a:prstGeom prst="rect">
                <a:avLst/>
              </a:prstGeom>
              <a:blipFill>
                <a:blip r:embed="rId24"/>
                <a:stretch>
                  <a:fillRect l="-12903" r="-3226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9FF3789F-17CF-C447-82C1-A726F407B5D5}"/>
                  </a:ext>
                </a:extLst>
              </p:cNvPr>
              <p:cNvSpPr/>
              <p:nvPr/>
            </p:nvSpPr>
            <p:spPr>
              <a:xfrm>
                <a:off x="11493405" y="3539870"/>
                <a:ext cx="694275" cy="58314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9FF3789F-17CF-C447-82C1-A726F407B5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93405" y="3539870"/>
                <a:ext cx="694275" cy="583149"/>
              </a:xfrm>
              <a:prstGeom prst="ellipse">
                <a:avLst/>
              </a:prstGeom>
              <a:blipFill>
                <a:blip r:embed="rId2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id="{FB234532-C659-5443-9058-CE62678F47BF}"/>
                  </a:ext>
                </a:extLst>
              </p:cNvPr>
              <p:cNvSpPr/>
              <p:nvPr/>
            </p:nvSpPr>
            <p:spPr>
              <a:xfrm>
                <a:off x="8997364" y="3595714"/>
                <a:ext cx="703037" cy="634594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id="{FB234532-C659-5443-9058-CE62678F47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7364" y="3595714"/>
                <a:ext cx="703037" cy="634594"/>
              </a:xfrm>
              <a:prstGeom prst="ellipse">
                <a:avLst/>
              </a:prstGeom>
              <a:blipFill>
                <a:blip r:embed="rId26"/>
                <a:stretch>
                  <a:fillRect b="-384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3" name="TextBox 102">
            <a:extLst>
              <a:ext uri="{FF2B5EF4-FFF2-40B4-BE49-F238E27FC236}">
                <a16:creationId xmlns:a16="http://schemas.microsoft.com/office/drawing/2014/main" id="{A3A034A7-7C43-4610-AB41-F08C66227946}"/>
              </a:ext>
            </a:extLst>
          </p:cNvPr>
          <p:cNvSpPr txBox="1"/>
          <p:nvPr/>
        </p:nvSpPr>
        <p:spPr>
          <a:xfrm>
            <a:off x="9286090" y="4494499"/>
            <a:ext cx="529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EB0C8CF0-9DFF-4E82-BE5F-31779C41162A}"/>
              </a:ext>
            </a:extLst>
          </p:cNvPr>
          <p:cNvSpPr txBox="1"/>
          <p:nvPr/>
        </p:nvSpPr>
        <p:spPr>
          <a:xfrm>
            <a:off x="7802962" y="4498713"/>
            <a:ext cx="529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417157326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4F378-CD67-8A4D-8ECD-19659C8AE3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1687" y="-80924"/>
            <a:ext cx="9094807" cy="1028777"/>
          </a:xfrm>
        </p:spPr>
        <p:txBody>
          <a:bodyPr/>
          <a:lstStyle/>
          <a:p>
            <a:pPr algn="ctr"/>
            <a:r>
              <a:rPr lang="en-US" dirty="0"/>
              <a:t>Example of range query in PR-</a:t>
            </a:r>
            <a:r>
              <a:rPr lang="en-US" dirty="0" err="1"/>
              <a:t>QuadTree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F1C8300-1158-AF44-8587-F337DADDBF57}"/>
              </a:ext>
            </a:extLst>
          </p:cNvPr>
          <p:cNvSpPr>
            <a:spLocks/>
          </p:cNvSpPr>
          <p:nvPr/>
        </p:nvSpPr>
        <p:spPr>
          <a:xfrm>
            <a:off x="577892" y="1561172"/>
            <a:ext cx="4919659" cy="44381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D4EBE64-0189-9448-AD5F-4A307EE4A47B}"/>
              </a:ext>
            </a:extLst>
          </p:cNvPr>
          <p:cNvSpPr txBox="1"/>
          <p:nvPr/>
        </p:nvSpPr>
        <p:spPr>
          <a:xfrm>
            <a:off x="122102" y="6077415"/>
            <a:ext cx="993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(-16, -16)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3367344-D2C2-644E-AF60-07580BC0BED4}"/>
              </a:ext>
            </a:extLst>
          </p:cNvPr>
          <p:cNvSpPr txBox="1"/>
          <p:nvPr/>
        </p:nvSpPr>
        <p:spPr>
          <a:xfrm>
            <a:off x="5205516" y="6077414"/>
            <a:ext cx="993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(16, -16)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4DEBC0-56B6-454A-91F8-B1862EE00F41}"/>
              </a:ext>
            </a:extLst>
          </p:cNvPr>
          <p:cNvSpPr txBox="1"/>
          <p:nvPr/>
        </p:nvSpPr>
        <p:spPr>
          <a:xfrm>
            <a:off x="5291008" y="1245144"/>
            <a:ext cx="993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(16, 16)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ED43F1C-2803-F74C-9651-112D2BD647D0}"/>
              </a:ext>
            </a:extLst>
          </p:cNvPr>
          <p:cNvSpPr txBox="1"/>
          <p:nvPr/>
        </p:nvSpPr>
        <p:spPr>
          <a:xfrm>
            <a:off x="133565" y="1245143"/>
            <a:ext cx="993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(-16, 16)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0765131-9447-4C44-931A-43E1B93BBEEB}"/>
              </a:ext>
            </a:extLst>
          </p:cNvPr>
          <p:cNvCxnSpPr>
            <a:stCxn id="4" idx="0"/>
            <a:endCxn id="4" idx="2"/>
          </p:cNvCxnSpPr>
          <p:nvPr/>
        </p:nvCxnSpPr>
        <p:spPr>
          <a:xfrm>
            <a:off x="3037722" y="1561172"/>
            <a:ext cx="0" cy="4438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D3FBAC7-85B5-3C47-B35C-27A955D16F67}"/>
              </a:ext>
            </a:extLst>
          </p:cNvPr>
          <p:cNvCxnSpPr>
            <a:cxnSpLocks/>
          </p:cNvCxnSpPr>
          <p:nvPr/>
        </p:nvCxnSpPr>
        <p:spPr>
          <a:xfrm>
            <a:off x="577892" y="3769113"/>
            <a:ext cx="491965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8A41387-28C5-DE48-841A-2335B26C1D70}"/>
              </a:ext>
            </a:extLst>
          </p:cNvPr>
          <p:cNvCxnSpPr>
            <a:cxnSpLocks/>
          </p:cNvCxnSpPr>
          <p:nvPr/>
        </p:nvCxnSpPr>
        <p:spPr>
          <a:xfrm>
            <a:off x="577891" y="2772938"/>
            <a:ext cx="24598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9BEDA4F-10D7-7C49-9BFB-35FB3C88EF64}"/>
              </a:ext>
            </a:extLst>
          </p:cNvPr>
          <p:cNvCxnSpPr>
            <a:cxnSpLocks/>
          </p:cNvCxnSpPr>
          <p:nvPr/>
        </p:nvCxnSpPr>
        <p:spPr>
          <a:xfrm>
            <a:off x="1807802" y="1576042"/>
            <a:ext cx="0" cy="22042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89CC8C9-62FD-CE44-A725-64BA847FCAAD}"/>
              </a:ext>
            </a:extLst>
          </p:cNvPr>
          <p:cNvCxnSpPr>
            <a:cxnSpLocks/>
          </p:cNvCxnSpPr>
          <p:nvPr/>
        </p:nvCxnSpPr>
        <p:spPr>
          <a:xfrm>
            <a:off x="1807802" y="3713356"/>
            <a:ext cx="0" cy="228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FADBD58-BAB1-D649-B8BE-8DED6819B1CF}"/>
              </a:ext>
            </a:extLst>
          </p:cNvPr>
          <p:cNvCxnSpPr>
            <a:cxnSpLocks/>
          </p:cNvCxnSpPr>
          <p:nvPr/>
        </p:nvCxnSpPr>
        <p:spPr>
          <a:xfrm>
            <a:off x="585326" y="4832193"/>
            <a:ext cx="24598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13D531F-986D-BE47-A6B8-ABF050F2A526}"/>
              </a:ext>
            </a:extLst>
          </p:cNvPr>
          <p:cNvCxnSpPr>
            <a:cxnSpLocks/>
          </p:cNvCxnSpPr>
          <p:nvPr/>
        </p:nvCxnSpPr>
        <p:spPr>
          <a:xfrm>
            <a:off x="1807802" y="3289607"/>
            <a:ext cx="123735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FC8060C-B4EF-EC44-8115-288D4A8E64D4}"/>
              </a:ext>
            </a:extLst>
          </p:cNvPr>
          <p:cNvCxnSpPr>
            <a:cxnSpLocks/>
          </p:cNvCxnSpPr>
          <p:nvPr/>
        </p:nvCxnSpPr>
        <p:spPr>
          <a:xfrm>
            <a:off x="2395969" y="2772938"/>
            <a:ext cx="0" cy="10073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>
            <a:extLst>
              <a:ext uri="{FF2B5EF4-FFF2-40B4-BE49-F238E27FC236}">
                <a16:creationId xmlns:a16="http://schemas.microsoft.com/office/drawing/2014/main" id="{E435A33E-DF17-AA4F-ACF3-51283F51EF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4776" y="3385394"/>
            <a:ext cx="323208" cy="2879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C84DB4F-3C32-9E4B-9CBC-D82CA6D7D3EE}"/>
                  </a:ext>
                </a:extLst>
              </p:cNvPr>
              <p:cNvSpPr txBox="1"/>
              <p:nvPr/>
            </p:nvSpPr>
            <p:spPr>
              <a:xfrm>
                <a:off x="421311" y="777388"/>
                <a:ext cx="58632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accent5"/>
                    </a:solidFill>
                  </a:rPr>
                  <a:t>anchor = (-9, 3), </a:t>
                </a:r>
                <a:r>
                  <a:rPr lang="en-US" dirty="0">
                    <a:solidFill>
                      <a:schemeClr val="accent2"/>
                    </a:solidFill>
                  </a:rPr>
                  <a:t>range </a:t>
                </a:r>
                <a:r>
                  <a:rPr lang="en-US" dirty="0">
                    <a:solidFill>
                      <a:schemeClr val="accent5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=7</m:t>
                    </m:r>
                  </m:oMath>
                </a14:m>
                <a:r>
                  <a:rPr lang="en-US" dirty="0">
                    <a:solidFill>
                      <a:schemeClr val="accent2"/>
                    </a:solidFill>
                  </a:rPr>
                  <a:t>,  </a:t>
                </a:r>
                <a:r>
                  <a:rPr lang="en-US" dirty="0">
                    <a:solidFill>
                      <a:srgbClr val="7030A0"/>
                    </a:solidFill>
                  </a:rPr>
                  <a:t>Bucket size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endParaRPr lang="en-US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C84DB4F-3C32-9E4B-9CBC-D82CA6D7D3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311" y="777388"/>
                <a:ext cx="5863271" cy="369332"/>
              </a:xfrm>
              <a:prstGeom prst="rect">
                <a:avLst/>
              </a:prstGeom>
              <a:blipFill>
                <a:blip r:embed="rId3"/>
                <a:stretch>
                  <a:fillRect l="-648" t="-3333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Oval 36">
            <a:extLst>
              <a:ext uri="{FF2B5EF4-FFF2-40B4-BE49-F238E27FC236}">
                <a16:creationId xmlns:a16="http://schemas.microsoft.com/office/drawing/2014/main" id="{C40E7FAC-2BA5-204B-AF7C-B13A89D2BA1C}"/>
              </a:ext>
            </a:extLst>
          </p:cNvPr>
          <p:cNvSpPr/>
          <p:nvPr/>
        </p:nvSpPr>
        <p:spPr>
          <a:xfrm>
            <a:off x="1474775" y="1839952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9BC64F6B-B4FF-CC46-9D08-E3240F04BCC4}"/>
              </a:ext>
            </a:extLst>
          </p:cNvPr>
          <p:cNvSpPr/>
          <p:nvPr/>
        </p:nvSpPr>
        <p:spPr>
          <a:xfrm>
            <a:off x="1760377" y="2258122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030A4FD8-FDCA-1240-A03A-50E44C956454}"/>
              </a:ext>
            </a:extLst>
          </p:cNvPr>
          <p:cNvSpPr/>
          <p:nvPr/>
        </p:nvSpPr>
        <p:spPr>
          <a:xfrm>
            <a:off x="943232" y="2401225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858369C6-A3CE-A549-B7E8-894D1B0E3C4F}"/>
              </a:ext>
            </a:extLst>
          </p:cNvPr>
          <p:cNvSpPr/>
          <p:nvPr/>
        </p:nvSpPr>
        <p:spPr>
          <a:xfrm>
            <a:off x="2470945" y="2401225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A8DFBF64-6A63-4941-B76D-0711BFF9E589}"/>
              </a:ext>
            </a:extLst>
          </p:cNvPr>
          <p:cNvSpPr/>
          <p:nvPr/>
        </p:nvSpPr>
        <p:spPr>
          <a:xfrm>
            <a:off x="3258965" y="2810100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3F572112-0688-6D4E-9954-5C92A9766196}"/>
              </a:ext>
            </a:extLst>
          </p:cNvPr>
          <p:cNvSpPr/>
          <p:nvPr/>
        </p:nvSpPr>
        <p:spPr>
          <a:xfrm>
            <a:off x="2489532" y="3066575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29CE63BF-5CF8-D842-864E-357C56C2EF7F}"/>
              </a:ext>
            </a:extLst>
          </p:cNvPr>
          <p:cNvSpPr/>
          <p:nvPr/>
        </p:nvSpPr>
        <p:spPr>
          <a:xfrm>
            <a:off x="2073225" y="3486601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64B5F066-3BDC-2E47-A2A2-65998B32EDA0}"/>
              </a:ext>
            </a:extLst>
          </p:cNvPr>
          <p:cNvSpPr/>
          <p:nvPr/>
        </p:nvSpPr>
        <p:spPr>
          <a:xfrm>
            <a:off x="1556555" y="4241162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06F0AC4F-8993-1441-9484-031E5E3C4383}"/>
              </a:ext>
            </a:extLst>
          </p:cNvPr>
          <p:cNvSpPr/>
          <p:nvPr/>
        </p:nvSpPr>
        <p:spPr>
          <a:xfrm>
            <a:off x="2675385" y="3408542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284C06F-6037-6F4E-9388-4ED478106D7D}"/>
              </a:ext>
            </a:extLst>
          </p:cNvPr>
          <p:cNvSpPr txBox="1"/>
          <p:nvPr/>
        </p:nvSpPr>
        <p:spPr>
          <a:xfrm>
            <a:off x="2839728" y="3765467"/>
            <a:ext cx="2054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0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DC40580-A139-C249-90A1-1AC648FC3614}"/>
              </a:ext>
            </a:extLst>
          </p:cNvPr>
          <p:cNvSpPr txBox="1"/>
          <p:nvPr/>
        </p:nvSpPr>
        <p:spPr>
          <a:xfrm>
            <a:off x="2197241" y="3759315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-4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DD1F80B-070E-5045-9A7B-C782D99A825D}"/>
              </a:ext>
            </a:extLst>
          </p:cNvPr>
          <p:cNvSpPr txBox="1"/>
          <p:nvPr/>
        </p:nvSpPr>
        <p:spPr>
          <a:xfrm>
            <a:off x="3501723" y="3759315"/>
            <a:ext cx="2054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4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383F2446-45E7-AA4E-B621-DE69374595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2812" y="3168792"/>
            <a:ext cx="215900" cy="228600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8017408E-686D-CF48-9D4A-F5D3498FBDA5}"/>
              </a:ext>
            </a:extLst>
          </p:cNvPr>
          <p:cNvSpPr txBox="1"/>
          <p:nvPr/>
        </p:nvSpPr>
        <p:spPr>
          <a:xfrm>
            <a:off x="1592398" y="3768840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-8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89434D0-EFD9-E948-AF48-D52018F7B778}"/>
              </a:ext>
            </a:extLst>
          </p:cNvPr>
          <p:cNvSpPr txBox="1"/>
          <p:nvPr/>
        </p:nvSpPr>
        <p:spPr>
          <a:xfrm>
            <a:off x="4081483" y="3779567"/>
            <a:ext cx="2054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8</a:t>
            </a: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13446AA9-C995-F048-A218-A84FE9DC843B}"/>
              </a:ext>
            </a:extLst>
          </p:cNvPr>
          <p:cNvCxnSpPr>
            <a:cxnSpLocks/>
          </p:cNvCxnSpPr>
          <p:nvPr/>
        </p:nvCxnSpPr>
        <p:spPr>
          <a:xfrm flipH="1">
            <a:off x="1620284" y="3457748"/>
            <a:ext cx="7231" cy="308205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6E462DB3-49F7-4A47-922A-63AADC96AE78}"/>
              </a:ext>
            </a:extLst>
          </p:cNvPr>
          <p:cNvCxnSpPr>
            <a:cxnSpLocks/>
          </p:cNvCxnSpPr>
          <p:nvPr/>
        </p:nvCxnSpPr>
        <p:spPr>
          <a:xfrm>
            <a:off x="1688655" y="3389482"/>
            <a:ext cx="1331256" cy="3823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24CB42CA-8EAE-CE4D-82D9-095DFE4458C3}"/>
              </a:ext>
            </a:extLst>
          </p:cNvPr>
          <p:cNvSpPr txBox="1"/>
          <p:nvPr/>
        </p:nvSpPr>
        <p:spPr>
          <a:xfrm>
            <a:off x="1444753" y="3764077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00B0F0"/>
                </a:solidFill>
              </a:rPr>
              <a:t>-9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BCC205CA-23A5-1641-A112-80D91CF958DF}"/>
              </a:ext>
            </a:extLst>
          </p:cNvPr>
          <p:cNvSpPr txBox="1"/>
          <p:nvPr/>
        </p:nvSpPr>
        <p:spPr>
          <a:xfrm>
            <a:off x="3025913" y="3287814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00B0F0"/>
                </a:solidFill>
              </a:rPr>
              <a:t>3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359B3557-F84D-874D-BC31-BDABDB1128EF}"/>
              </a:ext>
            </a:extLst>
          </p:cNvPr>
          <p:cNvSpPr txBox="1"/>
          <p:nvPr/>
        </p:nvSpPr>
        <p:spPr>
          <a:xfrm>
            <a:off x="2778255" y="4183182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-4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B980752-22D2-A34A-A952-DA61554DFFDF}"/>
              </a:ext>
            </a:extLst>
          </p:cNvPr>
          <p:cNvSpPr txBox="1"/>
          <p:nvPr/>
        </p:nvSpPr>
        <p:spPr>
          <a:xfrm>
            <a:off x="2802066" y="4664199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-8</a:t>
            </a: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8C929720-BA9D-3C46-BCF3-253BA94B95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87662" y="2614607"/>
            <a:ext cx="215900" cy="228600"/>
          </a:xfrm>
          <a:prstGeom prst="rect">
            <a:avLst/>
          </a:prstGeom>
        </p:spPr>
      </p:pic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E99C64F5-A836-4247-AEB1-5CCE9DDB9EAF}"/>
              </a:ext>
            </a:extLst>
          </p:cNvPr>
          <p:cNvCxnSpPr>
            <a:cxnSpLocks/>
          </p:cNvCxnSpPr>
          <p:nvPr/>
        </p:nvCxnSpPr>
        <p:spPr>
          <a:xfrm>
            <a:off x="1607804" y="3422830"/>
            <a:ext cx="1203348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Oval 74">
            <a:extLst>
              <a:ext uri="{FF2B5EF4-FFF2-40B4-BE49-F238E27FC236}">
                <a16:creationId xmlns:a16="http://schemas.microsoft.com/office/drawing/2014/main" id="{47CCA042-4D34-1543-97CB-B2810DB98106}"/>
              </a:ext>
            </a:extLst>
          </p:cNvPr>
          <p:cNvSpPr/>
          <p:nvPr/>
        </p:nvSpPr>
        <p:spPr>
          <a:xfrm>
            <a:off x="714103" y="2512737"/>
            <a:ext cx="2015380" cy="2011680"/>
          </a:xfrm>
          <a:prstGeom prst="ellipse">
            <a:avLst/>
          </a:prstGeom>
          <a:solidFill>
            <a:schemeClr val="accent2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1437A734-5F5E-1F4E-AFCE-0B91124B4081}"/>
                  </a:ext>
                </a:extLst>
              </p:cNvPr>
              <p:cNvSpPr txBox="1"/>
              <p:nvPr/>
            </p:nvSpPr>
            <p:spPr>
              <a:xfrm>
                <a:off x="731650" y="2105956"/>
                <a:ext cx="27584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1437A734-5F5E-1F4E-AFCE-0B91124B40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650" y="2105956"/>
                <a:ext cx="275845" cy="276999"/>
              </a:xfrm>
              <a:prstGeom prst="rect">
                <a:avLst/>
              </a:prstGeom>
              <a:blipFill>
                <a:blip r:embed="rId6"/>
                <a:stretch>
                  <a:fillRect l="-22727" r="-4545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87D865D-922E-7D46-B0B6-3DC6B703FAF7}"/>
                  </a:ext>
                </a:extLst>
              </p:cNvPr>
              <p:cNvSpPr txBox="1"/>
              <p:nvPr/>
            </p:nvSpPr>
            <p:spPr>
              <a:xfrm>
                <a:off x="1255534" y="1629692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87D865D-922E-7D46-B0B6-3DC6B703FA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5534" y="1629692"/>
                <a:ext cx="281167" cy="276999"/>
              </a:xfrm>
              <a:prstGeom prst="rect">
                <a:avLst/>
              </a:prstGeom>
              <a:blipFill>
                <a:blip r:embed="rId7"/>
                <a:stretch>
                  <a:fillRect l="-17391" r="-4348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BB3CD07-D837-F44C-A472-66C908F6DB16}"/>
                  </a:ext>
                </a:extLst>
              </p:cNvPr>
              <p:cNvSpPr txBox="1"/>
              <p:nvPr/>
            </p:nvSpPr>
            <p:spPr>
              <a:xfrm>
                <a:off x="1898473" y="1958313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BB3CD07-D837-F44C-A472-66C908F6DB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8473" y="1958313"/>
                <a:ext cx="281167" cy="276999"/>
              </a:xfrm>
              <a:prstGeom prst="rect">
                <a:avLst/>
              </a:prstGeom>
              <a:blipFill>
                <a:blip r:embed="rId8"/>
                <a:stretch>
                  <a:fillRect l="-16667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4A56388C-2791-C543-86A1-29F83A27FAD6}"/>
                  </a:ext>
                </a:extLst>
              </p:cNvPr>
              <p:cNvSpPr txBox="1"/>
              <p:nvPr/>
            </p:nvSpPr>
            <p:spPr>
              <a:xfrm>
                <a:off x="2379493" y="2110708"/>
                <a:ext cx="27943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4A56388C-2791-C543-86A1-29F83A27FA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9493" y="2110708"/>
                <a:ext cx="279435" cy="276999"/>
              </a:xfrm>
              <a:prstGeom prst="rect">
                <a:avLst/>
              </a:prstGeom>
              <a:blipFill>
                <a:blip r:embed="rId9"/>
                <a:stretch>
                  <a:fillRect l="-17391" r="-4348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23C3719B-A6AF-164F-90D4-CEF73935F3C9}"/>
                  </a:ext>
                </a:extLst>
              </p:cNvPr>
              <p:cNvSpPr txBox="1"/>
              <p:nvPr/>
            </p:nvSpPr>
            <p:spPr>
              <a:xfrm>
                <a:off x="3236751" y="2467902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23C3719B-A6AF-164F-90D4-CEF73935F3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6751" y="2467902"/>
                <a:ext cx="281167" cy="276999"/>
              </a:xfrm>
              <a:prstGeom prst="rect">
                <a:avLst/>
              </a:prstGeom>
              <a:blipFill>
                <a:blip r:embed="rId10"/>
                <a:stretch>
                  <a:fillRect l="-17391" r="-4348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CB576CCD-353B-A64A-A8B6-79C729DF5242}"/>
                  </a:ext>
                </a:extLst>
              </p:cNvPr>
              <p:cNvSpPr txBox="1"/>
              <p:nvPr/>
            </p:nvSpPr>
            <p:spPr>
              <a:xfrm>
                <a:off x="2603329" y="2834619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CB576CCD-353B-A64A-A8B6-79C729DF52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3329" y="2834619"/>
                <a:ext cx="281167" cy="276999"/>
              </a:xfrm>
              <a:prstGeom prst="rect">
                <a:avLst/>
              </a:prstGeom>
              <a:blipFill>
                <a:blip r:embed="rId11"/>
                <a:stretch>
                  <a:fillRect l="-17391" r="-4348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1EE9049A-08B4-3D4B-842B-844CD7B49850}"/>
                  </a:ext>
                </a:extLst>
              </p:cNvPr>
              <p:cNvSpPr txBox="1"/>
              <p:nvPr/>
            </p:nvSpPr>
            <p:spPr>
              <a:xfrm>
                <a:off x="2755729" y="3401371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1EE9049A-08B4-3D4B-842B-844CD7B498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5729" y="3401371"/>
                <a:ext cx="281167" cy="276999"/>
              </a:xfrm>
              <a:prstGeom prst="rect">
                <a:avLst/>
              </a:prstGeom>
              <a:blipFill>
                <a:blip r:embed="rId12"/>
                <a:stretch>
                  <a:fillRect l="-17391" r="-4348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3BC46F4D-80C4-8045-966E-89D8A837A63B}"/>
                  </a:ext>
                </a:extLst>
              </p:cNvPr>
              <p:cNvSpPr txBox="1"/>
              <p:nvPr/>
            </p:nvSpPr>
            <p:spPr>
              <a:xfrm>
                <a:off x="2108022" y="3510907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3BC46F4D-80C4-8045-966E-89D8A837A6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8022" y="3510907"/>
                <a:ext cx="281167" cy="276999"/>
              </a:xfrm>
              <a:prstGeom prst="rect">
                <a:avLst/>
              </a:prstGeom>
              <a:blipFill>
                <a:blip r:embed="rId13"/>
                <a:stretch>
                  <a:fillRect l="-17391" r="-4348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A21FCB75-57F2-6B4B-B6D4-2E51392F06B3}"/>
                  </a:ext>
                </a:extLst>
              </p:cNvPr>
              <p:cNvSpPr txBox="1"/>
              <p:nvPr/>
            </p:nvSpPr>
            <p:spPr>
              <a:xfrm>
                <a:off x="1574613" y="4277677"/>
                <a:ext cx="27584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A21FCB75-57F2-6B4B-B6D4-2E51392F06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4613" y="4277677"/>
                <a:ext cx="275845" cy="276999"/>
              </a:xfrm>
              <a:prstGeom prst="rect">
                <a:avLst/>
              </a:prstGeom>
              <a:blipFill>
                <a:blip r:embed="rId14"/>
                <a:stretch>
                  <a:fillRect l="-17391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Oval 85">
            <a:extLst>
              <a:ext uri="{FF2B5EF4-FFF2-40B4-BE49-F238E27FC236}">
                <a16:creationId xmlns:a16="http://schemas.microsoft.com/office/drawing/2014/main" id="{C7225347-B004-2F47-8149-F9A678833807}"/>
              </a:ext>
            </a:extLst>
          </p:cNvPr>
          <p:cNvSpPr/>
          <p:nvPr/>
        </p:nvSpPr>
        <p:spPr>
          <a:xfrm>
            <a:off x="8072437" y="1039170"/>
            <a:ext cx="1728788" cy="482972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111C7B60-146D-7C49-AE2F-67EB5ACFE4E2}"/>
              </a:ext>
            </a:extLst>
          </p:cNvPr>
          <p:cNvCxnSpPr>
            <a:cxnSpLocks/>
          </p:cNvCxnSpPr>
          <p:nvPr/>
        </p:nvCxnSpPr>
        <p:spPr>
          <a:xfrm flipH="1">
            <a:off x="7024504" y="1413529"/>
            <a:ext cx="1142054" cy="614225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B7A097B4-96AB-5B49-B870-C1FACE0D83D2}"/>
              </a:ext>
            </a:extLst>
          </p:cNvPr>
          <p:cNvCxnSpPr>
            <a:cxnSpLocks/>
          </p:cNvCxnSpPr>
          <p:nvPr/>
        </p:nvCxnSpPr>
        <p:spPr>
          <a:xfrm flipH="1">
            <a:off x="8386763" y="1576042"/>
            <a:ext cx="331640" cy="7378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CADC76E4-CC05-974D-9737-328F5B01EFE9}"/>
              </a:ext>
            </a:extLst>
          </p:cNvPr>
          <p:cNvCxnSpPr>
            <a:cxnSpLocks/>
          </p:cNvCxnSpPr>
          <p:nvPr/>
        </p:nvCxnSpPr>
        <p:spPr>
          <a:xfrm>
            <a:off x="9458325" y="1561172"/>
            <a:ext cx="705531" cy="6741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D65B81CE-AB0E-8F4C-9BB4-A473BDD2C31D}"/>
              </a:ext>
            </a:extLst>
          </p:cNvPr>
          <p:cNvCxnSpPr>
            <a:cxnSpLocks/>
          </p:cNvCxnSpPr>
          <p:nvPr/>
        </p:nvCxnSpPr>
        <p:spPr>
          <a:xfrm>
            <a:off x="9797354" y="1413529"/>
            <a:ext cx="1526024" cy="4005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Oval 106">
            <a:extLst>
              <a:ext uri="{FF2B5EF4-FFF2-40B4-BE49-F238E27FC236}">
                <a16:creationId xmlns:a16="http://schemas.microsoft.com/office/drawing/2014/main" id="{E5A97693-7980-8048-90E4-0742CD872138}"/>
              </a:ext>
            </a:extLst>
          </p:cNvPr>
          <p:cNvSpPr/>
          <p:nvPr/>
        </p:nvSpPr>
        <p:spPr>
          <a:xfrm>
            <a:off x="6459979" y="2111847"/>
            <a:ext cx="1076643" cy="542215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983A2BA5-38F6-9B41-9D65-F467C840EA86}"/>
              </a:ext>
            </a:extLst>
          </p:cNvPr>
          <p:cNvSpPr/>
          <p:nvPr/>
        </p:nvSpPr>
        <p:spPr>
          <a:xfrm>
            <a:off x="9625534" y="2400465"/>
            <a:ext cx="1076643" cy="54221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0D11F92F-18CC-5F49-A9E5-F8FEF8B76FC5}"/>
                  </a:ext>
                </a:extLst>
              </p:cNvPr>
              <p:cNvSpPr/>
              <p:nvPr/>
            </p:nvSpPr>
            <p:spPr>
              <a:xfrm>
                <a:off x="7848441" y="2343499"/>
                <a:ext cx="1076643" cy="54221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0D11F92F-18CC-5F49-A9E5-F8FEF8B76F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8441" y="2343499"/>
                <a:ext cx="1076643" cy="542215"/>
              </a:xfrm>
              <a:prstGeom prst="ellipse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0" name="Oval 109">
            <a:extLst>
              <a:ext uri="{FF2B5EF4-FFF2-40B4-BE49-F238E27FC236}">
                <a16:creationId xmlns:a16="http://schemas.microsoft.com/office/drawing/2014/main" id="{3A3D12D0-9524-5244-865E-3FB35B4E64CB}"/>
              </a:ext>
            </a:extLst>
          </p:cNvPr>
          <p:cNvSpPr/>
          <p:nvPr/>
        </p:nvSpPr>
        <p:spPr>
          <a:xfrm>
            <a:off x="10985081" y="1895708"/>
            <a:ext cx="1076643" cy="54221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ADE06B88-5EB9-E941-99AB-D2D46618547D}"/>
              </a:ext>
            </a:extLst>
          </p:cNvPr>
          <p:cNvCxnSpPr>
            <a:cxnSpLocks/>
          </p:cNvCxnSpPr>
          <p:nvPr/>
        </p:nvCxnSpPr>
        <p:spPr>
          <a:xfrm flipH="1">
            <a:off x="5991988" y="2521133"/>
            <a:ext cx="544736" cy="2841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592A0D34-9286-6847-AA3B-8DE51A1D2F2E}"/>
              </a:ext>
            </a:extLst>
          </p:cNvPr>
          <p:cNvCxnSpPr>
            <a:cxnSpLocks/>
          </p:cNvCxnSpPr>
          <p:nvPr/>
        </p:nvCxnSpPr>
        <p:spPr>
          <a:xfrm flipH="1">
            <a:off x="6207366" y="2606401"/>
            <a:ext cx="568662" cy="8009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8D157BAD-C517-2B49-BAD7-377C9F5923FC}"/>
              </a:ext>
            </a:extLst>
          </p:cNvPr>
          <p:cNvCxnSpPr>
            <a:cxnSpLocks/>
          </p:cNvCxnSpPr>
          <p:nvPr/>
        </p:nvCxnSpPr>
        <p:spPr>
          <a:xfrm flipH="1">
            <a:off x="6842129" y="2653318"/>
            <a:ext cx="194544" cy="73207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3F21784C-D3B2-8B4F-B5FC-37D7108EEC12}"/>
              </a:ext>
            </a:extLst>
          </p:cNvPr>
          <p:cNvCxnSpPr>
            <a:cxnSpLocks/>
          </p:cNvCxnSpPr>
          <p:nvPr/>
        </p:nvCxnSpPr>
        <p:spPr>
          <a:xfrm>
            <a:off x="7366031" y="2618573"/>
            <a:ext cx="416309" cy="8923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Oval 118">
            <a:extLst>
              <a:ext uri="{FF2B5EF4-FFF2-40B4-BE49-F238E27FC236}">
                <a16:creationId xmlns:a16="http://schemas.microsoft.com/office/drawing/2014/main" id="{14DFBD9B-49EA-8941-812E-EE9DBCBB212D}"/>
              </a:ext>
            </a:extLst>
          </p:cNvPr>
          <p:cNvSpPr/>
          <p:nvPr/>
        </p:nvSpPr>
        <p:spPr>
          <a:xfrm>
            <a:off x="6531303" y="3485133"/>
            <a:ext cx="694275" cy="58314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Oval 121">
                <a:extLst>
                  <a:ext uri="{FF2B5EF4-FFF2-40B4-BE49-F238E27FC236}">
                    <a16:creationId xmlns:a16="http://schemas.microsoft.com/office/drawing/2014/main" id="{B950B928-B08F-FA4D-8639-878213CF86A3}"/>
                  </a:ext>
                </a:extLst>
              </p:cNvPr>
              <p:cNvSpPr/>
              <p:nvPr/>
            </p:nvSpPr>
            <p:spPr>
              <a:xfrm>
                <a:off x="5755733" y="3495491"/>
                <a:ext cx="694275" cy="583149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3,</m:t>
                      </m:r>
                    </m:oMath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2" name="Oval 121">
                <a:extLst>
                  <a:ext uri="{FF2B5EF4-FFF2-40B4-BE49-F238E27FC236}">
                    <a16:creationId xmlns:a16="http://schemas.microsoft.com/office/drawing/2014/main" id="{B950B928-B08F-FA4D-8639-878213CF86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5733" y="3495491"/>
                <a:ext cx="694275" cy="583149"/>
              </a:xfrm>
              <a:prstGeom prst="ellipse">
                <a:avLst/>
              </a:prstGeom>
              <a:blipFill>
                <a:blip r:embed="rId16"/>
                <a:stretch>
                  <a:fillRect b="-1041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B80EAF62-6A74-BC44-A38D-4789B856867E}"/>
                  </a:ext>
                </a:extLst>
              </p:cNvPr>
              <p:cNvSpPr/>
              <p:nvPr/>
            </p:nvSpPr>
            <p:spPr>
              <a:xfrm>
                <a:off x="5495866" y="2805079"/>
                <a:ext cx="694275" cy="583149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1,</m:t>
                      </m:r>
                    </m:oMath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B80EAF62-6A74-BC44-A38D-4789B85686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5866" y="2805079"/>
                <a:ext cx="694275" cy="583149"/>
              </a:xfrm>
              <a:prstGeom prst="ellipse">
                <a:avLst/>
              </a:prstGeom>
              <a:blipFill>
                <a:blip r:embed="rId17"/>
                <a:stretch>
                  <a:fillRect b="-1250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6AF9F15E-DED0-E949-8CBC-6D664601DCBA}"/>
              </a:ext>
            </a:extLst>
          </p:cNvPr>
          <p:cNvCxnSpPr>
            <a:cxnSpLocks/>
          </p:cNvCxnSpPr>
          <p:nvPr/>
        </p:nvCxnSpPr>
        <p:spPr>
          <a:xfrm flipH="1">
            <a:off x="7065249" y="4017633"/>
            <a:ext cx="471373" cy="7026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Oval 127">
            <a:extLst>
              <a:ext uri="{FF2B5EF4-FFF2-40B4-BE49-F238E27FC236}">
                <a16:creationId xmlns:a16="http://schemas.microsoft.com/office/drawing/2014/main" id="{A0B66E87-88B7-A04F-A32B-5928CE8DFC70}"/>
              </a:ext>
            </a:extLst>
          </p:cNvPr>
          <p:cNvSpPr>
            <a:spLocks noChangeAspect="1"/>
          </p:cNvSpPr>
          <p:nvPr/>
        </p:nvSpPr>
        <p:spPr>
          <a:xfrm>
            <a:off x="6727461" y="4771921"/>
            <a:ext cx="457200" cy="4572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AE3FDE38-857D-5640-84DD-8A9C8980D6D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465656" y="4767156"/>
                <a:ext cx="457200" cy="4572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AE3FDE38-857D-5640-84DD-8A9C8980D6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5656" y="4767156"/>
                <a:ext cx="457200" cy="457200"/>
              </a:xfrm>
              <a:prstGeom prst="ellipse">
                <a:avLst/>
              </a:prstGeom>
              <a:blipFill>
                <a:blip r:embed="rId18"/>
                <a:stretch>
                  <a:fillRect l="-540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5F03693F-5766-F643-906E-483748D372C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185971" y="4809362"/>
                <a:ext cx="457200" cy="4572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5F03693F-5766-F643-906E-483748D372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5971" y="4809362"/>
                <a:ext cx="457200" cy="457200"/>
              </a:xfrm>
              <a:prstGeom prst="ellipse">
                <a:avLst/>
              </a:prstGeom>
              <a:blipFill>
                <a:blip r:embed="rId19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47F7244A-6014-6E41-B954-C65631D8DF2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938454" y="4804597"/>
                <a:ext cx="457200" cy="4572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47F7244A-6014-6E41-B954-C65631D8DF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8454" y="4804597"/>
                <a:ext cx="457200" cy="457200"/>
              </a:xfrm>
              <a:prstGeom prst="ellipse">
                <a:avLst/>
              </a:prstGeom>
              <a:blipFill>
                <a:blip r:embed="rId20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86C3C6BC-7568-E74F-845F-E9A1CC6A12C8}"/>
              </a:ext>
            </a:extLst>
          </p:cNvPr>
          <p:cNvCxnSpPr>
            <a:cxnSpLocks/>
          </p:cNvCxnSpPr>
          <p:nvPr/>
        </p:nvCxnSpPr>
        <p:spPr>
          <a:xfrm flipH="1">
            <a:off x="7718607" y="4143770"/>
            <a:ext cx="53702" cy="5204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F9FD7456-EC2D-874A-825D-C68AAE470598}"/>
              </a:ext>
            </a:extLst>
          </p:cNvPr>
          <p:cNvCxnSpPr>
            <a:cxnSpLocks/>
          </p:cNvCxnSpPr>
          <p:nvPr/>
        </p:nvCxnSpPr>
        <p:spPr>
          <a:xfrm>
            <a:off x="8070568" y="4098965"/>
            <a:ext cx="482015" cy="6213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C331B52D-8C73-2141-9943-8CE625BB0894}"/>
              </a:ext>
            </a:extLst>
          </p:cNvPr>
          <p:cNvCxnSpPr>
            <a:cxnSpLocks/>
          </p:cNvCxnSpPr>
          <p:nvPr/>
        </p:nvCxnSpPr>
        <p:spPr>
          <a:xfrm>
            <a:off x="8200258" y="3867037"/>
            <a:ext cx="966796" cy="7971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60FCD9C5-0658-5C4A-86EE-EDD0578A946C}"/>
              </a:ext>
            </a:extLst>
          </p:cNvPr>
          <p:cNvCxnSpPr>
            <a:cxnSpLocks/>
          </p:cNvCxnSpPr>
          <p:nvPr/>
        </p:nvCxnSpPr>
        <p:spPr>
          <a:xfrm flipH="1">
            <a:off x="9420085" y="2973118"/>
            <a:ext cx="445823" cy="5377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ACC8C392-6B31-1D42-85A5-A362D0CC4440}"/>
              </a:ext>
            </a:extLst>
          </p:cNvPr>
          <p:cNvCxnSpPr>
            <a:cxnSpLocks/>
          </p:cNvCxnSpPr>
          <p:nvPr/>
        </p:nvCxnSpPr>
        <p:spPr>
          <a:xfrm flipH="1">
            <a:off x="10113498" y="2984513"/>
            <a:ext cx="177310" cy="5841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4FDCD2B7-152B-BC4D-BB03-338334E6D6CE}"/>
              </a:ext>
            </a:extLst>
          </p:cNvPr>
          <p:cNvCxnSpPr>
            <a:cxnSpLocks/>
          </p:cNvCxnSpPr>
          <p:nvPr/>
        </p:nvCxnSpPr>
        <p:spPr>
          <a:xfrm>
            <a:off x="10549970" y="3006664"/>
            <a:ext cx="344285" cy="5914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704DD6B7-F153-594D-9753-4ECACF1A8F29}"/>
              </a:ext>
            </a:extLst>
          </p:cNvPr>
          <p:cNvCxnSpPr>
            <a:cxnSpLocks/>
          </p:cNvCxnSpPr>
          <p:nvPr/>
        </p:nvCxnSpPr>
        <p:spPr>
          <a:xfrm>
            <a:off x="10730836" y="2857181"/>
            <a:ext cx="792566" cy="6537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Oval 147">
            <a:extLst>
              <a:ext uri="{FF2B5EF4-FFF2-40B4-BE49-F238E27FC236}">
                <a16:creationId xmlns:a16="http://schemas.microsoft.com/office/drawing/2014/main" id="{827F7AEF-055D-7645-B788-01CE6D6AE33F}"/>
              </a:ext>
            </a:extLst>
          </p:cNvPr>
          <p:cNvSpPr/>
          <p:nvPr/>
        </p:nvSpPr>
        <p:spPr>
          <a:xfrm>
            <a:off x="9797354" y="3649406"/>
            <a:ext cx="694275" cy="58314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Oval 148">
            <a:extLst>
              <a:ext uri="{FF2B5EF4-FFF2-40B4-BE49-F238E27FC236}">
                <a16:creationId xmlns:a16="http://schemas.microsoft.com/office/drawing/2014/main" id="{431BBF08-0D12-184D-A846-741CACC514FB}"/>
              </a:ext>
            </a:extLst>
          </p:cNvPr>
          <p:cNvSpPr/>
          <p:nvPr/>
        </p:nvSpPr>
        <p:spPr>
          <a:xfrm>
            <a:off x="10702177" y="3678540"/>
            <a:ext cx="694275" cy="58314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57210AA5-CE15-6046-AAF8-4BFDDE75CBE4}"/>
              </a:ext>
            </a:extLst>
          </p:cNvPr>
          <p:cNvSpPr/>
          <p:nvPr/>
        </p:nvSpPr>
        <p:spPr>
          <a:xfrm>
            <a:off x="11493405" y="3539870"/>
            <a:ext cx="694275" cy="58314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Oval 153">
                <a:extLst>
                  <a:ext uri="{FF2B5EF4-FFF2-40B4-BE49-F238E27FC236}">
                    <a16:creationId xmlns:a16="http://schemas.microsoft.com/office/drawing/2014/main" id="{271A5EE8-5ED8-3A4E-B8F3-FA3409777DF6}"/>
                  </a:ext>
                </a:extLst>
              </p:cNvPr>
              <p:cNvSpPr/>
              <p:nvPr/>
            </p:nvSpPr>
            <p:spPr>
              <a:xfrm>
                <a:off x="8997364" y="3595714"/>
                <a:ext cx="694275" cy="58314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4" name="Oval 153">
                <a:extLst>
                  <a:ext uri="{FF2B5EF4-FFF2-40B4-BE49-F238E27FC236}">
                    <a16:creationId xmlns:a16="http://schemas.microsoft.com/office/drawing/2014/main" id="{271A5EE8-5ED8-3A4E-B8F3-FA3409777D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7364" y="3595714"/>
                <a:ext cx="694275" cy="583149"/>
              </a:xfrm>
              <a:prstGeom prst="ellipse">
                <a:avLst/>
              </a:prstGeom>
              <a:blipFill>
                <a:blip r:embed="rId21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5" name="Picture 154">
            <a:extLst>
              <a:ext uri="{FF2B5EF4-FFF2-40B4-BE49-F238E27FC236}">
                <a16:creationId xmlns:a16="http://schemas.microsoft.com/office/drawing/2014/main" id="{CB16B6D5-7266-2B49-A61F-FDDD03F808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0944" y="3744073"/>
            <a:ext cx="153965" cy="137160"/>
          </a:xfrm>
          <a:prstGeom prst="rect">
            <a:avLst/>
          </a:prstGeom>
        </p:spPr>
      </p:pic>
      <p:sp>
        <p:nvSpPr>
          <p:cNvPr id="99" name="Oval 98">
            <a:extLst>
              <a:ext uri="{FF2B5EF4-FFF2-40B4-BE49-F238E27FC236}">
                <a16:creationId xmlns:a16="http://schemas.microsoft.com/office/drawing/2014/main" id="{4DF2B516-5D26-BC44-ABD1-862D6F015EF3}"/>
              </a:ext>
            </a:extLst>
          </p:cNvPr>
          <p:cNvSpPr/>
          <p:nvPr/>
        </p:nvSpPr>
        <p:spPr>
          <a:xfrm>
            <a:off x="7472283" y="3518577"/>
            <a:ext cx="694275" cy="583149"/>
          </a:xfrm>
          <a:prstGeom prst="ellipse">
            <a:avLst/>
          </a:prstGeom>
          <a:solidFill>
            <a:schemeClr val="accent6">
              <a:alpha val="58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44C88740-C7C6-BD4B-B616-50692C304209}"/>
              </a:ext>
            </a:extLst>
          </p:cNvPr>
          <p:cNvSpPr>
            <a:spLocks/>
          </p:cNvSpPr>
          <p:nvPr/>
        </p:nvSpPr>
        <p:spPr>
          <a:xfrm>
            <a:off x="1814019" y="2761145"/>
            <a:ext cx="1255311" cy="1029169"/>
          </a:xfrm>
          <a:prstGeom prst="rect">
            <a:avLst/>
          </a:prstGeom>
          <a:solidFill>
            <a:schemeClr val="accent6">
              <a:alpha val="26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37DFD9-6CD9-3546-87F1-5FC17F5969CC}"/>
              </a:ext>
            </a:extLst>
          </p:cNvPr>
          <p:cNvSpPr txBox="1"/>
          <p:nvPr/>
        </p:nvSpPr>
        <p:spPr>
          <a:xfrm>
            <a:off x="8132619" y="5446563"/>
            <a:ext cx="369743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chemeClr val="accent6"/>
                </a:solidFill>
              </a:rPr>
              <a:t>Backtracking all the way to the root…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5318AFC-4D3C-BF44-8E47-A99B394D14C4}"/>
              </a:ext>
            </a:extLst>
          </p:cNvPr>
          <p:cNvCxnSpPr/>
          <p:nvPr/>
        </p:nvCxnSpPr>
        <p:spPr>
          <a:xfrm flipH="1" flipV="1">
            <a:off x="8386763" y="3787906"/>
            <a:ext cx="885825" cy="736511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Oval 94">
            <a:extLst>
              <a:ext uri="{FF2B5EF4-FFF2-40B4-BE49-F238E27FC236}">
                <a16:creationId xmlns:a16="http://schemas.microsoft.com/office/drawing/2014/main" id="{1FD67A03-D707-694A-84ED-73EBE40F48C3}"/>
              </a:ext>
            </a:extLst>
          </p:cNvPr>
          <p:cNvSpPr/>
          <p:nvPr/>
        </p:nvSpPr>
        <p:spPr>
          <a:xfrm>
            <a:off x="922853" y="4539096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429AD630-5AA5-6243-BAEC-5D0565941B87}"/>
                  </a:ext>
                </a:extLst>
              </p:cNvPr>
              <p:cNvSpPr txBox="1"/>
              <p:nvPr/>
            </p:nvSpPr>
            <p:spPr>
              <a:xfrm>
                <a:off x="711271" y="4243827"/>
                <a:ext cx="3736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429AD630-5AA5-6243-BAEC-5D0565941B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271" y="4243827"/>
                <a:ext cx="373628" cy="276999"/>
              </a:xfrm>
              <a:prstGeom prst="rect">
                <a:avLst/>
              </a:prstGeom>
              <a:blipFill>
                <a:blip r:embed="rId22"/>
                <a:stretch>
                  <a:fillRect l="-13333" r="-3333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7" name="Oval 96">
            <a:extLst>
              <a:ext uri="{FF2B5EF4-FFF2-40B4-BE49-F238E27FC236}">
                <a16:creationId xmlns:a16="http://schemas.microsoft.com/office/drawing/2014/main" id="{3F83B84D-58B8-AF48-9A7C-C6C4F8D75D55}"/>
              </a:ext>
            </a:extLst>
          </p:cNvPr>
          <p:cNvSpPr/>
          <p:nvPr/>
        </p:nvSpPr>
        <p:spPr>
          <a:xfrm>
            <a:off x="2375425" y="5591614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53915421-1837-2245-A0B9-BAC5BF19A42C}"/>
                  </a:ext>
                </a:extLst>
              </p:cNvPr>
              <p:cNvSpPr txBox="1"/>
              <p:nvPr/>
            </p:nvSpPr>
            <p:spPr>
              <a:xfrm>
                <a:off x="2163843" y="5296345"/>
                <a:ext cx="3736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53915421-1837-2245-A0B9-BAC5BF19A4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3843" y="5296345"/>
                <a:ext cx="373628" cy="276999"/>
              </a:xfrm>
              <a:prstGeom prst="rect">
                <a:avLst/>
              </a:prstGeom>
              <a:blipFill>
                <a:blip r:embed="rId23"/>
                <a:stretch>
                  <a:fillRect l="-12903" r="-3226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572570D6-905B-8242-AE56-C0545DCAA68F}"/>
                  </a:ext>
                </a:extLst>
              </p:cNvPr>
              <p:cNvSpPr/>
              <p:nvPr/>
            </p:nvSpPr>
            <p:spPr>
              <a:xfrm>
                <a:off x="11493405" y="3539870"/>
                <a:ext cx="694275" cy="58314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572570D6-905B-8242-AE56-C0545DCAA6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93405" y="3539870"/>
                <a:ext cx="694275" cy="583149"/>
              </a:xfrm>
              <a:prstGeom prst="ellipse">
                <a:avLst/>
              </a:prstGeom>
              <a:blipFill>
                <a:blip r:embed="rId2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id="{C6D58B9E-7C6C-E343-B7A0-E07098792688}"/>
                  </a:ext>
                </a:extLst>
              </p:cNvPr>
              <p:cNvSpPr/>
              <p:nvPr/>
            </p:nvSpPr>
            <p:spPr>
              <a:xfrm>
                <a:off x="8997364" y="3595714"/>
                <a:ext cx="703037" cy="634594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id="{C6D58B9E-7C6C-E343-B7A0-E070987926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7364" y="3595714"/>
                <a:ext cx="703037" cy="634594"/>
              </a:xfrm>
              <a:prstGeom prst="ellipse">
                <a:avLst/>
              </a:prstGeom>
              <a:blipFill>
                <a:blip r:embed="rId25"/>
                <a:stretch>
                  <a:fillRect b="-384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7510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Deletion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Deletion from a Point </a:t>
            </a:r>
            <a:r>
              <a:rPr lang="en-US" dirty="0" err="1"/>
              <a:t>QuadTree</a:t>
            </a:r>
            <a:r>
              <a:rPr lang="en-US" dirty="0"/>
              <a:t> is</a:t>
            </a:r>
            <a:r>
              <a:rPr lang="mr-IN" dirty="0"/>
              <a:t>…</a:t>
            </a:r>
            <a:r>
              <a:rPr lang="en-US" dirty="0"/>
              <a:t> </a:t>
            </a:r>
            <a:r>
              <a:rPr lang="en-US" i="1" dirty="0">
                <a:solidFill>
                  <a:schemeClr val="accent2">
                    <a:lumMod val="75000"/>
                  </a:schemeClr>
                </a:solidFill>
              </a:rPr>
              <a:t>terrible.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sym typeface="Wingdings"/>
              </a:rPr>
              <a:t>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US" dirty="0"/>
              <a:t>Find the</a:t>
            </a:r>
            <a:r>
              <a:rPr lang="en-US" i="1" dirty="0"/>
              <a:t> </a:t>
            </a:r>
            <a:r>
              <a:rPr lang="en-US" dirty="0"/>
              <a:t>point to be deleted, delete it </a:t>
            </a:r>
          </a:p>
          <a:p>
            <a:r>
              <a:rPr lang="en-US" dirty="0"/>
              <a:t>And </a:t>
            </a:r>
            <a:r>
              <a:rPr lang="en-US" dirty="0">
                <a:solidFill>
                  <a:schemeClr val="accent1"/>
                </a:solidFill>
              </a:rPr>
              <a:t>re-insert all the points rooted in the relevant subtree </a:t>
            </a:r>
            <a:r>
              <a:rPr lang="en-US" dirty="0">
                <a:solidFill>
                  <a:schemeClr val="accent1"/>
                </a:solidFill>
                <a:sym typeface="Wingdings"/>
              </a:rPr>
              <a:t></a:t>
            </a:r>
            <a:endParaRPr lang="en-US" i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4731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4F378-CD67-8A4D-8ECD-19659C8AE3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1687" y="-80924"/>
            <a:ext cx="9094807" cy="1028777"/>
          </a:xfrm>
        </p:spPr>
        <p:txBody>
          <a:bodyPr/>
          <a:lstStyle/>
          <a:p>
            <a:pPr algn="ctr"/>
            <a:r>
              <a:rPr lang="en-US" dirty="0"/>
              <a:t>Example of range query in PR-</a:t>
            </a:r>
            <a:r>
              <a:rPr lang="en-US" dirty="0" err="1"/>
              <a:t>QuadTree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F1C8300-1158-AF44-8587-F337DADDBF57}"/>
              </a:ext>
            </a:extLst>
          </p:cNvPr>
          <p:cNvSpPr>
            <a:spLocks/>
          </p:cNvSpPr>
          <p:nvPr/>
        </p:nvSpPr>
        <p:spPr>
          <a:xfrm>
            <a:off x="577892" y="1561172"/>
            <a:ext cx="4919659" cy="44381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D4EBE64-0189-9448-AD5F-4A307EE4A47B}"/>
              </a:ext>
            </a:extLst>
          </p:cNvPr>
          <p:cNvSpPr txBox="1"/>
          <p:nvPr/>
        </p:nvSpPr>
        <p:spPr>
          <a:xfrm>
            <a:off x="122102" y="6077415"/>
            <a:ext cx="993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(-16, -16)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3367344-D2C2-644E-AF60-07580BC0BED4}"/>
              </a:ext>
            </a:extLst>
          </p:cNvPr>
          <p:cNvSpPr txBox="1"/>
          <p:nvPr/>
        </p:nvSpPr>
        <p:spPr>
          <a:xfrm>
            <a:off x="5205516" y="6077414"/>
            <a:ext cx="993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(16, -16)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4DEBC0-56B6-454A-91F8-B1862EE00F41}"/>
              </a:ext>
            </a:extLst>
          </p:cNvPr>
          <p:cNvSpPr txBox="1"/>
          <p:nvPr/>
        </p:nvSpPr>
        <p:spPr>
          <a:xfrm>
            <a:off x="5291008" y="1245144"/>
            <a:ext cx="993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(16, 16)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ED43F1C-2803-F74C-9651-112D2BD647D0}"/>
              </a:ext>
            </a:extLst>
          </p:cNvPr>
          <p:cNvSpPr txBox="1"/>
          <p:nvPr/>
        </p:nvSpPr>
        <p:spPr>
          <a:xfrm>
            <a:off x="133565" y="1245143"/>
            <a:ext cx="993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(-16, 16)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0765131-9447-4C44-931A-43E1B93BBEEB}"/>
              </a:ext>
            </a:extLst>
          </p:cNvPr>
          <p:cNvCxnSpPr>
            <a:stCxn id="4" idx="0"/>
            <a:endCxn id="4" idx="2"/>
          </p:cNvCxnSpPr>
          <p:nvPr/>
        </p:nvCxnSpPr>
        <p:spPr>
          <a:xfrm>
            <a:off x="3037722" y="1561172"/>
            <a:ext cx="0" cy="4438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D3FBAC7-85B5-3C47-B35C-27A955D16F67}"/>
              </a:ext>
            </a:extLst>
          </p:cNvPr>
          <p:cNvCxnSpPr>
            <a:cxnSpLocks/>
          </p:cNvCxnSpPr>
          <p:nvPr/>
        </p:nvCxnSpPr>
        <p:spPr>
          <a:xfrm>
            <a:off x="577892" y="3769113"/>
            <a:ext cx="491965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8A41387-28C5-DE48-841A-2335B26C1D70}"/>
              </a:ext>
            </a:extLst>
          </p:cNvPr>
          <p:cNvCxnSpPr>
            <a:cxnSpLocks/>
          </p:cNvCxnSpPr>
          <p:nvPr/>
        </p:nvCxnSpPr>
        <p:spPr>
          <a:xfrm>
            <a:off x="577891" y="2772938"/>
            <a:ext cx="24598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9BEDA4F-10D7-7C49-9BFB-35FB3C88EF64}"/>
              </a:ext>
            </a:extLst>
          </p:cNvPr>
          <p:cNvCxnSpPr>
            <a:cxnSpLocks/>
          </p:cNvCxnSpPr>
          <p:nvPr/>
        </p:nvCxnSpPr>
        <p:spPr>
          <a:xfrm>
            <a:off x="1807802" y="1576042"/>
            <a:ext cx="0" cy="22042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89CC8C9-62FD-CE44-A725-64BA847FCAAD}"/>
              </a:ext>
            </a:extLst>
          </p:cNvPr>
          <p:cNvCxnSpPr>
            <a:cxnSpLocks/>
          </p:cNvCxnSpPr>
          <p:nvPr/>
        </p:nvCxnSpPr>
        <p:spPr>
          <a:xfrm>
            <a:off x="1807802" y="3713356"/>
            <a:ext cx="0" cy="228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FADBD58-BAB1-D649-B8BE-8DED6819B1CF}"/>
              </a:ext>
            </a:extLst>
          </p:cNvPr>
          <p:cNvCxnSpPr>
            <a:cxnSpLocks/>
          </p:cNvCxnSpPr>
          <p:nvPr/>
        </p:nvCxnSpPr>
        <p:spPr>
          <a:xfrm>
            <a:off x="585326" y="4832193"/>
            <a:ext cx="24598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13D531F-986D-BE47-A6B8-ABF050F2A526}"/>
              </a:ext>
            </a:extLst>
          </p:cNvPr>
          <p:cNvCxnSpPr>
            <a:cxnSpLocks/>
          </p:cNvCxnSpPr>
          <p:nvPr/>
        </p:nvCxnSpPr>
        <p:spPr>
          <a:xfrm>
            <a:off x="1807802" y="3289607"/>
            <a:ext cx="123735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FC8060C-B4EF-EC44-8115-288D4A8E64D4}"/>
              </a:ext>
            </a:extLst>
          </p:cNvPr>
          <p:cNvCxnSpPr>
            <a:cxnSpLocks/>
          </p:cNvCxnSpPr>
          <p:nvPr/>
        </p:nvCxnSpPr>
        <p:spPr>
          <a:xfrm>
            <a:off x="2395969" y="2772938"/>
            <a:ext cx="0" cy="10073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>
            <a:extLst>
              <a:ext uri="{FF2B5EF4-FFF2-40B4-BE49-F238E27FC236}">
                <a16:creationId xmlns:a16="http://schemas.microsoft.com/office/drawing/2014/main" id="{E435A33E-DF17-AA4F-ACF3-51283F51EF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4776" y="3385394"/>
            <a:ext cx="323208" cy="2879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C84DB4F-3C32-9E4B-9CBC-D82CA6D7D3EE}"/>
                  </a:ext>
                </a:extLst>
              </p:cNvPr>
              <p:cNvSpPr txBox="1"/>
              <p:nvPr/>
            </p:nvSpPr>
            <p:spPr>
              <a:xfrm>
                <a:off x="421311" y="777388"/>
                <a:ext cx="58632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accent5"/>
                    </a:solidFill>
                  </a:rPr>
                  <a:t>anchor = (-9, 3), </a:t>
                </a:r>
                <a:r>
                  <a:rPr lang="en-US" dirty="0">
                    <a:solidFill>
                      <a:schemeClr val="accent2"/>
                    </a:solidFill>
                  </a:rPr>
                  <a:t>range </a:t>
                </a:r>
                <a:r>
                  <a:rPr lang="en-US" dirty="0">
                    <a:solidFill>
                      <a:schemeClr val="accent5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=7</m:t>
                    </m:r>
                  </m:oMath>
                </a14:m>
                <a:r>
                  <a:rPr lang="en-US" dirty="0">
                    <a:solidFill>
                      <a:schemeClr val="accent2"/>
                    </a:solidFill>
                  </a:rPr>
                  <a:t>,  </a:t>
                </a:r>
                <a:r>
                  <a:rPr lang="en-US" dirty="0">
                    <a:solidFill>
                      <a:srgbClr val="7030A0"/>
                    </a:solidFill>
                  </a:rPr>
                  <a:t>Bucket size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endParaRPr lang="en-US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C84DB4F-3C32-9E4B-9CBC-D82CA6D7D3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311" y="777388"/>
                <a:ext cx="5863271" cy="369332"/>
              </a:xfrm>
              <a:prstGeom prst="rect">
                <a:avLst/>
              </a:prstGeom>
              <a:blipFill>
                <a:blip r:embed="rId3"/>
                <a:stretch>
                  <a:fillRect l="-648" t="-3333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Oval 36">
            <a:extLst>
              <a:ext uri="{FF2B5EF4-FFF2-40B4-BE49-F238E27FC236}">
                <a16:creationId xmlns:a16="http://schemas.microsoft.com/office/drawing/2014/main" id="{C40E7FAC-2BA5-204B-AF7C-B13A89D2BA1C}"/>
              </a:ext>
            </a:extLst>
          </p:cNvPr>
          <p:cNvSpPr/>
          <p:nvPr/>
        </p:nvSpPr>
        <p:spPr>
          <a:xfrm>
            <a:off x="1474775" y="1839952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9BC64F6B-B4FF-CC46-9D08-E3240F04BCC4}"/>
              </a:ext>
            </a:extLst>
          </p:cNvPr>
          <p:cNvSpPr/>
          <p:nvPr/>
        </p:nvSpPr>
        <p:spPr>
          <a:xfrm>
            <a:off x="1760377" y="2258122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030A4FD8-FDCA-1240-A03A-50E44C956454}"/>
              </a:ext>
            </a:extLst>
          </p:cNvPr>
          <p:cNvSpPr/>
          <p:nvPr/>
        </p:nvSpPr>
        <p:spPr>
          <a:xfrm>
            <a:off x="943232" y="2401225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858369C6-A3CE-A549-B7E8-894D1B0E3C4F}"/>
              </a:ext>
            </a:extLst>
          </p:cNvPr>
          <p:cNvSpPr/>
          <p:nvPr/>
        </p:nvSpPr>
        <p:spPr>
          <a:xfrm>
            <a:off x="2470945" y="2401225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A8DFBF64-6A63-4941-B76D-0711BFF9E589}"/>
              </a:ext>
            </a:extLst>
          </p:cNvPr>
          <p:cNvSpPr/>
          <p:nvPr/>
        </p:nvSpPr>
        <p:spPr>
          <a:xfrm>
            <a:off x="3258965" y="2810100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3F572112-0688-6D4E-9954-5C92A9766196}"/>
              </a:ext>
            </a:extLst>
          </p:cNvPr>
          <p:cNvSpPr/>
          <p:nvPr/>
        </p:nvSpPr>
        <p:spPr>
          <a:xfrm>
            <a:off x="2489532" y="3066575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29CE63BF-5CF8-D842-864E-357C56C2EF7F}"/>
              </a:ext>
            </a:extLst>
          </p:cNvPr>
          <p:cNvSpPr/>
          <p:nvPr/>
        </p:nvSpPr>
        <p:spPr>
          <a:xfrm>
            <a:off x="2073225" y="3486601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64B5F066-3BDC-2E47-A2A2-65998B32EDA0}"/>
              </a:ext>
            </a:extLst>
          </p:cNvPr>
          <p:cNvSpPr/>
          <p:nvPr/>
        </p:nvSpPr>
        <p:spPr>
          <a:xfrm>
            <a:off x="1556555" y="4241162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06F0AC4F-8993-1441-9484-031E5E3C4383}"/>
              </a:ext>
            </a:extLst>
          </p:cNvPr>
          <p:cNvSpPr/>
          <p:nvPr/>
        </p:nvSpPr>
        <p:spPr>
          <a:xfrm>
            <a:off x="2675385" y="3408542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284C06F-6037-6F4E-9388-4ED478106D7D}"/>
              </a:ext>
            </a:extLst>
          </p:cNvPr>
          <p:cNvSpPr txBox="1"/>
          <p:nvPr/>
        </p:nvSpPr>
        <p:spPr>
          <a:xfrm>
            <a:off x="2839728" y="3765467"/>
            <a:ext cx="2054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0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DC40580-A139-C249-90A1-1AC648FC3614}"/>
              </a:ext>
            </a:extLst>
          </p:cNvPr>
          <p:cNvSpPr txBox="1"/>
          <p:nvPr/>
        </p:nvSpPr>
        <p:spPr>
          <a:xfrm>
            <a:off x="2197241" y="3759315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-4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DD1F80B-070E-5045-9A7B-C782D99A825D}"/>
              </a:ext>
            </a:extLst>
          </p:cNvPr>
          <p:cNvSpPr txBox="1"/>
          <p:nvPr/>
        </p:nvSpPr>
        <p:spPr>
          <a:xfrm>
            <a:off x="3501723" y="3759315"/>
            <a:ext cx="2054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4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383F2446-45E7-AA4E-B621-DE69374595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2812" y="3168792"/>
            <a:ext cx="215900" cy="228600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8017408E-686D-CF48-9D4A-F5D3498FBDA5}"/>
              </a:ext>
            </a:extLst>
          </p:cNvPr>
          <p:cNvSpPr txBox="1"/>
          <p:nvPr/>
        </p:nvSpPr>
        <p:spPr>
          <a:xfrm>
            <a:off x="1592398" y="3768840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-8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89434D0-EFD9-E948-AF48-D52018F7B778}"/>
              </a:ext>
            </a:extLst>
          </p:cNvPr>
          <p:cNvSpPr txBox="1"/>
          <p:nvPr/>
        </p:nvSpPr>
        <p:spPr>
          <a:xfrm>
            <a:off x="4081483" y="3779567"/>
            <a:ext cx="2054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8</a:t>
            </a: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13446AA9-C995-F048-A218-A84FE9DC843B}"/>
              </a:ext>
            </a:extLst>
          </p:cNvPr>
          <p:cNvCxnSpPr>
            <a:cxnSpLocks/>
          </p:cNvCxnSpPr>
          <p:nvPr/>
        </p:nvCxnSpPr>
        <p:spPr>
          <a:xfrm flipH="1">
            <a:off x="1620284" y="3457748"/>
            <a:ext cx="7231" cy="308205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6E462DB3-49F7-4A47-922A-63AADC96AE78}"/>
              </a:ext>
            </a:extLst>
          </p:cNvPr>
          <p:cNvCxnSpPr>
            <a:cxnSpLocks/>
          </p:cNvCxnSpPr>
          <p:nvPr/>
        </p:nvCxnSpPr>
        <p:spPr>
          <a:xfrm>
            <a:off x="1688655" y="3389482"/>
            <a:ext cx="1331256" cy="3823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24CB42CA-8EAE-CE4D-82D9-095DFE4458C3}"/>
              </a:ext>
            </a:extLst>
          </p:cNvPr>
          <p:cNvSpPr txBox="1"/>
          <p:nvPr/>
        </p:nvSpPr>
        <p:spPr>
          <a:xfrm>
            <a:off x="1444753" y="3764077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00B0F0"/>
                </a:solidFill>
              </a:rPr>
              <a:t>-9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BCC205CA-23A5-1641-A112-80D91CF958DF}"/>
              </a:ext>
            </a:extLst>
          </p:cNvPr>
          <p:cNvSpPr txBox="1"/>
          <p:nvPr/>
        </p:nvSpPr>
        <p:spPr>
          <a:xfrm>
            <a:off x="3025913" y="3287814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00B0F0"/>
                </a:solidFill>
              </a:rPr>
              <a:t>3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359B3557-F84D-874D-BC31-BDABDB1128EF}"/>
              </a:ext>
            </a:extLst>
          </p:cNvPr>
          <p:cNvSpPr txBox="1"/>
          <p:nvPr/>
        </p:nvSpPr>
        <p:spPr>
          <a:xfrm>
            <a:off x="2778255" y="4183182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-4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B980752-22D2-A34A-A952-DA61554DFFDF}"/>
              </a:ext>
            </a:extLst>
          </p:cNvPr>
          <p:cNvSpPr txBox="1"/>
          <p:nvPr/>
        </p:nvSpPr>
        <p:spPr>
          <a:xfrm>
            <a:off x="2802066" y="4664199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-8</a:t>
            </a: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8C929720-BA9D-3C46-BCF3-253BA94B95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87662" y="2614607"/>
            <a:ext cx="215900" cy="228600"/>
          </a:xfrm>
          <a:prstGeom prst="rect">
            <a:avLst/>
          </a:prstGeom>
        </p:spPr>
      </p:pic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E99C64F5-A836-4247-AEB1-5CCE9DDB9EAF}"/>
              </a:ext>
            </a:extLst>
          </p:cNvPr>
          <p:cNvCxnSpPr>
            <a:cxnSpLocks/>
          </p:cNvCxnSpPr>
          <p:nvPr/>
        </p:nvCxnSpPr>
        <p:spPr>
          <a:xfrm>
            <a:off x="1607804" y="3422830"/>
            <a:ext cx="1203348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Oval 74">
            <a:extLst>
              <a:ext uri="{FF2B5EF4-FFF2-40B4-BE49-F238E27FC236}">
                <a16:creationId xmlns:a16="http://schemas.microsoft.com/office/drawing/2014/main" id="{47CCA042-4D34-1543-97CB-B2810DB98106}"/>
              </a:ext>
            </a:extLst>
          </p:cNvPr>
          <p:cNvSpPr/>
          <p:nvPr/>
        </p:nvSpPr>
        <p:spPr>
          <a:xfrm>
            <a:off x="714103" y="2512737"/>
            <a:ext cx="2015380" cy="2011680"/>
          </a:xfrm>
          <a:prstGeom prst="ellipse">
            <a:avLst/>
          </a:prstGeom>
          <a:solidFill>
            <a:schemeClr val="accent2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1437A734-5F5E-1F4E-AFCE-0B91124B4081}"/>
                  </a:ext>
                </a:extLst>
              </p:cNvPr>
              <p:cNvSpPr txBox="1"/>
              <p:nvPr/>
            </p:nvSpPr>
            <p:spPr>
              <a:xfrm>
                <a:off x="731650" y="2105956"/>
                <a:ext cx="27584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1437A734-5F5E-1F4E-AFCE-0B91124B40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650" y="2105956"/>
                <a:ext cx="275845" cy="276999"/>
              </a:xfrm>
              <a:prstGeom prst="rect">
                <a:avLst/>
              </a:prstGeom>
              <a:blipFill>
                <a:blip r:embed="rId6"/>
                <a:stretch>
                  <a:fillRect l="-22727" r="-4545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87D865D-922E-7D46-B0B6-3DC6B703FAF7}"/>
                  </a:ext>
                </a:extLst>
              </p:cNvPr>
              <p:cNvSpPr txBox="1"/>
              <p:nvPr/>
            </p:nvSpPr>
            <p:spPr>
              <a:xfrm>
                <a:off x="1255534" y="1629692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87D865D-922E-7D46-B0B6-3DC6B703FA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5534" y="1629692"/>
                <a:ext cx="281167" cy="276999"/>
              </a:xfrm>
              <a:prstGeom prst="rect">
                <a:avLst/>
              </a:prstGeom>
              <a:blipFill>
                <a:blip r:embed="rId7"/>
                <a:stretch>
                  <a:fillRect l="-17391" r="-4348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BB3CD07-D837-F44C-A472-66C908F6DB16}"/>
                  </a:ext>
                </a:extLst>
              </p:cNvPr>
              <p:cNvSpPr txBox="1"/>
              <p:nvPr/>
            </p:nvSpPr>
            <p:spPr>
              <a:xfrm>
                <a:off x="1898473" y="1958313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BB3CD07-D837-F44C-A472-66C908F6DB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8473" y="1958313"/>
                <a:ext cx="281167" cy="276999"/>
              </a:xfrm>
              <a:prstGeom prst="rect">
                <a:avLst/>
              </a:prstGeom>
              <a:blipFill>
                <a:blip r:embed="rId8"/>
                <a:stretch>
                  <a:fillRect l="-16667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4A56388C-2791-C543-86A1-29F83A27FAD6}"/>
                  </a:ext>
                </a:extLst>
              </p:cNvPr>
              <p:cNvSpPr txBox="1"/>
              <p:nvPr/>
            </p:nvSpPr>
            <p:spPr>
              <a:xfrm>
                <a:off x="2379493" y="2110708"/>
                <a:ext cx="27943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4A56388C-2791-C543-86A1-29F83A27FA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9493" y="2110708"/>
                <a:ext cx="279435" cy="276999"/>
              </a:xfrm>
              <a:prstGeom prst="rect">
                <a:avLst/>
              </a:prstGeom>
              <a:blipFill>
                <a:blip r:embed="rId9"/>
                <a:stretch>
                  <a:fillRect l="-17391" r="-4348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23C3719B-A6AF-164F-90D4-CEF73935F3C9}"/>
                  </a:ext>
                </a:extLst>
              </p:cNvPr>
              <p:cNvSpPr txBox="1"/>
              <p:nvPr/>
            </p:nvSpPr>
            <p:spPr>
              <a:xfrm>
                <a:off x="3236751" y="2467902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23C3719B-A6AF-164F-90D4-CEF73935F3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6751" y="2467902"/>
                <a:ext cx="281167" cy="276999"/>
              </a:xfrm>
              <a:prstGeom prst="rect">
                <a:avLst/>
              </a:prstGeom>
              <a:blipFill>
                <a:blip r:embed="rId10"/>
                <a:stretch>
                  <a:fillRect l="-17391" r="-4348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CB576CCD-353B-A64A-A8B6-79C729DF5242}"/>
                  </a:ext>
                </a:extLst>
              </p:cNvPr>
              <p:cNvSpPr txBox="1"/>
              <p:nvPr/>
            </p:nvSpPr>
            <p:spPr>
              <a:xfrm>
                <a:off x="2603329" y="2834619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CB576CCD-353B-A64A-A8B6-79C729DF52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3329" y="2834619"/>
                <a:ext cx="281167" cy="276999"/>
              </a:xfrm>
              <a:prstGeom prst="rect">
                <a:avLst/>
              </a:prstGeom>
              <a:blipFill>
                <a:blip r:embed="rId11"/>
                <a:stretch>
                  <a:fillRect l="-17391" r="-4348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1EE9049A-08B4-3D4B-842B-844CD7B49850}"/>
                  </a:ext>
                </a:extLst>
              </p:cNvPr>
              <p:cNvSpPr txBox="1"/>
              <p:nvPr/>
            </p:nvSpPr>
            <p:spPr>
              <a:xfrm>
                <a:off x="2755729" y="3401371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1EE9049A-08B4-3D4B-842B-844CD7B498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5729" y="3401371"/>
                <a:ext cx="281167" cy="276999"/>
              </a:xfrm>
              <a:prstGeom prst="rect">
                <a:avLst/>
              </a:prstGeom>
              <a:blipFill>
                <a:blip r:embed="rId12"/>
                <a:stretch>
                  <a:fillRect l="-17391" r="-4348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3BC46F4D-80C4-8045-966E-89D8A837A63B}"/>
                  </a:ext>
                </a:extLst>
              </p:cNvPr>
              <p:cNvSpPr txBox="1"/>
              <p:nvPr/>
            </p:nvSpPr>
            <p:spPr>
              <a:xfrm>
                <a:off x="2108022" y="3510907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3BC46F4D-80C4-8045-966E-89D8A837A6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8022" y="3510907"/>
                <a:ext cx="281167" cy="276999"/>
              </a:xfrm>
              <a:prstGeom prst="rect">
                <a:avLst/>
              </a:prstGeom>
              <a:blipFill>
                <a:blip r:embed="rId13"/>
                <a:stretch>
                  <a:fillRect l="-17391" r="-4348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A21FCB75-57F2-6B4B-B6D4-2E51392F06B3}"/>
                  </a:ext>
                </a:extLst>
              </p:cNvPr>
              <p:cNvSpPr txBox="1"/>
              <p:nvPr/>
            </p:nvSpPr>
            <p:spPr>
              <a:xfrm>
                <a:off x="1574613" y="4277677"/>
                <a:ext cx="27584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A21FCB75-57F2-6B4B-B6D4-2E51392F06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4613" y="4277677"/>
                <a:ext cx="275845" cy="276999"/>
              </a:xfrm>
              <a:prstGeom prst="rect">
                <a:avLst/>
              </a:prstGeom>
              <a:blipFill>
                <a:blip r:embed="rId14"/>
                <a:stretch>
                  <a:fillRect l="-17391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Oval 85">
            <a:extLst>
              <a:ext uri="{FF2B5EF4-FFF2-40B4-BE49-F238E27FC236}">
                <a16:creationId xmlns:a16="http://schemas.microsoft.com/office/drawing/2014/main" id="{C7225347-B004-2F47-8149-F9A678833807}"/>
              </a:ext>
            </a:extLst>
          </p:cNvPr>
          <p:cNvSpPr/>
          <p:nvPr/>
        </p:nvSpPr>
        <p:spPr>
          <a:xfrm>
            <a:off x="8072437" y="1039170"/>
            <a:ext cx="1728788" cy="482972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111C7B60-146D-7C49-AE2F-67EB5ACFE4E2}"/>
              </a:ext>
            </a:extLst>
          </p:cNvPr>
          <p:cNvCxnSpPr>
            <a:cxnSpLocks/>
          </p:cNvCxnSpPr>
          <p:nvPr/>
        </p:nvCxnSpPr>
        <p:spPr>
          <a:xfrm flipH="1">
            <a:off x="7024504" y="1413529"/>
            <a:ext cx="1142054" cy="614225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B7A097B4-96AB-5B49-B870-C1FACE0D83D2}"/>
              </a:ext>
            </a:extLst>
          </p:cNvPr>
          <p:cNvCxnSpPr>
            <a:cxnSpLocks/>
          </p:cNvCxnSpPr>
          <p:nvPr/>
        </p:nvCxnSpPr>
        <p:spPr>
          <a:xfrm flipH="1">
            <a:off x="8386763" y="1576042"/>
            <a:ext cx="331640" cy="7378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CADC76E4-CC05-974D-9737-328F5B01EFE9}"/>
              </a:ext>
            </a:extLst>
          </p:cNvPr>
          <p:cNvCxnSpPr>
            <a:cxnSpLocks/>
          </p:cNvCxnSpPr>
          <p:nvPr/>
        </p:nvCxnSpPr>
        <p:spPr>
          <a:xfrm>
            <a:off x="9458325" y="1561172"/>
            <a:ext cx="705531" cy="6741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D65B81CE-AB0E-8F4C-9BB4-A473BDD2C31D}"/>
              </a:ext>
            </a:extLst>
          </p:cNvPr>
          <p:cNvCxnSpPr>
            <a:cxnSpLocks/>
          </p:cNvCxnSpPr>
          <p:nvPr/>
        </p:nvCxnSpPr>
        <p:spPr>
          <a:xfrm>
            <a:off x="9797354" y="1413529"/>
            <a:ext cx="1526024" cy="4005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Oval 106">
            <a:extLst>
              <a:ext uri="{FF2B5EF4-FFF2-40B4-BE49-F238E27FC236}">
                <a16:creationId xmlns:a16="http://schemas.microsoft.com/office/drawing/2014/main" id="{E5A97693-7980-8048-90E4-0742CD872138}"/>
              </a:ext>
            </a:extLst>
          </p:cNvPr>
          <p:cNvSpPr/>
          <p:nvPr/>
        </p:nvSpPr>
        <p:spPr>
          <a:xfrm>
            <a:off x="6459979" y="2111847"/>
            <a:ext cx="1076643" cy="542215"/>
          </a:xfrm>
          <a:prstGeom prst="ellipse">
            <a:avLst/>
          </a:prstGeom>
          <a:solidFill>
            <a:schemeClr val="accent6">
              <a:alpha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983A2BA5-38F6-9B41-9D65-F467C840EA86}"/>
              </a:ext>
            </a:extLst>
          </p:cNvPr>
          <p:cNvSpPr/>
          <p:nvPr/>
        </p:nvSpPr>
        <p:spPr>
          <a:xfrm>
            <a:off x="9625534" y="2400465"/>
            <a:ext cx="1076643" cy="54221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0D11F92F-18CC-5F49-A9E5-F8FEF8B76FC5}"/>
                  </a:ext>
                </a:extLst>
              </p:cNvPr>
              <p:cNvSpPr/>
              <p:nvPr/>
            </p:nvSpPr>
            <p:spPr>
              <a:xfrm>
                <a:off x="7848441" y="2343499"/>
                <a:ext cx="1076643" cy="54221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0D11F92F-18CC-5F49-A9E5-F8FEF8B76F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8441" y="2343499"/>
                <a:ext cx="1076643" cy="542215"/>
              </a:xfrm>
              <a:prstGeom prst="ellipse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0" name="Oval 109">
            <a:extLst>
              <a:ext uri="{FF2B5EF4-FFF2-40B4-BE49-F238E27FC236}">
                <a16:creationId xmlns:a16="http://schemas.microsoft.com/office/drawing/2014/main" id="{3A3D12D0-9524-5244-865E-3FB35B4E64CB}"/>
              </a:ext>
            </a:extLst>
          </p:cNvPr>
          <p:cNvSpPr/>
          <p:nvPr/>
        </p:nvSpPr>
        <p:spPr>
          <a:xfrm>
            <a:off x="10985081" y="1895708"/>
            <a:ext cx="1076643" cy="54221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ADE06B88-5EB9-E941-99AB-D2D46618547D}"/>
              </a:ext>
            </a:extLst>
          </p:cNvPr>
          <p:cNvCxnSpPr>
            <a:cxnSpLocks/>
          </p:cNvCxnSpPr>
          <p:nvPr/>
        </p:nvCxnSpPr>
        <p:spPr>
          <a:xfrm flipH="1">
            <a:off x="5991988" y="2521133"/>
            <a:ext cx="544736" cy="2841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592A0D34-9286-6847-AA3B-8DE51A1D2F2E}"/>
              </a:ext>
            </a:extLst>
          </p:cNvPr>
          <p:cNvCxnSpPr>
            <a:cxnSpLocks/>
          </p:cNvCxnSpPr>
          <p:nvPr/>
        </p:nvCxnSpPr>
        <p:spPr>
          <a:xfrm flipH="1">
            <a:off x="6207366" y="2606401"/>
            <a:ext cx="568662" cy="8009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8D157BAD-C517-2B49-BAD7-377C9F5923FC}"/>
              </a:ext>
            </a:extLst>
          </p:cNvPr>
          <p:cNvCxnSpPr>
            <a:cxnSpLocks/>
          </p:cNvCxnSpPr>
          <p:nvPr/>
        </p:nvCxnSpPr>
        <p:spPr>
          <a:xfrm flipH="1">
            <a:off x="6842129" y="2653318"/>
            <a:ext cx="194544" cy="73207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3F21784C-D3B2-8B4F-B5FC-37D7108EEC12}"/>
              </a:ext>
            </a:extLst>
          </p:cNvPr>
          <p:cNvCxnSpPr>
            <a:cxnSpLocks/>
          </p:cNvCxnSpPr>
          <p:nvPr/>
        </p:nvCxnSpPr>
        <p:spPr>
          <a:xfrm>
            <a:off x="7366031" y="2618573"/>
            <a:ext cx="416309" cy="8923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Oval 118">
            <a:extLst>
              <a:ext uri="{FF2B5EF4-FFF2-40B4-BE49-F238E27FC236}">
                <a16:creationId xmlns:a16="http://schemas.microsoft.com/office/drawing/2014/main" id="{14DFBD9B-49EA-8941-812E-EE9DBCBB212D}"/>
              </a:ext>
            </a:extLst>
          </p:cNvPr>
          <p:cNvSpPr/>
          <p:nvPr/>
        </p:nvSpPr>
        <p:spPr>
          <a:xfrm>
            <a:off x="6531303" y="3485133"/>
            <a:ext cx="694275" cy="58314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Oval 121">
                <a:extLst>
                  <a:ext uri="{FF2B5EF4-FFF2-40B4-BE49-F238E27FC236}">
                    <a16:creationId xmlns:a16="http://schemas.microsoft.com/office/drawing/2014/main" id="{B950B928-B08F-FA4D-8639-878213CF86A3}"/>
                  </a:ext>
                </a:extLst>
              </p:cNvPr>
              <p:cNvSpPr/>
              <p:nvPr/>
            </p:nvSpPr>
            <p:spPr>
              <a:xfrm>
                <a:off x="5755733" y="3495491"/>
                <a:ext cx="694275" cy="583149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3,</m:t>
                      </m:r>
                    </m:oMath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2" name="Oval 121">
                <a:extLst>
                  <a:ext uri="{FF2B5EF4-FFF2-40B4-BE49-F238E27FC236}">
                    <a16:creationId xmlns:a16="http://schemas.microsoft.com/office/drawing/2014/main" id="{B950B928-B08F-FA4D-8639-878213CF86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5733" y="3495491"/>
                <a:ext cx="694275" cy="583149"/>
              </a:xfrm>
              <a:prstGeom prst="ellipse">
                <a:avLst/>
              </a:prstGeom>
              <a:blipFill>
                <a:blip r:embed="rId16"/>
                <a:stretch>
                  <a:fillRect b="-1041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B80EAF62-6A74-BC44-A38D-4789B856867E}"/>
                  </a:ext>
                </a:extLst>
              </p:cNvPr>
              <p:cNvSpPr/>
              <p:nvPr/>
            </p:nvSpPr>
            <p:spPr>
              <a:xfrm>
                <a:off x="5495866" y="2805079"/>
                <a:ext cx="694275" cy="583149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1,</m:t>
                      </m:r>
                    </m:oMath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B80EAF62-6A74-BC44-A38D-4789B85686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5866" y="2805079"/>
                <a:ext cx="694275" cy="583149"/>
              </a:xfrm>
              <a:prstGeom prst="ellipse">
                <a:avLst/>
              </a:prstGeom>
              <a:blipFill>
                <a:blip r:embed="rId17"/>
                <a:stretch>
                  <a:fillRect b="-1250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6AF9F15E-DED0-E949-8CBC-6D664601DCBA}"/>
              </a:ext>
            </a:extLst>
          </p:cNvPr>
          <p:cNvCxnSpPr>
            <a:cxnSpLocks/>
          </p:cNvCxnSpPr>
          <p:nvPr/>
        </p:nvCxnSpPr>
        <p:spPr>
          <a:xfrm flipH="1">
            <a:off x="7065249" y="4017633"/>
            <a:ext cx="471373" cy="7026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Oval 127">
            <a:extLst>
              <a:ext uri="{FF2B5EF4-FFF2-40B4-BE49-F238E27FC236}">
                <a16:creationId xmlns:a16="http://schemas.microsoft.com/office/drawing/2014/main" id="{A0B66E87-88B7-A04F-A32B-5928CE8DFC70}"/>
              </a:ext>
            </a:extLst>
          </p:cNvPr>
          <p:cNvSpPr>
            <a:spLocks noChangeAspect="1"/>
          </p:cNvSpPr>
          <p:nvPr/>
        </p:nvSpPr>
        <p:spPr>
          <a:xfrm>
            <a:off x="6727461" y="4771921"/>
            <a:ext cx="457200" cy="4572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AE3FDE38-857D-5640-84DD-8A9C8980D6D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465656" y="4767156"/>
                <a:ext cx="457200" cy="4572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AE3FDE38-857D-5640-84DD-8A9C8980D6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5656" y="4767156"/>
                <a:ext cx="457200" cy="457200"/>
              </a:xfrm>
              <a:prstGeom prst="ellipse">
                <a:avLst/>
              </a:prstGeom>
              <a:blipFill>
                <a:blip r:embed="rId18"/>
                <a:stretch>
                  <a:fillRect l="-540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5F03693F-5766-F643-906E-483748D372C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185971" y="4809362"/>
                <a:ext cx="457200" cy="4572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5F03693F-5766-F643-906E-483748D372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5971" y="4809362"/>
                <a:ext cx="457200" cy="457200"/>
              </a:xfrm>
              <a:prstGeom prst="ellipse">
                <a:avLst/>
              </a:prstGeom>
              <a:blipFill>
                <a:blip r:embed="rId19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47F7244A-6014-6E41-B954-C65631D8DF2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938454" y="4804597"/>
                <a:ext cx="457200" cy="4572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47F7244A-6014-6E41-B954-C65631D8DF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8454" y="4804597"/>
                <a:ext cx="457200" cy="457200"/>
              </a:xfrm>
              <a:prstGeom prst="ellipse">
                <a:avLst/>
              </a:prstGeom>
              <a:blipFill>
                <a:blip r:embed="rId20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86C3C6BC-7568-E74F-845F-E9A1CC6A12C8}"/>
              </a:ext>
            </a:extLst>
          </p:cNvPr>
          <p:cNvCxnSpPr>
            <a:cxnSpLocks/>
          </p:cNvCxnSpPr>
          <p:nvPr/>
        </p:nvCxnSpPr>
        <p:spPr>
          <a:xfrm flipH="1">
            <a:off x="7718607" y="4143770"/>
            <a:ext cx="53702" cy="5204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F9FD7456-EC2D-874A-825D-C68AAE470598}"/>
              </a:ext>
            </a:extLst>
          </p:cNvPr>
          <p:cNvCxnSpPr>
            <a:cxnSpLocks/>
          </p:cNvCxnSpPr>
          <p:nvPr/>
        </p:nvCxnSpPr>
        <p:spPr>
          <a:xfrm>
            <a:off x="8070568" y="4098965"/>
            <a:ext cx="482015" cy="6213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C331B52D-8C73-2141-9943-8CE625BB0894}"/>
              </a:ext>
            </a:extLst>
          </p:cNvPr>
          <p:cNvCxnSpPr>
            <a:cxnSpLocks/>
          </p:cNvCxnSpPr>
          <p:nvPr/>
        </p:nvCxnSpPr>
        <p:spPr>
          <a:xfrm>
            <a:off x="8200258" y="3867037"/>
            <a:ext cx="966796" cy="7971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60FCD9C5-0658-5C4A-86EE-EDD0578A946C}"/>
              </a:ext>
            </a:extLst>
          </p:cNvPr>
          <p:cNvCxnSpPr>
            <a:cxnSpLocks/>
          </p:cNvCxnSpPr>
          <p:nvPr/>
        </p:nvCxnSpPr>
        <p:spPr>
          <a:xfrm flipH="1">
            <a:off x="9420085" y="2973118"/>
            <a:ext cx="445823" cy="5377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ACC8C392-6B31-1D42-85A5-A362D0CC4440}"/>
              </a:ext>
            </a:extLst>
          </p:cNvPr>
          <p:cNvCxnSpPr>
            <a:cxnSpLocks/>
          </p:cNvCxnSpPr>
          <p:nvPr/>
        </p:nvCxnSpPr>
        <p:spPr>
          <a:xfrm flipH="1">
            <a:off x="10113498" y="2984513"/>
            <a:ext cx="177310" cy="5841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4FDCD2B7-152B-BC4D-BB03-338334E6D6CE}"/>
              </a:ext>
            </a:extLst>
          </p:cNvPr>
          <p:cNvCxnSpPr>
            <a:cxnSpLocks/>
          </p:cNvCxnSpPr>
          <p:nvPr/>
        </p:nvCxnSpPr>
        <p:spPr>
          <a:xfrm>
            <a:off x="10549970" y="3006664"/>
            <a:ext cx="344285" cy="5914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704DD6B7-F153-594D-9753-4ECACF1A8F29}"/>
              </a:ext>
            </a:extLst>
          </p:cNvPr>
          <p:cNvCxnSpPr>
            <a:cxnSpLocks/>
          </p:cNvCxnSpPr>
          <p:nvPr/>
        </p:nvCxnSpPr>
        <p:spPr>
          <a:xfrm>
            <a:off x="10730836" y="2857181"/>
            <a:ext cx="792566" cy="6537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Oval 147">
            <a:extLst>
              <a:ext uri="{FF2B5EF4-FFF2-40B4-BE49-F238E27FC236}">
                <a16:creationId xmlns:a16="http://schemas.microsoft.com/office/drawing/2014/main" id="{827F7AEF-055D-7645-B788-01CE6D6AE33F}"/>
              </a:ext>
            </a:extLst>
          </p:cNvPr>
          <p:cNvSpPr/>
          <p:nvPr/>
        </p:nvSpPr>
        <p:spPr>
          <a:xfrm>
            <a:off x="9797354" y="3649406"/>
            <a:ext cx="694275" cy="58314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Oval 148">
            <a:extLst>
              <a:ext uri="{FF2B5EF4-FFF2-40B4-BE49-F238E27FC236}">
                <a16:creationId xmlns:a16="http://schemas.microsoft.com/office/drawing/2014/main" id="{431BBF08-0D12-184D-A846-741CACC514FB}"/>
              </a:ext>
            </a:extLst>
          </p:cNvPr>
          <p:cNvSpPr/>
          <p:nvPr/>
        </p:nvSpPr>
        <p:spPr>
          <a:xfrm>
            <a:off x="10702177" y="3678540"/>
            <a:ext cx="694275" cy="58314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57210AA5-CE15-6046-AAF8-4BFDDE75CBE4}"/>
              </a:ext>
            </a:extLst>
          </p:cNvPr>
          <p:cNvSpPr/>
          <p:nvPr/>
        </p:nvSpPr>
        <p:spPr>
          <a:xfrm>
            <a:off x="11493405" y="3539870"/>
            <a:ext cx="694275" cy="58314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Oval 153">
                <a:extLst>
                  <a:ext uri="{FF2B5EF4-FFF2-40B4-BE49-F238E27FC236}">
                    <a16:creationId xmlns:a16="http://schemas.microsoft.com/office/drawing/2014/main" id="{271A5EE8-5ED8-3A4E-B8F3-FA3409777DF6}"/>
                  </a:ext>
                </a:extLst>
              </p:cNvPr>
              <p:cNvSpPr/>
              <p:nvPr/>
            </p:nvSpPr>
            <p:spPr>
              <a:xfrm>
                <a:off x="8997364" y="3595714"/>
                <a:ext cx="694275" cy="58314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4" name="Oval 153">
                <a:extLst>
                  <a:ext uri="{FF2B5EF4-FFF2-40B4-BE49-F238E27FC236}">
                    <a16:creationId xmlns:a16="http://schemas.microsoft.com/office/drawing/2014/main" id="{271A5EE8-5ED8-3A4E-B8F3-FA3409777D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7364" y="3595714"/>
                <a:ext cx="694275" cy="583149"/>
              </a:xfrm>
              <a:prstGeom prst="ellipse">
                <a:avLst/>
              </a:prstGeom>
              <a:blipFill>
                <a:blip r:embed="rId21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5" name="Picture 154">
            <a:extLst>
              <a:ext uri="{FF2B5EF4-FFF2-40B4-BE49-F238E27FC236}">
                <a16:creationId xmlns:a16="http://schemas.microsoft.com/office/drawing/2014/main" id="{CB16B6D5-7266-2B49-A61F-FDDD03F808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0944" y="3744073"/>
            <a:ext cx="153965" cy="137160"/>
          </a:xfrm>
          <a:prstGeom prst="rect">
            <a:avLst/>
          </a:prstGeom>
        </p:spPr>
      </p:pic>
      <p:sp>
        <p:nvSpPr>
          <p:cNvPr id="99" name="Oval 98">
            <a:extLst>
              <a:ext uri="{FF2B5EF4-FFF2-40B4-BE49-F238E27FC236}">
                <a16:creationId xmlns:a16="http://schemas.microsoft.com/office/drawing/2014/main" id="{4DF2B516-5D26-BC44-ABD1-862D6F015EF3}"/>
              </a:ext>
            </a:extLst>
          </p:cNvPr>
          <p:cNvSpPr/>
          <p:nvPr/>
        </p:nvSpPr>
        <p:spPr>
          <a:xfrm>
            <a:off x="7472283" y="3518577"/>
            <a:ext cx="694275" cy="58314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44C88740-C7C6-BD4B-B616-50692C304209}"/>
              </a:ext>
            </a:extLst>
          </p:cNvPr>
          <p:cNvSpPr>
            <a:spLocks/>
          </p:cNvSpPr>
          <p:nvPr/>
        </p:nvSpPr>
        <p:spPr>
          <a:xfrm>
            <a:off x="567770" y="1576043"/>
            <a:ext cx="2477386" cy="2214272"/>
          </a:xfrm>
          <a:prstGeom prst="rect">
            <a:avLst/>
          </a:prstGeom>
          <a:solidFill>
            <a:schemeClr val="accent6">
              <a:lumMod val="60000"/>
              <a:lumOff val="40000"/>
              <a:alpha val="63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37DFD9-6CD9-3546-87F1-5FC17F5969CC}"/>
              </a:ext>
            </a:extLst>
          </p:cNvPr>
          <p:cNvSpPr txBox="1"/>
          <p:nvPr/>
        </p:nvSpPr>
        <p:spPr>
          <a:xfrm>
            <a:off x="8132619" y="5446563"/>
            <a:ext cx="369743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chemeClr val="accent6"/>
                </a:solidFill>
              </a:rPr>
              <a:t>Backtracking all the way to the root…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5318AFC-4D3C-BF44-8E47-A99B394D14C4}"/>
              </a:ext>
            </a:extLst>
          </p:cNvPr>
          <p:cNvCxnSpPr>
            <a:cxnSpLocks/>
          </p:cNvCxnSpPr>
          <p:nvPr/>
        </p:nvCxnSpPr>
        <p:spPr>
          <a:xfrm flipH="1" flipV="1">
            <a:off x="7536622" y="2534480"/>
            <a:ext cx="386171" cy="836112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Oval 90">
            <a:extLst>
              <a:ext uri="{FF2B5EF4-FFF2-40B4-BE49-F238E27FC236}">
                <a16:creationId xmlns:a16="http://schemas.microsoft.com/office/drawing/2014/main" id="{BFA69C8A-455F-2245-B968-F57DD63F4F9E}"/>
              </a:ext>
            </a:extLst>
          </p:cNvPr>
          <p:cNvSpPr/>
          <p:nvPr/>
        </p:nvSpPr>
        <p:spPr>
          <a:xfrm>
            <a:off x="922853" y="4539096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FC320DB2-598E-224E-9D31-4BB6A4139DD4}"/>
                  </a:ext>
                </a:extLst>
              </p:cNvPr>
              <p:cNvSpPr txBox="1"/>
              <p:nvPr/>
            </p:nvSpPr>
            <p:spPr>
              <a:xfrm>
                <a:off x="711271" y="4243827"/>
                <a:ext cx="3736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FC320DB2-598E-224E-9D31-4BB6A4139D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271" y="4243827"/>
                <a:ext cx="373628" cy="276999"/>
              </a:xfrm>
              <a:prstGeom prst="rect">
                <a:avLst/>
              </a:prstGeom>
              <a:blipFill>
                <a:blip r:embed="rId22"/>
                <a:stretch>
                  <a:fillRect l="-13333" r="-3333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5" name="Oval 94">
            <a:extLst>
              <a:ext uri="{FF2B5EF4-FFF2-40B4-BE49-F238E27FC236}">
                <a16:creationId xmlns:a16="http://schemas.microsoft.com/office/drawing/2014/main" id="{45246E33-BD00-8C46-A661-C3615D54AA43}"/>
              </a:ext>
            </a:extLst>
          </p:cNvPr>
          <p:cNvSpPr/>
          <p:nvPr/>
        </p:nvSpPr>
        <p:spPr>
          <a:xfrm>
            <a:off x="2375425" y="5591614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EC58DB87-7827-CB42-83B7-CFF8C9D8A56C}"/>
                  </a:ext>
                </a:extLst>
              </p:cNvPr>
              <p:cNvSpPr txBox="1"/>
              <p:nvPr/>
            </p:nvSpPr>
            <p:spPr>
              <a:xfrm>
                <a:off x="2163843" y="5296345"/>
                <a:ext cx="3736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EC58DB87-7827-CB42-83B7-CFF8C9D8A5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3843" y="5296345"/>
                <a:ext cx="373628" cy="276999"/>
              </a:xfrm>
              <a:prstGeom prst="rect">
                <a:avLst/>
              </a:prstGeom>
              <a:blipFill>
                <a:blip r:embed="rId23"/>
                <a:stretch>
                  <a:fillRect l="-12903" r="-3226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Oval 96">
                <a:extLst>
                  <a:ext uri="{FF2B5EF4-FFF2-40B4-BE49-F238E27FC236}">
                    <a16:creationId xmlns:a16="http://schemas.microsoft.com/office/drawing/2014/main" id="{CEA7B999-5363-624A-857E-BC0217ACC582}"/>
                  </a:ext>
                </a:extLst>
              </p:cNvPr>
              <p:cNvSpPr/>
              <p:nvPr/>
            </p:nvSpPr>
            <p:spPr>
              <a:xfrm>
                <a:off x="11493405" y="3539870"/>
                <a:ext cx="694275" cy="58314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7" name="Oval 96">
                <a:extLst>
                  <a:ext uri="{FF2B5EF4-FFF2-40B4-BE49-F238E27FC236}">
                    <a16:creationId xmlns:a16="http://schemas.microsoft.com/office/drawing/2014/main" id="{CEA7B999-5363-624A-857E-BC0217ACC5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93405" y="3539870"/>
                <a:ext cx="694275" cy="583149"/>
              </a:xfrm>
              <a:prstGeom prst="ellipse">
                <a:avLst/>
              </a:prstGeom>
              <a:blipFill>
                <a:blip r:embed="rId2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65A675DC-12EF-5A4E-9F89-A8DD7DB860F0}"/>
                  </a:ext>
                </a:extLst>
              </p:cNvPr>
              <p:cNvSpPr/>
              <p:nvPr/>
            </p:nvSpPr>
            <p:spPr>
              <a:xfrm>
                <a:off x="8997364" y="3595714"/>
                <a:ext cx="703037" cy="634594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65A675DC-12EF-5A4E-9F89-A8DD7DB860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7364" y="3595714"/>
                <a:ext cx="703037" cy="634594"/>
              </a:xfrm>
              <a:prstGeom prst="ellipse">
                <a:avLst/>
              </a:prstGeom>
              <a:blipFill>
                <a:blip r:embed="rId25"/>
                <a:stretch>
                  <a:fillRect b="-384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5841544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4F378-CD67-8A4D-8ECD-19659C8AE3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1687" y="-80924"/>
            <a:ext cx="9094807" cy="1028777"/>
          </a:xfrm>
        </p:spPr>
        <p:txBody>
          <a:bodyPr/>
          <a:lstStyle/>
          <a:p>
            <a:pPr algn="ctr"/>
            <a:r>
              <a:rPr lang="en-US" dirty="0"/>
              <a:t>Example of range query in PR-</a:t>
            </a:r>
            <a:r>
              <a:rPr lang="en-US" dirty="0" err="1"/>
              <a:t>QuadTree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F1C8300-1158-AF44-8587-F337DADDBF57}"/>
              </a:ext>
            </a:extLst>
          </p:cNvPr>
          <p:cNvSpPr>
            <a:spLocks/>
          </p:cNvSpPr>
          <p:nvPr/>
        </p:nvSpPr>
        <p:spPr>
          <a:xfrm>
            <a:off x="577892" y="1561172"/>
            <a:ext cx="4919659" cy="44381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D4EBE64-0189-9448-AD5F-4A307EE4A47B}"/>
              </a:ext>
            </a:extLst>
          </p:cNvPr>
          <p:cNvSpPr txBox="1"/>
          <p:nvPr/>
        </p:nvSpPr>
        <p:spPr>
          <a:xfrm>
            <a:off x="122102" y="6077415"/>
            <a:ext cx="993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(-16, -16)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3367344-D2C2-644E-AF60-07580BC0BED4}"/>
              </a:ext>
            </a:extLst>
          </p:cNvPr>
          <p:cNvSpPr txBox="1"/>
          <p:nvPr/>
        </p:nvSpPr>
        <p:spPr>
          <a:xfrm>
            <a:off x="5205516" y="6077414"/>
            <a:ext cx="993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(16, -16)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4DEBC0-56B6-454A-91F8-B1862EE00F41}"/>
              </a:ext>
            </a:extLst>
          </p:cNvPr>
          <p:cNvSpPr txBox="1"/>
          <p:nvPr/>
        </p:nvSpPr>
        <p:spPr>
          <a:xfrm>
            <a:off x="5291008" y="1245144"/>
            <a:ext cx="993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(16, 16)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ED43F1C-2803-F74C-9651-112D2BD647D0}"/>
              </a:ext>
            </a:extLst>
          </p:cNvPr>
          <p:cNvSpPr txBox="1"/>
          <p:nvPr/>
        </p:nvSpPr>
        <p:spPr>
          <a:xfrm>
            <a:off x="133565" y="1245143"/>
            <a:ext cx="993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(-16, 16)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0765131-9447-4C44-931A-43E1B93BBEEB}"/>
              </a:ext>
            </a:extLst>
          </p:cNvPr>
          <p:cNvCxnSpPr>
            <a:stCxn id="4" idx="0"/>
            <a:endCxn id="4" idx="2"/>
          </p:cNvCxnSpPr>
          <p:nvPr/>
        </p:nvCxnSpPr>
        <p:spPr>
          <a:xfrm>
            <a:off x="3037722" y="1561172"/>
            <a:ext cx="0" cy="4438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D3FBAC7-85B5-3C47-B35C-27A955D16F67}"/>
              </a:ext>
            </a:extLst>
          </p:cNvPr>
          <p:cNvCxnSpPr>
            <a:cxnSpLocks/>
          </p:cNvCxnSpPr>
          <p:nvPr/>
        </p:nvCxnSpPr>
        <p:spPr>
          <a:xfrm>
            <a:off x="577892" y="3769113"/>
            <a:ext cx="491965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8A41387-28C5-DE48-841A-2335B26C1D70}"/>
              </a:ext>
            </a:extLst>
          </p:cNvPr>
          <p:cNvCxnSpPr>
            <a:cxnSpLocks/>
          </p:cNvCxnSpPr>
          <p:nvPr/>
        </p:nvCxnSpPr>
        <p:spPr>
          <a:xfrm>
            <a:off x="577891" y="2772938"/>
            <a:ext cx="24598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9BEDA4F-10D7-7C49-9BFB-35FB3C88EF64}"/>
              </a:ext>
            </a:extLst>
          </p:cNvPr>
          <p:cNvCxnSpPr>
            <a:cxnSpLocks/>
          </p:cNvCxnSpPr>
          <p:nvPr/>
        </p:nvCxnSpPr>
        <p:spPr>
          <a:xfrm>
            <a:off x="1807802" y="1576042"/>
            <a:ext cx="0" cy="22042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89CC8C9-62FD-CE44-A725-64BA847FCAAD}"/>
              </a:ext>
            </a:extLst>
          </p:cNvPr>
          <p:cNvCxnSpPr>
            <a:cxnSpLocks/>
          </p:cNvCxnSpPr>
          <p:nvPr/>
        </p:nvCxnSpPr>
        <p:spPr>
          <a:xfrm>
            <a:off x="1807802" y="3713356"/>
            <a:ext cx="0" cy="228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FADBD58-BAB1-D649-B8BE-8DED6819B1CF}"/>
              </a:ext>
            </a:extLst>
          </p:cNvPr>
          <p:cNvCxnSpPr>
            <a:cxnSpLocks/>
          </p:cNvCxnSpPr>
          <p:nvPr/>
        </p:nvCxnSpPr>
        <p:spPr>
          <a:xfrm>
            <a:off x="585326" y="4832193"/>
            <a:ext cx="24598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13D531F-986D-BE47-A6B8-ABF050F2A526}"/>
              </a:ext>
            </a:extLst>
          </p:cNvPr>
          <p:cNvCxnSpPr>
            <a:cxnSpLocks/>
          </p:cNvCxnSpPr>
          <p:nvPr/>
        </p:nvCxnSpPr>
        <p:spPr>
          <a:xfrm>
            <a:off x="1807802" y="3289607"/>
            <a:ext cx="123735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FC8060C-B4EF-EC44-8115-288D4A8E64D4}"/>
              </a:ext>
            </a:extLst>
          </p:cNvPr>
          <p:cNvCxnSpPr>
            <a:cxnSpLocks/>
          </p:cNvCxnSpPr>
          <p:nvPr/>
        </p:nvCxnSpPr>
        <p:spPr>
          <a:xfrm>
            <a:off x="2395969" y="2772938"/>
            <a:ext cx="0" cy="10073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>
            <a:extLst>
              <a:ext uri="{FF2B5EF4-FFF2-40B4-BE49-F238E27FC236}">
                <a16:creationId xmlns:a16="http://schemas.microsoft.com/office/drawing/2014/main" id="{E435A33E-DF17-AA4F-ACF3-51283F51EF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4776" y="3385394"/>
            <a:ext cx="323208" cy="2879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C84DB4F-3C32-9E4B-9CBC-D82CA6D7D3EE}"/>
                  </a:ext>
                </a:extLst>
              </p:cNvPr>
              <p:cNvSpPr txBox="1"/>
              <p:nvPr/>
            </p:nvSpPr>
            <p:spPr>
              <a:xfrm>
                <a:off x="421311" y="777388"/>
                <a:ext cx="58632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accent5"/>
                    </a:solidFill>
                  </a:rPr>
                  <a:t>anchor = (-9, 3), </a:t>
                </a:r>
                <a:r>
                  <a:rPr lang="en-US" dirty="0">
                    <a:solidFill>
                      <a:schemeClr val="accent2"/>
                    </a:solidFill>
                  </a:rPr>
                  <a:t>range </a:t>
                </a:r>
                <a:r>
                  <a:rPr lang="en-US" dirty="0">
                    <a:solidFill>
                      <a:schemeClr val="accent5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=7</m:t>
                    </m:r>
                  </m:oMath>
                </a14:m>
                <a:r>
                  <a:rPr lang="en-US" dirty="0">
                    <a:solidFill>
                      <a:schemeClr val="accent2"/>
                    </a:solidFill>
                  </a:rPr>
                  <a:t>,  </a:t>
                </a:r>
                <a:r>
                  <a:rPr lang="en-US" dirty="0">
                    <a:solidFill>
                      <a:srgbClr val="7030A0"/>
                    </a:solidFill>
                  </a:rPr>
                  <a:t>Bucket size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endParaRPr lang="en-US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C84DB4F-3C32-9E4B-9CBC-D82CA6D7D3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311" y="777388"/>
                <a:ext cx="5863271" cy="369332"/>
              </a:xfrm>
              <a:prstGeom prst="rect">
                <a:avLst/>
              </a:prstGeom>
              <a:blipFill>
                <a:blip r:embed="rId4"/>
                <a:stretch>
                  <a:fillRect l="-648" t="-3333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Oval 36">
            <a:extLst>
              <a:ext uri="{FF2B5EF4-FFF2-40B4-BE49-F238E27FC236}">
                <a16:creationId xmlns:a16="http://schemas.microsoft.com/office/drawing/2014/main" id="{C40E7FAC-2BA5-204B-AF7C-B13A89D2BA1C}"/>
              </a:ext>
            </a:extLst>
          </p:cNvPr>
          <p:cNvSpPr/>
          <p:nvPr/>
        </p:nvSpPr>
        <p:spPr>
          <a:xfrm>
            <a:off x="1474775" y="1839952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9BC64F6B-B4FF-CC46-9D08-E3240F04BCC4}"/>
              </a:ext>
            </a:extLst>
          </p:cNvPr>
          <p:cNvSpPr/>
          <p:nvPr/>
        </p:nvSpPr>
        <p:spPr>
          <a:xfrm>
            <a:off x="1760377" y="2258122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030A4FD8-FDCA-1240-A03A-50E44C956454}"/>
              </a:ext>
            </a:extLst>
          </p:cNvPr>
          <p:cNvSpPr/>
          <p:nvPr/>
        </p:nvSpPr>
        <p:spPr>
          <a:xfrm>
            <a:off x="943232" y="2401225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858369C6-A3CE-A549-B7E8-894D1B0E3C4F}"/>
              </a:ext>
            </a:extLst>
          </p:cNvPr>
          <p:cNvSpPr/>
          <p:nvPr/>
        </p:nvSpPr>
        <p:spPr>
          <a:xfrm>
            <a:off x="2470945" y="2401225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A8DFBF64-6A63-4941-B76D-0711BFF9E589}"/>
              </a:ext>
            </a:extLst>
          </p:cNvPr>
          <p:cNvSpPr/>
          <p:nvPr/>
        </p:nvSpPr>
        <p:spPr>
          <a:xfrm>
            <a:off x="3258965" y="2810100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3F572112-0688-6D4E-9954-5C92A9766196}"/>
              </a:ext>
            </a:extLst>
          </p:cNvPr>
          <p:cNvSpPr/>
          <p:nvPr/>
        </p:nvSpPr>
        <p:spPr>
          <a:xfrm>
            <a:off x="2489532" y="3066575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29CE63BF-5CF8-D842-864E-357C56C2EF7F}"/>
              </a:ext>
            </a:extLst>
          </p:cNvPr>
          <p:cNvSpPr/>
          <p:nvPr/>
        </p:nvSpPr>
        <p:spPr>
          <a:xfrm>
            <a:off x="2073225" y="3486601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64B5F066-3BDC-2E47-A2A2-65998B32EDA0}"/>
              </a:ext>
            </a:extLst>
          </p:cNvPr>
          <p:cNvSpPr/>
          <p:nvPr/>
        </p:nvSpPr>
        <p:spPr>
          <a:xfrm>
            <a:off x="1556555" y="4241162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06F0AC4F-8993-1441-9484-031E5E3C4383}"/>
              </a:ext>
            </a:extLst>
          </p:cNvPr>
          <p:cNvSpPr/>
          <p:nvPr/>
        </p:nvSpPr>
        <p:spPr>
          <a:xfrm>
            <a:off x="2675385" y="3408542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284C06F-6037-6F4E-9388-4ED478106D7D}"/>
              </a:ext>
            </a:extLst>
          </p:cNvPr>
          <p:cNvSpPr txBox="1"/>
          <p:nvPr/>
        </p:nvSpPr>
        <p:spPr>
          <a:xfrm>
            <a:off x="2839728" y="3765467"/>
            <a:ext cx="2054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0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DC40580-A139-C249-90A1-1AC648FC3614}"/>
              </a:ext>
            </a:extLst>
          </p:cNvPr>
          <p:cNvSpPr txBox="1"/>
          <p:nvPr/>
        </p:nvSpPr>
        <p:spPr>
          <a:xfrm>
            <a:off x="2197241" y="3759315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-4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DD1F80B-070E-5045-9A7B-C782D99A825D}"/>
              </a:ext>
            </a:extLst>
          </p:cNvPr>
          <p:cNvSpPr txBox="1"/>
          <p:nvPr/>
        </p:nvSpPr>
        <p:spPr>
          <a:xfrm>
            <a:off x="3501723" y="3759315"/>
            <a:ext cx="2054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4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383F2446-45E7-AA4E-B621-DE69374595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92812" y="3168792"/>
            <a:ext cx="215900" cy="228600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8017408E-686D-CF48-9D4A-F5D3498FBDA5}"/>
              </a:ext>
            </a:extLst>
          </p:cNvPr>
          <p:cNvSpPr txBox="1"/>
          <p:nvPr/>
        </p:nvSpPr>
        <p:spPr>
          <a:xfrm>
            <a:off x="1592398" y="3768840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-8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89434D0-EFD9-E948-AF48-D52018F7B778}"/>
              </a:ext>
            </a:extLst>
          </p:cNvPr>
          <p:cNvSpPr txBox="1"/>
          <p:nvPr/>
        </p:nvSpPr>
        <p:spPr>
          <a:xfrm>
            <a:off x="4081483" y="3779567"/>
            <a:ext cx="2054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8</a:t>
            </a: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13446AA9-C995-F048-A218-A84FE9DC843B}"/>
              </a:ext>
            </a:extLst>
          </p:cNvPr>
          <p:cNvCxnSpPr>
            <a:cxnSpLocks/>
          </p:cNvCxnSpPr>
          <p:nvPr/>
        </p:nvCxnSpPr>
        <p:spPr>
          <a:xfrm flipH="1">
            <a:off x="1620284" y="3457748"/>
            <a:ext cx="7231" cy="308205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6E462DB3-49F7-4A47-922A-63AADC96AE78}"/>
              </a:ext>
            </a:extLst>
          </p:cNvPr>
          <p:cNvCxnSpPr>
            <a:cxnSpLocks/>
          </p:cNvCxnSpPr>
          <p:nvPr/>
        </p:nvCxnSpPr>
        <p:spPr>
          <a:xfrm>
            <a:off x="1688655" y="3389482"/>
            <a:ext cx="1331256" cy="3823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24CB42CA-8EAE-CE4D-82D9-095DFE4458C3}"/>
              </a:ext>
            </a:extLst>
          </p:cNvPr>
          <p:cNvSpPr txBox="1"/>
          <p:nvPr/>
        </p:nvSpPr>
        <p:spPr>
          <a:xfrm>
            <a:off x="1444753" y="3764077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00B0F0"/>
                </a:solidFill>
              </a:rPr>
              <a:t>-9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BCC205CA-23A5-1641-A112-80D91CF958DF}"/>
              </a:ext>
            </a:extLst>
          </p:cNvPr>
          <p:cNvSpPr txBox="1"/>
          <p:nvPr/>
        </p:nvSpPr>
        <p:spPr>
          <a:xfrm>
            <a:off x="3025913" y="3287814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00B0F0"/>
                </a:solidFill>
              </a:rPr>
              <a:t>3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359B3557-F84D-874D-BC31-BDABDB1128EF}"/>
              </a:ext>
            </a:extLst>
          </p:cNvPr>
          <p:cNvSpPr txBox="1"/>
          <p:nvPr/>
        </p:nvSpPr>
        <p:spPr>
          <a:xfrm>
            <a:off x="2778255" y="4183182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-4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B980752-22D2-A34A-A952-DA61554DFFDF}"/>
              </a:ext>
            </a:extLst>
          </p:cNvPr>
          <p:cNvSpPr txBox="1"/>
          <p:nvPr/>
        </p:nvSpPr>
        <p:spPr>
          <a:xfrm>
            <a:off x="2802066" y="4664199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-8</a:t>
            </a: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8C929720-BA9D-3C46-BCF3-253BA94B95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87662" y="2614607"/>
            <a:ext cx="215900" cy="228600"/>
          </a:xfrm>
          <a:prstGeom prst="rect">
            <a:avLst/>
          </a:prstGeom>
        </p:spPr>
      </p:pic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E99C64F5-A836-4247-AEB1-5CCE9DDB9EAF}"/>
              </a:ext>
            </a:extLst>
          </p:cNvPr>
          <p:cNvCxnSpPr>
            <a:cxnSpLocks/>
          </p:cNvCxnSpPr>
          <p:nvPr/>
        </p:nvCxnSpPr>
        <p:spPr>
          <a:xfrm>
            <a:off x="1607804" y="3422830"/>
            <a:ext cx="1203348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Oval 74">
            <a:extLst>
              <a:ext uri="{FF2B5EF4-FFF2-40B4-BE49-F238E27FC236}">
                <a16:creationId xmlns:a16="http://schemas.microsoft.com/office/drawing/2014/main" id="{47CCA042-4D34-1543-97CB-B2810DB98106}"/>
              </a:ext>
            </a:extLst>
          </p:cNvPr>
          <p:cNvSpPr/>
          <p:nvPr/>
        </p:nvSpPr>
        <p:spPr>
          <a:xfrm>
            <a:off x="714103" y="2512737"/>
            <a:ext cx="2015380" cy="2011680"/>
          </a:xfrm>
          <a:prstGeom prst="ellipse">
            <a:avLst/>
          </a:prstGeom>
          <a:solidFill>
            <a:schemeClr val="accent2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1437A734-5F5E-1F4E-AFCE-0B91124B4081}"/>
                  </a:ext>
                </a:extLst>
              </p:cNvPr>
              <p:cNvSpPr txBox="1"/>
              <p:nvPr/>
            </p:nvSpPr>
            <p:spPr>
              <a:xfrm>
                <a:off x="731650" y="2105956"/>
                <a:ext cx="27584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1437A734-5F5E-1F4E-AFCE-0B91124B40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650" y="2105956"/>
                <a:ext cx="275845" cy="276999"/>
              </a:xfrm>
              <a:prstGeom prst="rect">
                <a:avLst/>
              </a:prstGeom>
              <a:blipFill>
                <a:blip r:embed="rId7"/>
                <a:stretch>
                  <a:fillRect l="-22727" r="-4545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87D865D-922E-7D46-B0B6-3DC6B703FAF7}"/>
                  </a:ext>
                </a:extLst>
              </p:cNvPr>
              <p:cNvSpPr txBox="1"/>
              <p:nvPr/>
            </p:nvSpPr>
            <p:spPr>
              <a:xfrm>
                <a:off x="1255534" y="1629692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87D865D-922E-7D46-B0B6-3DC6B703FA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5534" y="1629692"/>
                <a:ext cx="281167" cy="276999"/>
              </a:xfrm>
              <a:prstGeom prst="rect">
                <a:avLst/>
              </a:prstGeom>
              <a:blipFill>
                <a:blip r:embed="rId8"/>
                <a:stretch>
                  <a:fillRect l="-17391" r="-4348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BB3CD07-D837-F44C-A472-66C908F6DB16}"/>
                  </a:ext>
                </a:extLst>
              </p:cNvPr>
              <p:cNvSpPr txBox="1"/>
              <p:nvPr/>
            </p:nvSpPr>
            <p:spPr>
              <a:xfrm>
                <a:off x="1898473" y="1958313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BB3CD07-D837-F44C-A472-66C908F6DB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8473" y="1958313"/>
                <a:ext cx="281167" cy="276999"/>
              </a:xfrm>
              <a:prstGeom prst="rect">
                <a:avLst/>
              </a:prstGeom>
              <a:blipFill>
                <a:blip r:embed="rId9"/>
                <a:stretch>
                  <a:fillRect l="-16667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4A56388C-2791-C543-86A1-29F83A27FAD6}"/>
                  </a:ext>
                </a:extLst>
              </p:cNvPr>
              <p:cNvSpPr txBox="1"/>
              <p:nvPr/>
            </p:nvSpPr>
            <p:spPr>
              <a:xfrm>
                <a:off x="2379493" y="2110708"/>
                <a:ext cx="27943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4A56388C-2791-C543-86A1-29F83A27FA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9493" y="2110708"/>
                <a:ext cx="279435" cy="276999"/>
              </a:xfrm>
              <a:prstGeom prst="rect">
                <a:avLst/>
              </a:prstGeom>
              <a:blipFill>
                <a:blip r:embed="rId10"/>
                <a:stretch>
                  <a:fillRect l="-17391" r="-4348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23C3719B-A6AF-164F-90D4-CEF73935F3C9}"/>
                  </a:ext>
                </a:extLst>
              </p:cNvPr>
              <p:cNvSpPr txBox="1"/>
              <p:nvPr/>
            </p:nvSpPr>
            <p:spPr>
              <a:xfrm>
                <a:off x="3236751" y="2467902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23C3719B-A6AF-164F-90D4-CEF73935F3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6751" y="2467902"/>
                <a:ext cx="281167" cy="276999"/>
              </a:xfrm>
              <a:prstGeom prst="rect">
                <a:avLst/>
              </a:prstGeom>
              <a:blipFill>
                <a:blip r:embed="rId11"/>
                <a:stretch>
                  <a:fillRect l="-17391" r="-4348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CB576CCD-353B-A64A-A8B6-79C729DF5242}"/>
                  </a:ext>
                </a:extLst>
              </p:cNvPr>
              <p:cNvSpPr txBox="1"/>
              <p:nvPr/>
            </p:nvSpPr>
            <p:spPr>
              <a:xfrm>
                <a:off x="2603329" y="2834619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CB576CCD-353B-A64A-A8B6-79C729DF52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3329" y="2834619"/>
                <a:ext cx="281167" cy="276999"/>
              </a:xfrm>
              <a:prstGeom prst="rect">
                <a:avLst/>
              </a:prstGeom>
              <a:blipFill>
                <a:blip r:embed="rId12"/>
                <a:stretch>
                  <a:fillRect l="-17391" r="-4348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1EE9049A-08B4-3D4B-842B-844CD7B49850}"/>
                  </a:ext>
                </a:extLst>
              </p:cNvPr>
              <p:cNvSpPr txBox="1"/>
              <p:nvPr/>
            </p:nvSpPr>
            <p:spPr>
              <a:xfrm>
                <a:off x="2755729" y="3401371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1EE9049A-08B4-3D4B-842B-844CD7B498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5729" y="3401371"/>
                <a:ext cx="281167" cy="276999"/>
              </a:xfrm>
              <a:prstGeom prst="rect">
                <a:avLst/>
              </a:prstGeom>
              <a:blipFill>
                <a:blip r:embed="rId13"/>
                <a:stretch>
                  <a:fillRect l="-17391" r="-4348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3BC46F4D-80C4-8045-966E-89D8A837A63B}"/>
                  </a:ext>
                </a:extLst>
              </p:cNvPr>
              <p:cNvSpPr txBox="1"/>
              <p:nvPr/>
            </p:nvSpPr>
            <p:spPr>
              <a:xfrm>
                <a:off x="2108022" y="3510907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3BC46F4D-80C4-8045-966E-89D8A837A6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8022" y="3510907"/>
                <a:ext cx="281167" cy="276999"/>
              </a:xfrm>
              <a:prstGeom prst="rect">
                <a:avLst/>
              </a:prstGeom>
              <a:blipFill>
                <a:blip r:embed="rId14"/>
                <a:stretch>
                  <a:fillRect l="-17391" r="-4348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A21FCB75-57F2-6B4B-B6D4-2E51392F06B3}"/>
                  </a:ext>
                </a:extLst>
              </p:cNvPr>
              <p:cNvSpPr txBox="1"/>
              <p:nvPr/>
            </p:nvSpPr>
            <p:spPr>
              <a:xfrm>
                <a:off x="1574613" y="4277677"/>
                <a:ext cx="27584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A21FCB75-57F2-6B4B-B6D4-2E51392F06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4613" y="4277677"/>
                <a:ext cx="275845" cy="276999"/>
              </a:xfrm>
              <a:prstGeom prst="rect">
                <a:avLst/>
              </a:prstGeom>
              <a:blipFill>
                <a:blip r:embed="rId15"/>
                <a:stretch>
                  <a:fillRect l="-17391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Oval 85">
            <a:extLst>
              <a:ext uri="{FF2B5EF4-FFF2-40B4-BE49-F238E27FC236}">
                <a16:creationId xmlns:a16="http://schemas.microsoft.com/office/drawing/2014/main" id="{C7225347-B004-2F47-8149-F9A678833807}"/>
              </a:ext>
            </a:extLst>
          </p:cNvPr>
          <p:cNvSpPr/>
          <p:nvPr/>
        </p:nvSpPr>
        <p:spPr>
          <a:xfrm>
            <a:off x="8072437" y="1039170"/>
            <a:ext cx="1728788" cy="482972"/>
          </a:xfrm>
          <a:prstGeom prst="ellipse">
            <a:avLst/>
          </a:prstGeom>
          <a:solidFill>
            <a:schemeClr val="accent6">
              <a:alpha val="56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111C7B60-146D-7C49-AE2F-67EB5ACFE4E2}"/>
              </a:ext>
            </a:extLst>
          </p:cNvPr>
          <p:cNvCxnSpPr>
            <a:cxnSpLocks/>
          </p:cNvCxnSpPr>
          <p:nvPr/>
        </p:nvCxnSpPr>
        <p:spPr>
          <a:xfrm flipH="1">
            <a:off x="7024504" y="1413529"/>
            <a:ext cx="1142054" cy="614225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B7A097B4-96AB-5B49-B870-C1FACE0D83D2}"/>
              </a:ext>
            </a:extLst>
          </p:cNvPr>
          <p:cNvCxnSpPr>
            <a:cxnSpLocks/>
          </p:cNvCxnSpPr>
          <p:nvPr/>
        </p:nvCxnSpPr>
        <p:spPr>
          <a:xfrm flipH="1">
            <a:off x="8386763" y="1576042"/>
            <a:ext cx="331640" cy="7378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CADC76E4-CC05-974D-9737-328F5B01EFE9}"/>
              </a:ext>
            </a:extLst>
          </p:cNvPr>
          <p:cNvCxnSpPr>
            <a:cxnSpLocks/>
          </p:cNvCxnSpPr>
          <p:nvPr/>
        </p:nvCxnSpPr>
        <p:spPr>
          <a:xfrm>
            <a:off x="9458325" y="1561172"/>
            <a:ext cx="705531" cy="6741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D65B81CE-AB0E-8F4C-9BB4-A473BDD2C31D}"/>
              </a:ext>
            </a:extLst>
          </p:cNvPr>
          <p:cNvCxnSpPr>
            <a:cxnSpLocks/>
          </p:cNvCxnSpPr>
          <p:nvPr/>
        </p:nvCxnSpPr>
        <p:spPr>
          <a:xfrm>
            <a:off x="9797354" y="1413529"/>
            <a:ext cx="1526024" cy="4005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Oval 106">
            <a:extLst>
              <a:ext uri="{FF2B5EF4-FFF2-40B4-BE49-F238E27FC236}">
                <a16:creationId xmlns:a16="http://schemas.microsoft.com/office/drawing/2014/main" id="{E5A97693-7980-8048-90E4-0742CD872138}"/>
              </a:ext>
            </a:extLst>
          </p:cNvPr>
          <p:cNvSpPr/>
          <p:nvPr/>
        </p:nvSpPr>
        <p:spPr>
          <a:xfrm>
            <a:off x="6459979" y="2111847"/>
            <a:ext cx="1076643" cy="542215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983A2BA5-38F6-9B41-9D65-F467C840EA86}"/>
              </a:ext>
            </a:extLst>
          </p:cNvPr>
          <p:cNvSpPr/>
          <p:nvPr/>
        </p:nvSpPr>
        <p:spPr>
          <a:xfrm>
            <a:off x="9625534" y="2400465"/>
            <a:ext cx="1076643" cy="54221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0D11F92F-18CC-5F49-A9E5-F8FEF8B76FC5}"/>
                  </a:ext>
                </a:extLst>
              </p:cNvPr>
              <p:cNvSpPr/>
              <p:nvPr/>
            </p:nvSpPr>
            <p:spPr>
              <a:xfrm>
                <a:off x="7848441" y="2343499"/>
                <a:ext cx="1076643" cy="54221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0D11F92F-18CC-5F49-A9E5-F8FEF8B76F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8441" y="2343499"/>
                <a:ext cx="1076643" cy="542215"/>
              </a:xfrm>
              <a:prstGeom prst="ellipse">
                <a:avLst/>
              </a:prstGeom>
              <a:blipFill>
                <a:blip r:embed="rId1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0" name="Oval 109">
            <a:extLst>
              <a:ext uri="{FF2B5EF4-FFF2-40B4-BE49-F238E27FC236}">
                <a16:creationId xmlns:a16="http://schemas.microsoft.com/office/drawing/2014/main" id="{3A3D12D0-9524-5244-865E-3FB35B4E64CB}"/>
              </a:ext>
            </a:extLst>
          </p:cNvPr>
          <p:cNvSpPr/>
          <p:nvPr/>
        </p:nvSpPr>
        <p:spPr>
          <a:xfrm>
            <a:off x="10985081" y="1895708"/>
            <a:ext cx="1076643" cy="54221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ADE06B88-5EB9-E941-99AB-D2D46618547D}"/>
              </a:ext>
            </a:extLst>
          </p:cNvPr>
          <p:cNvCxnSpPr>
            <a:cxnSpLocks/>
          </p:cNvCxnSpPr>
          <p:nvPr/>
        </p:nvCxnSpPr>
        <p:spPr>
          <a:xfrm flipH="1">
            <a:off x="5991988" y="2521133"/>
            <a:ext cx="544736" cy="2841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592A0D34-9286-6847-AA3B-8DE51A1D2F2E}"/>
              </a:ext>
            </a:extLst>
          </p:cNvPr>
          <p:cNvCxnSpPr>
            <a:cxnSpLocks/>
          </p:cNvCxnSpPr>
          <p:nvPr/>
        </p:nvCxnSpPr>
        <p:spPr>
          <a:xfrm flipH="1">
            <a:off x="6207366" y="2606401"/>
            <a:ext cx="568662" cy="8009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8D157BAD-C517-2B49-BAD7-377C9F5923FC}"/>
              </a:ext>
            </a:extLst>
          </p:cNvPr>
          <p:cNvCxnSpPr>
            <a:cxnSpLocks/>
          </p:cNvCxnSpPr>
          <p:nvPr/>
        </p:nvCxnSpPr>
        <p:spPr>
          <a:xfrm flipH="1">
            <a:off x="6842129" y="2653318"/>
            <a:ext cx="194544" cy="73207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3F21784C-D3B2-8B4F-B5FC-37D7108EEC12}"/>
              </a:ext>
            </a:extLst>
          </p:cNvPr>
          <p:cNvCxnSpPr>
            <a:cxnSpLocks/>
          </p:cNvCxnSpPr>
          <p:nvPr/>
        </p:nvCxnSpPr>
        <p:spPr>
          <a:xfrm>
            <a:off x="7366031" y="2618573"/>
            <a:ext cx="416309" cy="8923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Oval 118">
            <a:extLst>
              <a:ext uri="{FF2B5EF4-FFF2-40B4-BE49-F238E27FC236}">
                <a16:creationId xmlns:a16="http://schemas.microsoft.com/office/drawing/2014/main" id="{14DFBD9B-49EA-8941-812E-EE9DBCBB212D}"/>
              </a:ext>
            </a:extLst>
          </p:cNvPr>
          <p:cNvSpPr/>
          <p:nvPr/>
        </p:nvSpPr>
        <p:spPr>
          <a:xfrm>
            <a:off x="6531303" y="3485133"/>
            <a:ext cx="694275" cy="58314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Oval 121">
                <a:extLst>
                  <a:ext uri="{FF2B5EF4-FFF2-40B4-BE49-F238E27FC236}">
                    <a16:creationId xmlns:a16="http://schemas.microsoft.com/office/drawing/2014/main" id="{B950B928-B08F-FA4D-8639-878213CF86A3}"/>
                  </a:ext>
                </a:extLst>
              </p:cNvPr>
              <p:cNvSpPr/>
              <p:nvPr/>
            </p:nvSpPr>
            <p:spPr>
              <a:xfrm>
                <a:off x="5755733" y="3495491"/>
                <a:ext cx="694275" cy="583149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3,</m:t>
                      </m:r>
                    </m:oMath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2" name="Oval 121">
                <a:extLst>
                  <a:ext uri="{FF2B5EF4-FFF2-40B4-BE49-F238E27FC236}">
                    <a16:creationId xmlns:a16="http://schemas.microsoft.com/office/drawing/2014/main" id="{B950B928-B08F-FA4D-8639-878213CF86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5733" y="3495491"/>
                <a:ext cx="694275" cy="583149"/>
              </a:xfrm>
              <a:prstGeom prst="ellipse">
                <a:avLst/>
              </a:prstGeom>
              <a:blipFill>
                <a:blip r:embed="rId17"/>
                <a:stretch>
                  <a:fillRect b="-1041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B80EAF62-6A74-BC44-A38D-4789B856867E}"/>
                  </a:ext>
                </a:extLst>
              </p:cNvPr>
              <p:cNvSpPr/>
              <p:nvPr/>
            </p:nvSpPr>
            <p:spPr>
              <a:xfrm>
                <a:off x="5495866" y="2805079"/>
                <a:ext cx="694275" cy="583149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1,</m:t>
                      </m:r>
                    </m:oMath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B80EAF62-6A74-BC44-A38D-4789B85686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5866" y="2805079"/>
                <a:ext cx="694275" cy="583149"/>
              </a:xfrm>
              <a:prstGeom prst="ellipse">
                <a:avLst/>
              </a:prstGeom>
              <a:blipFill>
                <a:blip r:embed="rId18"/>
                <a:stretch>
                  <a:fillRect b="-1250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6AF9F15E-DED0-E949-8CBC-6D664601DCBA}"/>
              </a:ext>
            </a:extLst>
          </p:cNvPr>
          <p:cNvCxnSpPr>
            <a:cxnSpLocks/>
          </p:cNvCxnSpPr>
          <p:nvPr/>
        </p:nvCxnSpPr>
        <p:spPr>
          <a:xfrm flipH="1">
            <a:off x="7065249" y="4017633"/>
            <a:ext cx="471373" cy="7026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Oval 127">
            <a:extLst>
              <a:ext uri="{FF2B5EF4-FFF2-40B4-BE49-F238E27FC236}">
                <a16:creationId xmlns:a16="http://schemas.microsoft.com/office/drawing/2014/main" id="{A0B66E87-88B7-A04F-A32B-5928CE8DFC70}"/>
              </a:ext>
            </a:extLst>
          </p:cNvPr>
          <p:cNvSpPr>
            <a:spLocks noChangeAspect="1"/>
          </p:cNvSpPr>
          <p:nvPr/>
        </p:nvSpPr>
        <p:spPr>
          <a:xfrm>
            <a:off x="6727461" y="4771921"/>
            <a:ext cx="457200" cy="4572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AE3FDE38-857D-5640-84DD-8A9C8980D6D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465656" y="4767156"/>
                <a:ext cx="457200" cy="4572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AE3FDE38-857D-5640-84DD-8A9C8980D6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5656" y="4767156"/>
                <a:ext cx="457200" cy="457200"/>
              </a:xfrm>
              <a:prstGeom prst="ellipse">
                <a:avLst/>
              </a:prstGeom>
              <a:blipFill>
                <a:blip r:embed="rId19"/>
                <a:stretch>
                  <a:fillRect l="-540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5F03693F-5766-F643-906E-483748D372C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185971" y="4809362"/>
                <a:ext cx="457200" cy="4572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5F03693F-5766-F643-906E-483748D372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5971" y="4809362"/>
                <a:ext cx="457200" cy="457200"/>
              </a:xfrm>
              <a:prstGeom prst="ellipse">
                <a:avLst/>
              </a:prstGeom>
              <a:blipFill>
                <a:blip r:embed="rId20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47F7244A-6014-6E41-B954-C65631D8DF2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938454" y="4804597"/>
                <a:ext cx="457200" cy="4572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47F7244A-6014-6E41-B954-C65631D8DF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8454" y="4804597"/>
                <a:ext cx="457200" cy="457200"/>
              </a:xfrm>
              <a:prstGeom prst="ellipse">
                <a:avLst/>
              </a:prstGeom>
              <a:blipFill>
                <a:blip r:embed="rId21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86C3C6BC-7568-E74F-845F-E9A1CC6A12C8}"/>
              </a:ext>
            </a:extLst>
          </p:cNvPr>
          <p:cNvCxnSpPr>
            <a:cxnSpLocks/>
          </p:cNvCxnSpPr>
          <p:nvPr/>
        </p:nvCxnSpPr>
        <p:spPr>
          <a:xfrm flipH="1">
            <a:off x="7718607" y="4143770"/>
            <a:ext cx="53702" cy="5204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F9FD7456-EC2D-874A-825D-C68AAE470598}"/>
              </a:ext>
            </a:extLst>
          </p:cNvPr>
          <p:cNvCxnSpPr>
            <a:cxnSpLocks/>
          </p:cNvCxnSpPr>
          <p:nvPr/>
        </p:nvCxnSpPr>
        <p:spPr>
          <a:xfrm>
            <a:off x="8070568" y="4098965"/>
            <a:ext cx="482015" cy="6213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C331B52D-8C73-2141-9943-8CE625BB0894}"/>
              </a:ext>
            </a:extLst>
          </p:cNvPr>
          <p:cNvCxnSpPr>
            <a:cxnSpLocks/>
          </p:cNvCxnSpPr>
          <p:nvPr/>
        </p:nvCxnSpPr>
        <p:spPr>
          <a:xfrm>
            <a:off x="8200258" y="3867037"/>
            <a:ext cx="966796" cy="7971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60FCD9C5-0658-5C4A-86EE-EDD0578A946C}"/>
              </a:ext>
            </a:extLst>
          </p:cNvPr>
          <p:cNvCxnSpPr>
            <a:cxnSpLocks/>
          </p:cNvCxnSpPr>
          <p:nvPr/>
        </p:nvCxnSpPr>
        <p:spPr>
          <a:xfrm flipH="1">
            <a:off x="9420085" y="2973118"/>
            <a:ext cx="445823" cy="5377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ACC8C392-6B31-1D42-85A5-A362D0CC4440}"/>
              </a:ext>
            </a:extLst>
          </p:cNvPr>
          <p:cNvCxnSpPr>
            <a:cxnSpLocks/>
          </p:cNvCxnSpPr>
          <p:nvPr/>
        </p:nvCxnSpPr>
        <p:spPr>
          <a:xfrm flipH="1">
            <a:off x="10113498" y="2984513"/>
            <a:ext cx="177310" cy="5841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4FDCD2B7-152B-BC4D-BB03-338334E6D6CE}"/>
              </a:ext>
            </a:extLst>
          </p:cNvPr>
          <p:cNvCxnSpPr>
            <a:cxnSpLocks/>
          </p:cNvCxnSpPr>
          <p:nvPr/>
        </p:nvCxnSpPr>
        <p:spPr>
          <a:xfrm>
            <a:off x="10549970" y="3006664"/>
            <a:ext cx="344285" cy="5914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704DD6B7-F153-594D-9753-4ECACF1A8F29}"/>
              </a:ext>
            </a:extLst>
          </p:cNvPr>
          <p:cNvCxnSpPr>
            <a:cxnSpLocks/>
          </p:cNvCxnSpPr>
          <p:nvPr/>
        </p:nvCxnSpPr>
        <p:spPr>
          <a:xfrm>
            <a:off x="10730836" y="2857181"/>
            <a:ext cx="792566" cy="6537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Oval 147">
            <a:extLst>
              <a:ext uri="{FF2B5EF4-FFF2-40B4-BE49-F238E27FC236}">
                <a16:creationId xmlns:a16="http://schemas.microsoft.com/office/drawing/2014/main" id="{827F7AEF-055D-7645-B788-01CE6D6AE33F}"/>
              </a:ext>
            </a:extLst>
          </p:cNvPr>
          <p:cNvSpPr/>
          <p:nvPr/>
        </p:nvSpPr>
        <p:spPr>
          <a:xfrm>
            <a:off x="9797354" y="3649406"/>
            <a:ext cx="694275" cy="58314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Oval 148">
            <a:extLst>
              <a:ext uri="{FF2B5EF4-FFF2-40B4-BE49-F238E27FC236}">
                <a16:creationId xmlns:a16="http://schemas.microsoft.com/office/drawing/2014/main" id="{431BBF08-0D12-184D-A846-741CACC514FB}"/>
              </a:ext>
            </a:extLst>
          </p:cNvPr>
          <p:cNvSpPr/>
          <p:nvPr/>
        </p:nvSpPr>
        <p:spPr>
          <a:xfrm>
            <a:off x="10702177" y="3678540"/>
            <a:ext cx="694275" cy="58314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57210AA5-CE15-6046-AAF8-4BFDDE75CBE4}"/>
              </a:ext>
            </a:extLst>
          </p:cNvPr>
          <p:cNvSpPr/>
          <p:nvPr/>
        </p:nvSpPr>
        <p:spPr>
          <a:xfrm>
            <a:off x="11493405" y="3539870"/>
            <a:ext cx="694275" cy="58314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Oval 153">
                <a:extLst>
                  <a:ext uri="{FF2B5EF4-FFF2-40B4-BE49-F238E27FC236}">
                    <a16:creationId xmlns:a16="http://schemas.microsoft.com/office/drawing/2014/main" id="{271A5EE8-5ED8-3A4E-B8F3-FA3409777DF6}"/>
                  </a:ext>
                </a:extLst>
              </p:cNvPr>
              <p:cNvSpPr/>
              <p:nvPr/>
            </p:nvSpPr>
            <p:spPr>
              <a:xfrm>
                <a:off x="8997364" y="3595714"/>
                <a:ext cx="694275" cy="58314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4" name="Oval 153">
                <a:extLst>
                  <a:ext uri="{FF2B5EF4-FFF2-40B4-BE49-F238E27FC236}">
                    <a16:creationId xmlns:a16="http://schemas.microsoft.com/office/drawing/2014/main" id="{271A5EE8-5ED8-3A4E-B8F3-FA3409777D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7364" y="3595714"/>
                <a:ext cx="694275" cy="583149"/>
              </a:xfrm>
              <a:prstGeom prst="ellipse">
                <a:avLst/>
              </a:prstGeom>
              <a:blipFill>
                <a:blip r:embed="rId2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5" name="Picture 154">
            <a:extLst>
              <a:ext uri="{FF2B5EF4-FFF2-40B4-BE49-F238E27FC236}">
                <a16:creationId xmlns:a16="http://schemas.microsoft.com/office/drawing/2014/main" id="{CB16B6D5-7266-2B49-A61F-FDDD03F808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0944" y="3744073"/>
            <a:ext cx="153965" cy="137160"/>
          </a:xfrm>
          <a:prstGeom prst="rect">
            <a:avLst/>
          </a:prstGeom>
        </p:spPr>
      </p:pic>
      <p:sp>
        <p:nvSpPr>
          <p:cNvPr id="99" name="Oval 98">
            <a:extLst>
              <a:ext uri="{FF2B5EF4-FFF2-40B4-BE49-F238E27FC236}">
                <a16:creationId xmlns:a16="http://schemas.microsoft.com/office/drawing/2014/main" id="{4DF2B516-5D26-BC44-ABD1-862D6F015EF3}"/>
              </a:ext>
            </a:extLst>
          </p:cNvPr>
          <p:cNvSpPr/>
          <p:nvPr/>
        </p:nvSpPr>
        <p:spPr>
          <a:xfrm>
            <a:off x="7472283" y="3518577"/>
            <a:ext cx="694275" cy="58314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44C88740-C7C6-BD4B-B616-50692C304209}"/>
              </a:ext>
            </a:extLst>
          </p:cNvPr>
          <p:cNvSpPr>
            <a:spLocks/>
          </p:cNvSpPr>
          <p:nvPr/>
        </p:nvSpPr>
        <p:spPr>
          <a:xfrm>
            <a:off x="567770" y="1576042"/>
            <a:ext cx="4928096" cy="4423313"/>
          </a:xfrm>
          <a:prstGeom prst="rect">
            <a:avLst/>
          </a:prstGeom>
          <a:solidFill>
            <a:schemeClr val="accent6">
              <a:lumMod val="60000"/>
              <a:lumOff val="40000"/>
              <a:alpha val="63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37DFD9-6CD9-3546-87F1-5FC17F5969CC}"/>
              </a:ext>
            </a:extLst>
          </p:cNvPr>
          <p:cNvSpPr txBox="1"/>
          <p:nvPr/>
        </p:nvSpPr>
        <p:spPr>
          <a:xfrm>
            <a:off x="8132619" y="5446563"/>
            <a:ext cx="369743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chemeClr val="accent6"/>
                </a:solidFill>
              </a:rPr>
              <a:t>Backtracking all the way to the root…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5318AFC-4D3C-BF44-8E47-A99B394D14C4}"/>
              </a:ext>
            </a:extLst>
          </p:cNvPr>
          <p:cNvCxnSpPr>
            <a:cxnSpLocks/>
          </p:cNvCxnSpPr>
          <p:nvPr/>
        </p:nvCxnSpPr>
        <p:spPr>
          <a:xfrm flipV="1">
            <a:off x="6951714" y="1358550"/>
            <a:ext cx="1005667" cy="566248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Oval 88">
            <a:extLst>
              <a:ext uri="{FF2B5EF4-FFF2-40B4-BE49-F238E27FC236}">
                <a16:creationId xmlns:a16="http://schemas.microsoft.com/office/drawing/2014/main" id="{E4A46DA8-3A7A-4A4B-A959-DD7F8B9001D9}"/>
              </a:ext>
            </a:extLst>
          </p:cNvPr>
          <p:cNvSpPr/>
          <p:nvPr/>
        </p:nvSpPr>
        <p:spPr>
          <a:xfrm>
            <a:off x="922853" y="4539096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B67A7A1F-14B8-4B4C-96E9-248762CB1684}"/>
                  </a:ext>
                </a:extLst>
              </p:cNvPr>
              <p:cNvSpPr txBox="1"/>
              <p:nvPr/>
            </p:nvSpPr>
            <p:spPr>
              <a:xfrm>
                <a:off x="711271" y="4243827"/>
                <a:ext cx="3736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B67A7A1F-14B8-4B4C-96E9-248762CB16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271" y="4243827"/>
                <a:ext cx="373628" cy="276999"/>
              </a:xfrm>
              <a:prstGeom prst="rect">
                <a:avLst/>
              </a:prstGeom>
              <a:blipFill>
                <a:blip r:embed="rId23"/>
                <a:stretch>
                  <a:fillRect l="-13333" r="-3333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3" name="Oval 92">
            <a:extLst>
              <a:ext uri="{FF2B5EF4-FFF2-40B4-BE49-F238E27FC236}">
                <a16:creationId xmlns:a16="http://schemas.microsoft.com/office/drawing/2014/main" id="{E12D9563-00D9-114E-9163-739EB9B60045}"/>
              </a:ext>
            </a:extLst>
          </p:cNvPr>
          <p:cNvSpPr/>
          <p:nvPr/>
        </p:nvSpPr>
        <p:spPr>
          <a:xfrm>
            <a:off x="2375425" y="5591614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0D8020D6-BD55-3D42-837E-2285050C7C96}"/>
                  </a:ext>
                </a:extLst>
              </p:cNvPr>
              <p:cNvSpPr txBox="1"/>
              <p:nvPr/>
            </p:nvSpPr>
            <p:spPr>
              <a:xfrm>
                <a:off x="2163843" y="5296345"/>
                <a:ext cx="3736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0D8020D6-BD55-3D42-837E-2285050C7C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3843" y="5296345"/>
                <a:ext cx="373628" cy="276999"/>
              </a:xfrm>
              <a:prstGeom prst="rect">
                <a:avLst/>
              </a:prstGeom>
              <a:blipFill>
                <a:blip r:embed="rId24"/>
                <a:stretch>
                  <a:fillRect l="-12903" r="-3226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F68C9773-1674-0E4B-BE94-E80EBE72CB0D}"/>
                  </a:ext>
                </a:extLst>
              </p:cNvPr>
              <p:cNvSpPr/>
              <p:nvPr/>
            </p:nvSpPr>
            <p:spPr>
              <a:xfrm>
                <a:off x="11493405" y="3539870"/>
                <a:ext cx="694275" cy="58314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F68C9773-1674-0E4B-BE94-E80EBE72CB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93405" y="3539870"/>
                <a:ext cx="694275" cy="583149"/>
              </a:xfrm>
              <a:prstGeom prst="ellipse">
                <a:avLst/>
              </a:prstGeom>
              <a:blipFill>
                <a:blip r:embed="rId2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Oval 96">
                <a:extLst>
                  <a:ext uri="{FF2B5EF4-FFF2-40B4-BE49-F238E27FC236}">
                    <a16:creationId xmlns:a16="http://schemas.microsoft.com/office/drawing/2014/main" id="{F0F372B0-8919-5F4E-971D-9FA2D756BF9A}"/>
                  </a:ext>
                </a:extLst>
              </p:cNvPr>
              <p:cNvSpPr/>
              <p:nvPr/>
            </p:nvSpPr>
            <p:spPr>
              <a:xfrm>
                <a:off x="8997364" y="3595714"/>
                <a:ext cx="703037" cy="634594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7" name="Oval 96">
                <a:extLst>
                  <a:ext uri="{FF2B5EF4-FFF2-40B4-BE49-F238E27FC236}">
                    <a16:creationId xmlns:a16="http://schemas.microsoft.com/office/drawing/2014/main" id="{F0F372B0-8919-5F4E-971D-9FA2D756BF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7364" y="3595714"/>
                <a:ext cx="703037" cy="634594"/>
              </a:xfrm>
              <a:prstGeom prst="ellipse">
                <a:avLst/>
              </a:prstGeom>
              <a:blipFill>
                <a:blip r:embed="rId26"/>
                <a:stretch>
                  <a:fillRect b="-384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8335161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4F378-CD67-8A4D-8ECD-19659C8AE3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1687" y="-80924"/>
            <a:ext cx="9094807" cy="1028777"/>
          </a:xfrm>
        </p:spPr>
        <p:txBody>
          <a:bodyPr/>
          <a:lstStyle/>
          <a:p>
            <a:pPr algn="ctr"/>
            <a:r>
              <a:rPr lang="en-US" dirty="0"/>
              <a:t>Example of range query in PR-</a:t>
            </a:r>
            <a:r>
              <a:rPr lang="en-US" dirty="0" err="1"/>
              <a:t>QuadTree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F1C8300-1158-AF44-8587-F337DADDBF57}"/>
              </a:ext>
            </a:extLst>
          </p:cNvPr>
          <p:cNvSpPr>
            <a:spLocks/>
          </p:cNvSpPr>
          <p:nvPr/>
        </p:nvSpPr>
        <p:spPr>
          <a:xfrm>
            <a:off x="577892" y="1561172"/>
            <a:ext cx="4919659" cy="44381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D4EBE64-0189-9448-AD5F-4A307EE4A47B}"/>
              </a:ext>
            </a:extLst>
          </p:cNvPr>
          <p:cNvSpPr txBox="1"/>
          <p:nvPr/>
        </p:nvSpPr>
        <p:spPr>
          <a:xfrm>
            <a:off x="122102" y="6077415"/>
            <a:ext cx="993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(-16, -16)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3367344-D2C2-644E-AF60-07580BC0BED4}"/>
              </a:ext>
            </a:extLst>
          </p:cNvPr>
          <p:cNvSpPr txBox="1"/>
          <p:nvPr/>
        </p:nvSpPr>
        <p:spPr>
          <a:xfrm>
            <a:off x="5205516" y="6077414"/>
            <a:ext cx="993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(16, -16)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4DEBC0-56B6-454A-91F8-B1862EE00F41}"/>
              </a:ext>
            </a:extLst>
          </p:cNvPr>
          <p:cNvSpPr txBox="1"/>
          <p:nvPr/>
        </p:nvSpPr>
        <p:spPr>
          <a:xfrm>
            <a:off x="5291008" y="1245144"/>
            <a:ext cx="993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(16, 16)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ED43F1C-2803-F74C-9651-112D2BD647D0}"/>
              </a:ext>
            </a:extLst>
          </p:cNvPr>
          <p:cNvSpPr txBox="1"/>
          <p:nvPr/>
        </p:nvSpPr>
        <p:spPr>
          <a:xfrm>
            <a:off x="133565" y="1245143"/>
            <a:ext cx="993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(-16, 16)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0765131-9447-4C44-931A-43E1B93BBEEB}"/>
              </a:ext>
            </a:extLst>
          </p:cNvPr>
          <p:cNvCxnSpPr>
            <a:stCxn id="4" idx="0"/>
            <a:endCxn id="4" idx="2"/>
          </p:cNvCxnSpPr>
          <p:nvPr/>
        </p:nvCxnSpPr>
        <p:spPr>
          <a:xfrm>
            <a:off x="3037722" y="1561172"/>
            <a:ext cx="0" cy="4438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D3FBAC7-85B5-3C47-B35C-27A955D16F67}"/>
              </a:ext>
            </a:extLst>
          </p:cNvPr>
          <p:cNvCxnSpPr>
            <a:cxnSpLocks/>
          </p:cNvCxnSpPr>
          <p:nvPr/>
        </p:nvCxnSpPr>
        <p:spPr>
          <a:xfrm>
            <a:off x="577892" y="3769113"/>
            <a:ext cx="491965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8A41387-28C5-DE48-841A-2335B26C1D70}"/>
              </a:ext>
            </a:extLst>
          </p:cNvPr>
          <p:cNvCxnSpPr>
            <a:cxnSpLocks/>
          </p:cNvCxnSpPr>
          <p:nvPr/>
        </p:nvCxnSpPr>
        <p:spPr>
          <a:xfrm>
            <a:off x="577891" y="2772938"/>
            <a:ext cx="24598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9BEDA4F-10D7-7C49-9BFB-35FB3C88EF64}"/>
              </a:ext>
            </a:extLst>
          </p:cNvPr>
          <p:cNvCxnSpPr>
            <a:cxnSpLocks/>
          </p:cNvCxnSpPr>
          <p:nvPr/>
        </p:nvCxnSpPr>
        <p:spPr>
          <a:xfrm>
            <a:off x="1807802" y="1576042"/>
            <a:ext cx="0" cy="22042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89CC8C9-62FD-CE44-A725-64BA847FCAAD}"/>
              </a:ext>
            </a:extLst>
          </p:cNvPr>
          <p:cNvCxnSpPr>
            <a:cxnSpLocks/>
          </p:cNvCxnSpPr>
          <p:nvPr/>
        </p:nvCxnSpPr>
        <p:spPr>
          <a:xfrm>
            <a:off x="1807802" y="3713356"/>
            <a:ext cx="0" cy="228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FADBD58-BAB1-D649-B8BE-8DED6819B1CF}"/>
              </a:ext>
            </a:extLst>
          </p:cNvPr>
          <p:cNvCxnSpPr>
            <a:cxnSpLocks/>
          </p:cNvCxnSpPr>
          <p:nvPr/>
        </p:nvCxnSpPr>
        <p:spPr>
          <a:xfrm>
            <a:off x="585326" y="4832193"/>
            <a:ext cx="24598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13D531F-986D-BE47-A6B8-ABF050F2A526}"/>
              </a:ext>
            </a:extLst>
          </p:cNvPr>
          <p:cNvCxnSpPr>
            <a:cxnSpLocks/>
          </p:cNvCxnSpPr>
          <p:nvPr/>
        </p:nvCxnSpPr>
        <p:spPr>
          <a:xfrm>
            <a:off x="1807802" y="3289607"/>
            <a:ext cx="123735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FC8060C-B4EF-EC44-8115-288D4A8E64D4}"/>
              </a:ext>
            </a:extLst>
          </p:cNvPr>
          <p:cNvCxnSpPr>
            <a:cxnSpLocks/>
          </p:cNvCxnSpPr>
          <p:nvPr/>
        </p:nvCxnSpPr>
        <p:spPr>
          <a:xfrm>
            <a:off x="2395969" y="2772938"/>
            <a:ext cx="0" cy="10073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>
            <a:extLst>
              <a:ext uri="{FF2B5EF4-FFF2-40B4-BE49-F238E27FC236}">
                <a16:creationId xmlns:a16="http://schemas.microsoft.com/office/drawing/2014/main" id="{E435A33E-DF17-AA4F-ACF3-51283F51EF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4776" y="3385394"/>
            <a:ext cx="323208" cy="2879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C84DB4F-3C32-9E4B-9CBC-D82CA6D7D3EE}"/>
                  </a:ext>
                </a:extLst>
              </p:cNvPr>
              <p:cNvSpPr txBox="1"/>
              <p:nvPr/>
            </p:nvSpPr>
            <p:spPr>
              <a:xfrm>
                <a:off x="421311" y="777388"/>
                <a:ext cx="58632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accent5"/>
                    </a:solidFill>
                  </a:rPr>
                  <a:t>anchor = (-9, 3), </a:t>
                </a:r>
                <a:r>
                  <a:rPr lang="en-US" dirty="0">
                    <a:solidFill>
                      <a:schemeClr val="accent2"/>
                    </a:solidFill>
                  </a:rPr>
                  <a:t>range </a:t>
                </a:r>
                <a:r>
                  <a:rPr lang="en-US" dirty="0">
                    <a:solidFill>
                      <a:schemeClr val="accent5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=7</m:t>
                    </m:r>
                  </m:oMath>
                </a14:m>
                <a:r>
                  <a:rPr lang="en-US" dirty="0">
                    <a:solidFill>
                      <a:schemeClr val="accent2"/>
                    </a:solidFill>
                  </a:rPr>
                  <a:t>,  </a:t>
                </a:r>
                <a:r>
                  <a:rPr lang="en-US" dirty="0">
                    <a:solidFill>
                      <a:srgbClr val="7030A0"/>
                    </a:solidFill>
                  </a:rPr>
                  <a:t>Bucket size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endParaRPr lang="en-US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C84DB4F-3C32-9E4B-9CBC-D82CA6D7D3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311" y="777388"/>
                <a:ext cx="5863271" cy="369332"/>
              </a:xfrm>
              <a:prstGeom prst="rect">
                <a:avLst/>
              </a:prstGeom>
              <a:blipFill>
                <a:blip r:embed="rId4"/>
                <a:stretch>
                  <a:fillRect l="-648" t="-3333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Oval 36">
            <a:extLst>
              <a:ext uri="{FF2B5EF4-FFF2-40B4-BE49-F238E27FC236}">
                <a16:creationId xmlns:a16="http://schemas.microsoft.com/office/drawing/2014/main" id="{C40E7FAC-2BA5-204B-AF7C-B13A89D2BA1C}"/>
              </a:ext>
            </a:extLst>
          </p:cNvPr>
          <p:cNvSpPr/>
          <p:nvPr/>
        </p:nvSpPr>
        <p:spPr>
          <a:xfrm>
            <a:off x="1474775" y="1839952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9BC64F6B-B4FF-CC46-9D08-E3240F04BCC4}"/>
              </a:ext>
            </a:extLst>
          </p:cNvPr>
          <p:cNvSpPr/>
          <p:nvPr/>
        </p:nvSpPr>
        <p:spPr>
          <a:xfrm>
            <a:off x="1760377" y="2258122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030A4FD8-FDCA-1240-A03A-50E44C956454}"/>
              </a:ext>
            </a:extLst>
          </p:cNvPr>
          <p:cNvSpPr/>
          <p:nvPr/>
        </p:nvSpPr>
        <p:spPr>
          <a:xfrm>
            <a:off x="943232" y="2401225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858369C6-A3CE-A549-B7E8-894D1B0E3C4F}"/>
              </a:ext>
            </a:extLst>
          </p:cNvPr>
          <p:cNvSpPr/>
          <p:nvPr/>
        </p:nvSpPr>
        <p:spPr>
          <a:xfrm>
            <a:off x="2470945" y="2401225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A8DFBF64-6A63-4941-B76D-0711BFF9E589}"/>
              </a:ext>
            </a:extLst>
          </p:cNvPr>
          <p:cNvSpPr/>
          <p:nvPr/>
        </p:nvSpPr>
        <p:spPr>
          <a:xfrm>
            <a:off x="3258965" y="2810100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3F572112-0688-6D4E-9954-5C92A9766196}"/>
              </a:ext>
            </a:extLst>
          </p:cNvPr>
          <p:cNvSpPr/>
          <p:nvPr/>
        </p:nvSpPr>
        <p:spPr>
          <a:xfrm>
            <a:off x="2489532" y="3066575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29CE63BF-5CF8-D842-864E-357C56C2EF7F}"/>
              </a:ext>
            </a:extLst>
          </p:cNvPr>
          <p:cNvSpPr/>
          <p:nvPr/>
        </p:nvSpPr>
        <p:spPr>
          <a:xfrm>
            <a:off x="2073225" y="3486601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64B5F066-3BDC-2E47-A2A2-65998B32EDA0}"/>
              </a:ext>
            </a:extLst>
          </p:cNvPr>
          <p:cNvSpPr/>
          <p:nvPr/>
        </p:nvSpPr>
        <p:spPr>
          <a:xfrm>
            <a:off x="1556555" y="4241162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06F0AC4F-8993-1441-9484-031E5E3C4383}"/>
              </a:ext>
            </a:extLst>
          </p:cNvPr>
          <p:cNvSpPr/>
          <p:nvPr/>
        </p:nvSpPr>
        <p:spPr>
          <a:xfrm>
            <a:off x="2675385" y="3408542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284C06F-6037-6F4E-9388-4ED478106D7D}"/>
              </a:ext>
            </a:extLst>
          </p:cNvPr>
          <p:cNvSpPr txBox="1"/>
          <p:nvPr/>
        </p:nvSpPr>
        <p:spPr>
          <a:xfrm>
            <a:off x="2839728" y="3765467"/>
            <a:ext cx="2054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0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DC40580-A139-C249-90A1-1AC648FC3614}"/>
              </a:ext>
            </a:extLst>
          </p:cNvPr>
          <p:cNvSpPr txBox="1"/>
          <p:nvPr/>
        </p:nvSpPr>
        <p:spPr>
          <a:xfrm>
            <a:off x="2197241" y="3759315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-4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DD1F80B-070E-5045-9A7B-C782D99A825D}"/>
              </a:ext>
            </a:extLst>
          </p:cNvPr>
          <p:cNvSpPr txBox="1"/>
          <p:nvPr/>
        </p:nvSpPr>
        <p:spPr>
          <a:xfrm>
            <a:off x="3501723" y="3759315"/>
            <a:ext cx="2054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4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383F2446-45E7-AA4E-B621-DE69374595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92812" y="3168792"/>
            <a:ext cx="215900" cy="228600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8017408E-686D-CF48-9D4A-F5D3498FBDA5}"/>
              </a:ext>
            </a:extLst>
          </p:cNvPr>
          <p:cNvSpPr txBox="1"/>
          <p:nvPr/>
        </p:nvSpPr>
        <p:spPr>
          <a:xfrm>
            <a:off x="1592398" y="3768840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-8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89434D0-EFD9-E948-AF48-D52018F7B778}"/>
              </a:ext>
            </a:extLst>
          </p:cNvPr>
          <p:cNvSpPr txBox="1"/>
          <p:nvPr/>
        </p:nvSpPr>
        <p:spPr>
          <a:xfrm>
            <a:off x="4081483" y="3779567"/>
            <a:ext cx="2054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8</a:t>
            </a: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13446AA9-C995-F048-A218-A84FE9DC843B}"/>
              </a:ext>
            </a:extLst>
          </p:cNvPr>
          <p:cNvCxnSpPr>
            <a:cxnSpLocks/>
          </p:cNvCxnSpPr>
          <p:nvPr/>
        </p:nvCxnSpPr>
        <p:spPr>
          <a:xfrm flipH="1">
            <a:off x="1620284" y="3457748"/>
            <a:ext cx="7231" cy="308205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6E462DB3-49F7-4A47-922A-63AADC96AE78}"/>
              </a:ext>
            </a:extLst>
          </p:cNvPr>
          <p:cNvCxnSpPr>
            <a:cxnSpLocks/>
          </p:cNvCxnSpPr>
          <p:nvPr/>
        </p:nvCxnSpPr>
        <p:spPr>
          <a:xfrm>
            <a:off x="1688655" y="3389482"/>
            <a:ext cx="1331256" cy="3823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24CB42CA-8EAE-CE4D-82D9-095DFE4458C3}"/>
              </a:ext>
            </a:extLst>
          </p:cNvPr>
          <p:cNvSpPr txBox="1"/>
          <p:nvPr/>
        </p:nvSpPr>
        <p:spPr>
          <a:xfrm>
            <a:off x="1444753" y="3764077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00B0F0"/>
                </a:solidFill>
              </a:rPr>
              <a:t>-9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BCC205CA-23A5-1641-A112-80D91CF958DF}"/>
              </a:ext>
            </a:extLst>
          </p:cNvPr>
          <p:cNvSpPr txBox="1"/>
          <p:nvPr/>
        </p:nvSpPr>
        <p:spPr>
          <a:xfrm>
            <a:off x="3025913" y="3287814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00B0F0"/>
                </a:solidFill>
              </a:rPr>
              <a:t>3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359B3557-F84D-874D-BC31-BDABDB1128EF}"/>
              </a:ext>
            </a:extLst>
          </p:cNvPr>
          <p:cNvSpPr txBox="1"/>
          <p:nvPr/>
        </p:nvSpPr>
        <p:spPr>
          <a:xfrm>
            <a:off x="2778255" y="4183182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-4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B980752-22D2-A34A-A952-DA61554DFFDF}"/>
              </a:ext>
            </a:extLst>
          </p:cNvPr>
          <p:cNvSpPr txBox="1"/>
          <p:nvPr/>
        </p:nvSpPr>
        <p:spPr>
          <a:xfrm>
            <a:off x="2802066" y="4664199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-8</a:t>
            </a: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8C929720-BA9D-3C46-BCF3-253BA94B95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87662" y="2614607"/>
            <a:ext cx="215900" cy="228600"/>
          </a:xfrm>
          <a:prstGeom prst="rect">
            <a:avLst/>
          </a:prstGeom>
        </p:spPr>
      </p:pic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E99C64F5-A836-4247-AEB1-5CCE9DDB9EAF}"/>
              </a:ext>
            </a:extLst>
          </p:cNvPr>
          <p:cNvCxnSpPr>
            <a:cxnSpLocks/>
          </p:cNvCxnSpPr>
          <p:nvPr/>
        </p:nvCxnSpPr>
        <p:spPr>
          <a:xfrm>
            <a:off x="1607804" y="3422830"/>
            <a:ext cx="1203348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Oval 74">
            <a:extLst>
              <a:ext uri="{FF2B5EF4-FFF2-40B4-BE49-F238E27FC236}">
                <a16:creationId xmlns:a16="http://schemas.microsoft.com/office/drawing/2014/main" id="{47CCA042-4D34-1543-97CB-B2810DB98106}"/>
              </a:ext>
            </a:extLst>
          </p:cNvPr>
          <p:cNvSpPr/>
          <p:nvPr/>
        </p:nvSpPr>
        <p:spPr>
          <a:xfrm>
            <a:off x="714103" y="2512737"/>
            <a:ext cx="2015380" cy="2011680"/>
          </a:xfrm>
          <a:prstGeom prst="ellipse">
            <a:avLst/>
          </a:prstGeom>
          <a:solidFill>
            <a:schemeClr val="accent2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1437A734-5F5E-1F4E-AFCE-0B91124B4081}"/>
                  </a:ext>
                </a:extLst>
              </p:cNvPr>
              <p:cNvSpPr txBox="1"/>
              <p:nvPr/>
            </p:nvSpPr>
            <p:spPr>
              <a:xfrm>
                <a:off x="731650" y="2105956"/>
                <a:ext cx="27584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1437A734-5F5E-1F4E-AFCE-0B91124B40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650" y="2105956"/>
                <a:ext cx="275845" cy="276999"/>
              </a:xfrm>
              <a:prstGeom prst="rect">
                <a:avLst/>
              </a:prstGeom>
              <a:blipFill>
                <a:blip r:embed="rId7"/>
                <a:stretch>
                  <a:fillRect l="-22727" r="-4545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87D865D-922E-7D46-B0B6-3DC6B703FAF7}"/>
                  </a:ext>
                </a:extLst>
              </p:cNvPr>
              <p:cNvSpPr txBox="1"/>
              <p:nvPr/>
            </p:nvSpPr>
            <p:spPr>
              <a:xfrm>
                <a:off x="1255534" y="1629692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87D865D-922E-7D46-B0B6-3DC6B703FA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5534" y="1629692"/>
                <a:ext cx="281167" cy="276999"/>
              </a:xfrm>
              <a:prstGeom prst="rect">
                <a:avLst/>
              </a:prstGeom>
              <a:blipFill>
                <a:blip r:embed="rId8"/>
                <a:stretch>
                  <a:fillRect l="-17391" r="-4348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BB3CD07-D837-F44C-A472-66C908F6DB16}"/>
                  </a:ext>
                </a:extLst>
              </p:cNvPr>
              <p:cNvSpPr txBox="1"/>
              <p:nvPr/>
            </p:nvSpPr>
            <p:spPr>
              <a:xfrm>
                <a:off x="1898473" y="1958313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BB3CD07-D837-F44C-A472-66C908F6DB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8473" y="1958313"/>
                <a:ext cx="281167" cy="276999"/>
              </a:xfrm>
              <a:prstGeom prst="rect">
                <a:avLst/>
              </a:prstGeom>
              <a:blipFill>
                <a:blip r:embed="rId9"/>
                <a:stretch>
                  <a:fillRect l="-16667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4A56388C-2791-C543-86A1-29F83A27FAD6}"/>
                  </a:ext>
                </a:extLst>
              </p:cNvPr>
              <p:cNvSpPr txBox="1"/>
              <p:nvPr/>
            </p:nvSpPr>
            <p:spPr>
              <a:xfrm>
                <a:off x="2379493" y="2110708"/>
                <a:ext cx="27943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4A56388C-2791-C543-86A1-29F83A27FA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9493" y="2110708"/>
                <a:ext cx="279435" cy="276999"/>
              </a:xfrm>
              <a:prstGeom prst="rect">
                <a:avLst/>
              </a:prstGeom>
              <a:blipFill>
                <a:blip r:embed="rId10"/>
                <a:stretch>
                  <a:fillRect l="-17391" r="-4348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23C3719B-A6AF-164F-90D4-CEF73935F3C9}"/>
                  </a:ext>
                </a:extLst>
              </p:cNvPr>
              <p:cNvSpPr txBox="1"/>
              <p:nvPr/>
            </p:nvSpPr>
            <p:spPr>
              <a:xfrm>
                <a:off x="3236751" y="2467902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23C3719B-A6AF-164F-90D4-CEF73935F3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6751" y="2467902"/>
                <a:ext cx="281167" cy="276999"/>
              </a:xfrm>
              <a:prstGeom prst="rect">
                <a:avLst/>
              </a:prstGeom>
              <a:blipFill>
                <a:blip r:embed="rId11"/>
                <a:stretch>
                  <a:fillRect l="-17391" r="-4348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CB576CCD-353B-A64A-A8B6-79C729DF5242}"/>
                  </a:ext>
                </a:extLst>
              </p:cNvPr>
              <p:cNvSpPr txBox="1"/>
              <p:nvPr/>
            </p:nvSpPr>
            <p:spPr>
              <a:xfrm>
                <a:off x="2603329" y="2834619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CB576CCD-353B-A64A-A8B6-79C729DF52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3329" y="2834619"/>
                <a:ext cx="281167" cy="276999"/>
              </a:xfrm>
              <a:prstGeom prst="rect">
                <a:avLst/>
              </a:prstGeom>
              <a:blipFill>
                <a:blip r:embed="rId12"/>
                <a:stretch>
                  <a:fillRect l="-17391" r="-4348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1EE9049A-08B4-3D4B-842B-844CD7B49850}"/>
                  </a:ext>
                </a:extLst>
              </p:cNvPr>
              <p:cNvSpPr txBox="1"/>
              <p:nvPr/>
            </p:nvSpPr>
            <p:spPr>
              <a:xfrm>
                <a:off x="2755729" y="3401371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1EE9049A-08B4-3D4B-842B-844CD7B498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5729" y="3401371"/>
                <a:ext cx="281167" cy="276999"/>
              </a:xfrm>
              <a:prstGeom prst="rect">
                <a:avLst/>
              </a:prstGeom>
              <a:blipFill>
                <a:blip r:embed="rId13"/>
                <a:stretch>
                  <a:fillRect l="-17391" r="-4348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3BC46F4D-80C4-8045-966E-89D8A837A63B}"/>
                  </a:ext>
                </a:extLst>
              </p:cNvPr>
              <p:cNvSpPr txBox="1"/>
              <p:nvPr/>
            </p:nvSpPr>
            <p:spPr>
              <a:xfrm>
                <a:off x="2108022" y="3510907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3BC46F4D-80C4-8045-966E-89D8A837A6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8022" y="3510907"/>
                <a:ext cx="281167" cy="276999"/>
              </a:xfrm>
              <a:prstGeom prst="rect">
                <a:avLst/>
              </a:prstGeom>
              <a:blipFill>
                <a:blip r:embed="rId14"/>
                <a:stretch>
                  <a:fillRect l="-17391" r="-4348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A21FCB75-57F2-6B4B-B6D4-2E51392F06B3}"/>
                  </a:ext>
                </a:extLst>
              </p:cNvPr>
              <p:cNvSpPr txBox="1"/>
              <p:nvPr/>
            </p:nvSpPr>
            <p:spPr>
              <a:xfrm>
                <a:off x="1574613" y="4277677"/>
                <a:ext cx="27584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A21FCB75-57F2-6B4B-B6D4-2E51392F06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4613" y="4277677"/>
                <a:ext cx="275845" cy="276999"/>
              </a:xfrm>
              <a:prstGeom prst="rect">
                <a:avLst/>
              </a:prstGeom>
              <a:blipFill>
                <a:blip r:embed="rId15"/>
                <a:stretch>
                  <a:fillRect l="-17391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111C7B60-146D-7C49-AE2F-67EB5ACFE4E2}"/>
              </a:ext>
            </a:extLst>
          </p:cNvPr>
          <p:cNvCxnSpPr>
            <a:cxnSpLocks/>
          </p:cNvCxnSpPr>
          <p:nvPr/>
        </p:nvCxnSpPr>
        <p:spPr>
          <a:xfrm flipH="1">
            <a:off x="7024504" y="1413529"/>
            <a:ext cx="1142054" cy="614225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B7A097B4-96AB-5B49-B870-C1FACE0D83D2}"/>
              </a:ext>
            </a:extLst>
          </p:cNvPr>
          <p:cNvCxnSpPr>
            <a:cxnSpLocks/>
          </p:cNvCxnSpPr>
          <p:nvPr/>
        </p:nvCxnSpPr>
        <p:spPr>
          <a:xfrm flipH="1">
            <a:off x="8386763" y="1576042"/>
            <a:ext cx="331640" cy="7378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CADC76E4-CC05-974D-9737-328F5B01EFE9}"/>
              </a:ext>
            </a:extLst>
          </p:cNvPr>
          <p:cNvCxnSpPr>
            <a:cxnSpLocks/>
          </p:cNvCxnSpPr>
          <p:nvPr/>
        </p:nvCxnSpPr>
        <p:spPr>
          <a:xfrm>
            <a:off x="9458325" y="1561172"/>
            <a:ext cx="705531" cy="6741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D65B81CE-AB0E-8F4C-9BB4-A473BDD2C31D}"/>
              </a:ext>
            </a:extLst>
          </p:cNvPr>
          <p:cNvCxnSpPr>
            <a:cxnSpLocks/>
          </p:cNvCxnSpPr>
          <p:nvPr/>
        </p:nvCxnSpPr>
        <p:spPr>
          <a:xfrm>
            <a:off x="9797354" y="1413529"/>
            <a:ext cx="1526024" cy="4005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Oval 107">
            <a:extLst>
              <a:ext uri="{FF2B5EF4-FFF2-40B4-BE49-F238E27FC236}">
                <a16:creationId xmlns:a16="http://schemas.microsoft.com/office/drawing/2014/main" id="{983A2BA5-38F6-9B41-9D65-F467C840EA86}"/>
              </a:ext>
            </a:extLst>
          </p:cNvPr>
          <p:cNvSpPr/>
          <p:nvPr/>
        </p:nvSpPr>
        <p:spPr>
          <a:xfrm>
            <a:off x="9625534" y="2400465"/>
            <a:ext cx="1076643" cy="54221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0D11F92F-18CC-5F49-A9E5-F8FEF8B76FC5}"/>
                  </a:ext>
                </a:extLst>
              </p:cNvPr>
              <p:cNvSpPr/>
              <p:nvPr/>
            </p:nvSpPr>
            <p:spPr>
              <a:xfrm>
                <a:off x="7848441" y="2343499"/>
                <a:ext cx="1076643" cy="54221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0D11F92F-18CC-5F49-A9E5-F8FEF8B76F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8441" y="2343499"/>
                <a:ext cx="1076643" cy="542215"/>
              </a:xfrm>
              <a:prstGeom prst="ellipse">
                <a:avLst/>
              </a:prstGeom>
              <a:blipFill>
                <a:blip r:embed="rId1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0" name="Oval 109">
            <a:extLst>
              <a:ext uri="{FF2B5EF4-FFF2-40B4-BE49-F238E27FC236}">
                <a16:creationId xmlns:a16="http://schemas.microsoft.com/office/drawing/2014/main" id="{3A3D12D0-9524-5244-865E-3FB35B4E64CB}"/>
              </a:ext>
            </a:extLst>
          </p:cNvPr>
          <p:cNvSpPr/>
          <p:nvPr/>
        </p:nvSpPr>
        <p:spPr>
          <a:xfrm>
            <a:off x="10985081" y="1895708"/>
            <a:ext cx="1076643" cy="54221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ADE06B88-5EB9-E941-99AB-D2D46618547D}"/>
              </a:ext>
            </a:extLst>
          </p:cNvPr>
          <p:cNvCxnSpPr>
            <a:cxnSpLocks/>
          </p:cNvCxnSpPr>
          <p:nvPr/>
        </p:nvCxnSpPr>
        <p:spPr>
          <a:xfrm flipH="1">
            <a:off x="5991988" y="2521133"/>
            <a:ext cx="544736" cy="2841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592A0D34-9286-6847-AA3B-8DE51A1D2F2E}"/>
              </a:ext>
            </a:extLst>
          </p:cNvPr>
          <p:cNvCxnSpPr>
            <a:cxnSpLocks/>
          </p:cNvCxnSpPr>
          <p:nvPr/>
        </p:nvCxnSpPr>
        <p:spPr>
          <a:xfrm flipH="1">
            <a:off x="6207366" y="2606401"/>
            <a:ext cx="568662" cy="8009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8D157BAD-C517-2B49-BAD7-377C9F5923FC}"/>
              </a:ext>
            </a:extLst>
          </p:cNvPr>
          <p:cNvCxnSpPr>
            <a:cxnSpLocks/>
          </p:cNvCxnSpPr>
          <p:nvPr/>
        </p:nvCxnSpPr>
        <p:spPr>
          <a:xfrm flipH="1">
            <a:off x="6842129" y="2653318"/>
            <a:ext cx="194544" cy="73207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3F21784C-D3B2-8B4F-B5FC-37D7108EEC12}"/>
              </a:ext>
            </a:extLst>
          </p:cNvPr>
          <p:cNvCxnSpPr>
            <a:cxnSpLocks/>
          </p:cNvCxnSpPr>
          <p:nvPr/>
        </p:nvCxnSpPr>
        <p:spPr>
          <a:xfrm>
            <a:off x="7366031" y="2618573"/>
            <a:ext cx="416309" cy="8923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Oval 118">
            <a:extLst>
              <a:ext uri="{FF2B5EF4-FFF2-40B4-BE49-F238E27FC236}">
                <a16:creationId xmlns:a16="http://schemas.microsoft.com/office/drawing/2014/main" id="{14DFBD9B-49EA-8941-812E-EE9DBCBB212D}"/>
              </a:ext>
            </a:extLst>
          </p:cNvPr>
          <p:cNvSpPr/>
          <p:nvPr/>
        </p:nvSpPr>
        <p:spPr>
          <a:xfrm>
            <a:off x="6531303" y="3485133"/>
            <a:ext cx="694275" cy="58314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Oval 121">
                <a:extLst>
                  <a:ext uri="{FF2B5EF4-FFF2-40B4-BE49-F238E27FC236}">
                    <a16:creationId xmlns:a16="http://schemas.microsoft.com/office/drawing/2014/main" id="{B950B928-B08F-FA4D-8639-878213CF86A3}"/>
                  </a:ext>
                </a:extLst>
              </p:cNvPr>
              <p:cNvSpPr/>
              <p:nvPr/>
            </p:nvSpPr>
            <p:spPr>
              <a:xfrm>
                <a:off x="5755733" y="3495491"/>
                <a:ext cx="694275" cy="583149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3,</m:t>
                      </m:r>
                    </m:oMath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2" name="Oval 121">
                <a:extLst>
                  <a:ext uri="{FF2B5EF4-FFF2-40B4-BE49-F238E27FC236}">
                    <a16:creationId xmlns:a16="http://schemas.microsoft.com/office/drawing/2014/main" id="{B950B928-B08F-FA4D-8639-878213CF86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5733" y="3495491"/>
                <a:ext cx="694275" cy="583149"/>
              </a:xfrm>
              <a:prstGeom prst="ellipse">
                <a:avLst/>
              </a:prstGeom>
              <a:blipFill>
                <a:blip r:embed="rId17"/>
                <a:stretch>
                  <a:fillRect b="-1041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B80EAF62-6A74-BC44-A38D-4789B856867E}"/>
                  </a:ext>
                </a:extLst>
              </p:cNvPr>
              <p:cNvSpPr/>
              <p:nvPr/>
            </p:nvSpPr>
            <p:spPr>
              <a:xfrm>
                <a:off x="5495866" y="2805079"/>
                <a:ext cx="694275" cy="583149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1,</m:t>
                      </m:r>
                    </m:oMath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B80EAF62-6A74-BC44-A38D-4789B85686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5866" y="2805079"/>
                <a:ext cx="694275" cy="583149"/>
              </a:xfrm>
              <a:prstGeom prst="ellipse">
                <a:avLst/>
              </a:prstGeom>
              <a:blipFill>
                <a:blip r:embed="rId18"/>
                <a:stretch>
                  <a:fillRect b="-1250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6AF9F15E-DED0-E949-8CBC-6D664601DCBA}"/>
              </a:ext>
            </a:extLst>
          </p:cNvPr>
          <p:cNvCxnSpPr>
            <a:cxnSpLocks/>
          </p:cNvCxnSpPr>
          <p:nvPr/>
        </p:nvCxnSpPr>
        <p:spPr>
          <a:xfrm flipH="1">
            <a:off x="7065249" y="4017633"/>
            <a:ext cx="471373" cy="7026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Oval 127">
            <a:extLst>
              <a:ext uri="{FF2B5EF4-FFF2-40B4-BE49-F238E27FC236}">
                <a16:creationId xmlns:a16="http://schemas.microsoft.com/office/drawing/2014/main" id="{A0B66E87-88B7-A04F-A32B-5928CE8DFC70}"/>
              </a:ext>
            </a:extLst>
          </p:cNvPr>
          <p:cNvSpPr>
            <a:spLocks noChangeAspect="1"/>
          </p:cNvSpPr>
          <p:nvPr/>
        </p:nvSpPr>
        <p:spPr>
          <a:xfrm>
            <a:off x="6727461" y="4771921"/>
            <a:ext cx="457200" cy="4572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AE3FDE38-857D-5640-84DD-8A9C8980D6D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465656" y="4767156"/>
                <a:ext cx="457200" cy="4572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AE3FDE38-857D-5640-84DD-8A9C8980D6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5656" y="4767156"/>
                <a:ext cx="457200" cy="457200"/>
              </a:xfrm>
              <a:prstGeom prst="ellipse">
                <a:avLst/>
              </a:prstGeom>
              <a:blipFill>
                <a:blip r:embed="rId19"/>
                <a:stretch>
                  <a:fillRect l="-540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5F03693F-5766-F643-906E-483748D372C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185971" y="4809362"/>
                <a:ext cx="457200" cy="4572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5F03693F-5766-F643-906E-483748D372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5971" y="4809362"/>
                <a:ext cx="457200" cy="457200"/>
              </a:xfrm>
              <a:prstGeom prst="ellipse">
                <a:avLst/>
              </a:prstGeom>
              <a:blipFill>
                <a:blip r:embed="rId20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47F7244A-6014-6E41-B954-C65631D8DF2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938454" y="4804597"/>
                <a:ext cx="457200" cy="4572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47F7244A-6014-6E41-B954-C65631D8DF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8454" y="4804597"/>
                <a:ext cx="457200" cy="457200"/>
              </a:xfrm>
              <a:prstGeom prst="ellipse">
                <a:avLst/>
              </a:prstGeom>
              <a:blipFill>
                <a:blip r:embed="rId21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86C3C6BC-7568-E74F-845F-E9A1CC6A12C8}"/>
              </a:ext>
            </a:extLst>
          </p:cNvPr>
          <p:cNvCxnSpPr>
            <a:cxnSpLocks/>
          </p:cNvCxnSpPr>
          <p:nvPr/>
        </p:nvCxnSpPr>
        <p:spPr>
          <a:xfrm flipH="1">
            <a:off x="7718607" y="4143770"/>
            <a:ext cx="53702" cy="5204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F9FD7456-EC2D-874A-825D-C68AAE470598}"/>
              </a:ext>
            </a:extLst>
          </p:cNvPr>
          <p:cNvCxnSpPr>
            <a:cxnSpLocks/>
          </p:cNvCxnSpPr>
          <p:nvPr/>
        </p:nvCxnSpPr>
        <p:spPr>
          <a:xfrm>
            <a:off x="8070568" y="4098965"/>
            <a:ext cx="482015" cy="6213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C331B52D-8C73-2141-9943-8CE625BB0894}"/>
              </a:ext>
            </a:extLst>
          </p:cNvPr>
          <p:cNvCxnSpPr>
            <a:cxnSpLocks/>
          </p:cNvCxnSpPr>
          <p:nvPr/>
        </p:nvCxnSpPr>
        <p:spPr>
          <a:xfrm>
            <a:off x="8200258" y="3867037"/>
            <a:ext cx="966796" cy="7971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60FCD9C5-0658-5C4A-86EE-EDD0578A946C}"/>
              </a:ext>
            </a:extLst>
          </p:cNvPr>
          <p:cNvCxnSpPr>
            <a:cxnSpLocks/>
          </p:cNvCxnSpPr>
          <p:nvPr/>
        </p:nvCxnSpPr>
        <p:spPr>
          <a:xfrm flipH="1">
            <a:off x="9420085" y="2973118"/>
            <a:ext cx="445823" cy="5377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ACC8C392-6B31-1D42-85A5-A362D0CC4440}"/>
              </a:ext>
            </a:extLst>
          </p:cNvPr>
          <p:cNvCxnSpPr>
            <a:cxnSpLocks/>
          </p:cNvCxnSpPr>
          <p:nvPr/>
        </p:nvCxnSpPr>
        <p:spPr>
          <a:xfrm flipH="1">
            <a:off x="10113498" y="2984513"/>
            <a:ext cx="177310" cy="5841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4FDCD2B7-152B-BC4D-BB03-338334E6D6CE}"/>
              </a:ext>
            </a:extLst>
          </p:cNvPr>
          <p:cNvCxnSpPr>
            <a:cxnSpLocks/>
          </p:cNvCxnSpPr>
          <p:nvPr/>
        </p:nvCxnSpPr>
        <p:spPr>
          <a:xfrm>
            <a:off x="10549970" y="3006664"/>
            <a:ext cx="344285" cy="5914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704DD6B7-F153-594D-9753-4ECACF1A8F29}"/>
              </a:ext>
            </a:extLst>
          </p:cNvPr>
          <p:cNvCxnSpPr>
            <a:cxnSpLocks/>
          </p:cNvCxnSpPr>
          <p:nvPr/>
        </p:nvCxnSpPr>
        <p:spPr>
          <a:xfrm>
            <a:off x="10730836" y="2857181"/>
            <a:ext cx="792566" cy="6537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Oval 147">
            <a:extLst>
              <a:ext uri="{FF2B5EF4-FFF2-40B4-BE49-F238E27FC236}">
                <a16:creationId xmlns:a16="http://schemas.microsoft.com/office/drawing/2014/main" id="{827F7AEF-055D-7645-B788-01CE6D6AE33F}"/>
              </a:ext>
            </a:extLst>
          </p:cNvPr>
          <p:cNvSpPr/>
          <p:nvPr/>
        </p:nvSpPr>
        <p:spPr>
          <a:xfrm>
            <a:off x="9797354" y="3649406"/>
            <a:ext cx="694275" cy="58314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Oval 148">
            <a:extLst>
              <a:ext uri="{FF2B5EF4-FFF2-40B4-BE49-F238E27FC236}">
                <a16:creationId xmlns:a16="http://schemas.microsoft.com/office/drawing/2014/main" id="{431BBF08-0D12-184D-A846-741CACC514FB}"/>
              </a:ext>
            </a:extLst>
          </p:cNvPr>
          <p:cNvSpPr/>
          <p:nvPr/>
        </p:nvSpPr>
        <p:spPr>
          <a:xfrm>
            <a:off x="10702177" y="3678540"/>
            <a:ext cx="694275" cy="58314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57210AA5-CE15-6046-AAF8-4BFDDE75CBE4}"/>
              </a:ext>
            </a:extLst>
          </p:cNvPr>
          <p:cNvSpPr/>
          <p:nvPr/>
        </p:nvSpPr>
        <p:spPr>
          <a:xfrm>
            <a:off x="11493405" y="3539870"/>
            <a:ext cx="694275" cy="58314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Oval 153">
                <a:extLst>
                  <a:ext uri="{FF2B5EF4-FFF2-40B4-BE49-F238E27FC236}">
                    <a16:creationId xmlns:a16="http://schemas.microsoft.com/office/drawing/2014/main" id="{271A5EE8-5ED8-3A4E-B8F3-FA3409777DF6}"/>
                  </a:ext>
                </a:extLst>
              </p:cNvPr>
              <p:cNvSpPr/>
              <p:nvPr/>
            </p:nvSpPr>
            <p:spPr>
              <a:xfrm>
                <a:off x="8997364" y="3595714"/>
                <a:ext cx="694275" cy="58314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4" name="Oval 153">
                <a:extLst>
                  <a:ext uri="{FF2B5EF4-FFF2-40B4-BE49-F238E27FC236}">
                    <a16:creationId xmlns:a16="http://schemas.microsoft.com/office/drawing/2014/main" id="{271A5EE8-5ED8-3A4E-B8F3-FA3409777D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7364" y="3595714"/>
                <a:ext cx="694275" cy="583149"/>
              </a:xfrm>
              <a:prstGeom prst="ellipse">
                <a:avLst/>
              </a:prstGeom>
              <a:blipFill>
                <a:blip r:embed="rId2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5" name="Picture 154">
            <a:extLst>
              <a:ext uri="{FF2B5EF4-FFF2-40B4-BE49-F238E27FC236}">
                <a16:creationId xmlns:a16="http://schemas.microsoft.com/office/drawing/2014/main" id="{CB16B6D5-7266-2B49-A61F-FDDD03F808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0944" y="3744073"/>
            <a:ext cx="153965" cy="137160"/>
          </a:xfrm>
          <a:prstGeom prst="rect">
            <a:avLst/>
          </a:prstGeom>
        </p:spPr>
      </p:pic>
      <p:sp>
        <p:nvSpPr>
          <p:cNvPr id="99" name="Oval 98">
            <a:extLst>
              <a:ext uri="{FF2B5EF4-FFF2-40B4-BE49-F238E27FC236}">
                <a16:creationId xmlns:a16="http://schemas.microsoft.com/office/drawing/2014/main" id="{4DF2B516-5D26-BC44-ABD1-862D6F015EF3}"/>
              </a:ext>
            </a:extLst>
          </p:cNvPr>
          <p:cNvSpPr/>
          <p:nvPr/>
        </p:nvSpPr>
        <p:spPr>
          <a:xfrm>
            <a:off x="7472283" y="3518577"/>
            <a:ext cx="694275" cy="58314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37DFD9-6CD9-3546-87F1-5FC17F5969CC}"/>
              </a:ext>
            </a:extLst>
          </p:cNvPr>
          <p:cNvSpPr txBox="1"/>
          <p:nvPr/>
        </p:nvSpPr>
        <p:spPr>
          <a:xfrm>
            <a:off x="8132619" y="5446563"/>
            <a:ext cx="369743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Once again, examine remaining children in </a:t>
            </a:r>
            <a:r>
              <a:rPr lang="en-US" sz="2200" b="1" dirty="0">
                <a:solidFill>
                  <a:srgbClr val="FF0000"/>
                </a:solidFill>
              </a:rPr>
              <a:t>Z-Order!</a:t>
            </a: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DA8D48CE-9F32-3F42-9D0C-13F148445A9E}"/>
              </a:ext>
            </a:extLst>
          </p:cNvPr>
          <p:cNvSpPr/>
          <p:nvPr/>
        </p:nvSpPr>
        <p:spPr>
          <a:xfrm>
            <a:off x="8072437" y="1039170"/>
            <a:ext cx="1728788" cy="482972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07F4B080-573B-0042-BCA3-A379FF996B96}"/>
              </a:ext>
            </a:extLst>
          </p:cNvPr>
          <p:cNvSpPr/>
          <p:nvPr/>
        </p:nvSpPr>
        <p:spPr>
          <a:xfrm>
            <a:off x="6459979" y="2111847"/>
            <a:ext cx="1076643" cy="542215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54746683-E1A7-DC44-9AA7-F667A991C194}"/>
              </a:ext>
            </a:extLst>
          </p:cNvPr>
          <p:cNvSpPr/>
          <p:nvPr/>
        </p:nvSpPr>
        <p:spPr>
          <a:xfrm>
            <a:off x="922853" y="4539096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668AC3F0-2F33-D443-B45B-17407FEAFD12}"/>
                  </a:ext>
                </a:extLst>
              </p:cNvPr>
              <p:cNvSpPr txBox="1"/>
              <p:nvPr/>
            </p:nvSpPr>
            <p:spPr>
              <a:xfrm>
                <a:off x="711271" y="4243827"/>
                <a:ext cx="3736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668AC3F0-2F33-D443-B45B-17407FEAFD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271" y="4243827"/>
                <a:ext cx="373628" cy="276999"/>
              </a:xfrm>
              <a:prstGeom prst="rect">
                <a:avLst/>
              </a:prstGeom>
              <a:blipFill>
                <a:blip r:embed="rId23"/>
                <a:stretch>
                  <a:fillRect l="-13333" r="-3333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5" name="Oval 94">
            <a:extLst>
              <a:ext uri="{FF2B5EF4-FFF2-40B4-BE49-F238E27FC236}">
                <a16:creationId xmlns:a16="http://schemas.microsoft.com/office/drawing/2014/main" id="{6DBE829B-3272-0A4E-A049-A4A90266F0C7}"/>
              </a:ext>
            </a:extLst>
          </p:cNvPr>
          <p:cNvSpPr/>
          <p:nvPr/>
        </p:nvSpPr>
        <p:spPr>
          <a:xfrm>
            <a:off x="2375425" y="5591614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1FB63D28-CC87-FF41-B97D-5897E11BC3E5}"/>
                  </a:ext>
                </a:extLst>
              </p:cNvPr>
              <p:cNvSpPr txBox="1"/>
              <p:nvPr/>
            </p:nvSpPr>
            <p:spPr>
              <a:xfrm>
                <a:off x="2163843" y="5296345"/>
                <a:ext cx="3736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1FB63D28-CC87-FF41-B97D-5897E11BC3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3843" y="5296345"/>
                <a:ext cx="373628" cy="276999"/>
              </a:xfrm>
              <a:prstGeom prst="rect">
                <a:avLst/>
              </a:prstGeom>
              <a:blipFill>
                <a:blip r:embed="rId24"/>
                <a:stretch>
                  <a:fillRect l="-12903" r="-3226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Oval 96">
                <a:extLst>
                  <a:ext uri="{FF2B5EF4-FFF2-40B4-BE49-F238E27FC236}">
                    <a16:creationId xmlns:a16="http://schemas.microsoft.com/office/drawing/2014/main" id="{D689B76C-34A3-B04B-BB85-38277A7F4C9C}"/>
                  </a:ext>
                </a:extLst>
              </p:cNvPr>
              <p:cNvSpPr/>
              <p:nvPr/>
            </p:nvSpPr>
            <p:spPr>
              <a:xfrm>
                <a:off x="11493405" y="3539870"/>
                <a:ext cx="694275" cy="58314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7" name="Oval 96">
                <a:extLst>
                  <a:ext uri="{FF2B5EF4-FFF2-40B4-BE49-F238E27FC236}">
                    <a16:creationId xmlns:a16="http://schemas.microsoft.com/office/drawing/2014/main" id="{D689B76C-34A3-B04B-BB85-38277A7F4C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93405" y="3539870"/>
                <a:ext cx="694275" cy="583149"/>
              </a:xfrm>
              <a:prstGeom prst="ellipse">
                <a:avLst/>
              </a:prstGeom>
              <a:blipFill>
                <a:blip r:embed="rId2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68ECD518-F873-2B49-A2BF-0A6407CAFD0F}"/>
                  </a:ext>
                </a:extLst>
              </p:cNvPr>
              <p:cNvSpPr/>
              <p:nvPr/>
            </p:nvSpPr>
            <p:spPr>
              <a:xfrm>
                <a:off x="8997364" y="3595714"/>
                <a:ext cx="703037" cy="634594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68ECD518-F873-2B49-A2BF-0A6407CAFD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7364" y="3595714"/>
                <a:ext cx="703037" cy="634594"/>
              </a:xfrm>
              <a:prstGeom prst="ellipse">
                <a:avLst/>
              </a:prstGeom>
              <a:blipFill>
                <a:blip r:embed="rId26"/>
                <a:stretch>
                  <a:fillRect b="-384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0515615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4F378-CD67-8A4D-8ECD-19659C8AE3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1687" y="-80924"/>
            <a:ext cx="9094807" cy="1028777"/>
          </a:xfrm>
        </p:spPr>
        <p:txBody>
          <a:bodyPr/>
          <a:lstStyle/>
          <a:p>
            <a:pPr algn="ctr"/>
            <a:r>
              <a:rPr lang="en-US" dirty="0"/>
              <a:t>Example of range query in PR-</a:t>
            </a:r>
            <a:r>
              <a:rPr lang="en-US" dirty="0" err="1"/>
              <a:t>QuadTree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F1C8300-1158-AF44-8587-F337DADDBF57}"/>
              </a:ext>
            </a:extLst>
          </p:cNvPr>
          <p:cNvSpPr>
            <a:spLocks/>
          </p:cNvSpPr>
          <p:nvPr/>
        </p:nvSpPr>
        <p:spPr>
          <a:xfrm>
            <a:off x="577892" y="1561172"/>
            <a:ext cx="4919659" cy="44381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D4EBE64-0189-9448-AD5F-4A307EE4A47B}"/>
              </a:ext>
            </a:extLst>
          </p:cNvPr>
          <p:cNvSpPr txBox="1"/>
          <p:nvPr/>
        </p:nvSpPr>
        <p:spPr>
          <a:xfrm>
            <a:off x="122102" y="6077415"/>
            <a:ext cx="993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(-16, -16)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3367344-D2C2-644E-AF60-07580BC0BED4}"/>
              </a:ext>
            </a:extLst>
          </p:cNvPr>
          <p:cNvSpPr txBox="1"/>
          <p:nvPr/>
        </p:nvSpPr>
        <p:spPr>
          <a:xfrm>
            <a:off x="5205516" y="6077414"/>
            <a:ext cx="993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(16, -16)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4DEBC0-56B6-454A-91F8-B1862EE00F41}"/>
              </a:ext>
            </a:extLst>
          </p:cNvPr>
          <p:cNvSpPr txBox="1"/>
          <p:nvPr/>
        </p:nvSpPr>
        <p:spPr>
          <a:xfrm>
            <a:off x="5291008" y="1245144"/>
            <a:ext cx="993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(16, 16)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ED43F1C-2803-F74C-9651-112D2BD647D0}"/>
              </a:ext>
            </a:extLst>
          </p:cNvPr>
          <p:cNvSpPr txBox="1"/>
          <p:nvPr/>
        </p:nvSpPr>
        <p:spPr>
          <a:xfrm>
            <a:off x="133565" y="1245143"/>
            <a:ext cx="993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(-16, 16)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0765131-9447-4C44-931A-43E1B93BBEEB}"/>
              </a:ext>
            </a:extLst>
          </p:cNvPr>
          <p:cNvCxnSpPr>
            <a:stCxn id="4" idx="0"/>
            <a:endCxn id="4" idx="2"/>
          </p:cNvCxnSpPr>
          <p:nvPr/>
        </p:nvCxnSpPr>
        <p:spPr>
          <a:xfrm>
            <a:off x="3037722" y="1561172"/>
            <a:ext cx="0" cy="4438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D3FBAC7-85B5-3C47-B35C-27A955D16F67}"/>
              </a:ext>
            </a:extLst>
          </p:cNvPr>
          <p:cNvCxnSpPr>
            <a:cxnSpLocks/>
          </p:cNvCxnSpPr>
          <p:nvPr/>
        </p:nvCxnSpPr>
        <p:spPr>
          <a:xfrm>
            <a:off x="577892" y="3769113"/>
            <a:ext cx="491965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8A41387-28C5-DE48-841A-2335B26C1D70}"/>
              </a:ext>
            </a:extLst>
          </p:cNvPr>
          <p:cNvCxnSpPr>
            <a:cxnSpLocks/>
          </p:cNvCxnSpPr>
          <p:nvPr/>
        </p:nvCxnSpPr>
        <p:spPr>
          <a:xfrm>
            <a:off x="577891" y="2772938"/>
            <a:ext cx="24598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9BEDA4F-10D7-7C49-9BFB-35FB3C88EF64}"/>
              </a:ext>
            </a:extLst>
          </p:cNvPr>
          <p:cNvCxnSpPr>
            <a:cxnSpLocks/>
          </p:cNvCxnSpPr>
          <p:nvPr/>
        </p:nvCxnSpPr>
        <p:spPr>
          <a:xfrm>
            <a:off x="1807802" y="1576042"/>
            <a:ext cx="0" cy="22042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89CC8C9-62FD-CE44-A725-64BA847FCAAD}"/>
              </a:ext>
            </a:extLst>
          </p:cNvPr>
          <p:cNvCxnSpPr>
            <a:cxnSpLocks/>
          </p:cNvCxnSpPr>
          <p:nvPr/>
        </p:nvCxnSpPr>
        <p:spPr>
          <a:xfrm>
            <a:off x="1807802" y="3713356"/>
            <a:ext cx="0" cy="228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FADBD58-BAB1-D649-B8BE-8DED6819B1CF}"/>
              </a:ext>
            </a:extLst>
          </p:cNvPr>
          <p:cNvCxnSpPr>
            <a:cxnSpLocks/>
          </p:cNvCxnSpPr>
          <p:nvPr/>
        </p:nvCxnSpPr>
        <p:spPr>
          <a:xfrm>
            <a:off x="585326" y="4832193"/>
            <a:ext cx="24598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13D531F-986D-BE47-A6B8-ABF050F2A526}"/>
              </a:ext>
            </a:extLst>
          </p:cNvPr>
          <p:cNvCxnSpPr>
            <a:cxnSpLocks/>
          </p:cNvCxnSpPr>
          <p:nvPr/>
        </p:nvCxnSpPr>
        <p:spPr>
          <a:xfrm>
            <a:off x="1807802" y="3289607"/>
            <a:ext cx="123735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FC8060C-B4EF-EC44-8115-288D4A8E64D4}"/>
              </a:ext>
            </a:extLst>
          </p:cNvPr>
          <p:cNvCxnSpPr>
            <a:cxnSpLocks/>
          </p:cNvCxnSpPr>
          <p:nvPr/>
        </p:nvCxnSpPr>
        <p:spPr>
          <a:xfrm>
            <a:off x="2395969" y="2772938"/>
            <a:ext cx="0" cy="10073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>
            <a:extLst>
              <a:ext uri="{FF2B5EF4-FFF2-40B4-BE49-F238E27FC236}">
                <a16:creationId xmlns:a16="http://schemas.microsoft.com/office/drawing/2014/main" id="{E435A33E-DF17-AA4F-ACF3-51283F51EF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4776" y="3385394"/>
            <a:ext cx="323208" cy="2879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C84DB4F-3C32-9E4B-9CBC-D82CA6D7D3EE}"/>
                  </a:ext>
                </a:extLst>
              </p:cNvPr>
              <p:cNvSpPr txBox="1"/>
              <p:nvPr/>
            </p:nvSpPr>
            <p:spPr>
              <a:xfrm>
                <a:off x="421311" y="777388"/>
                <a:ext cx="58632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accent5"/>
                    </a:solidFill>
                  </a:rPr>
                  <a:t>anchor = (-9, 3), </a:t>
                </a:r>
                <a:r>
                  <a:rPr lang="en-US" dirty="0">
                    <a:solidFill>
                      <a:schemeClr val="accent2"/>
                    </a:solidFill>
                  </a:rPr>
                  <a:t>range </a:t>
                </a:r>
                <a:r>
                  <a:rPr lang="en-US" dirty="0">
                    <a:solidFill>
                      <a:schemeClr val="accent5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=7</m:t>
                    </m:r>
                  </m:oMath>
                </a14:m>
                <a:r>
                  <a:rPr lang="en-US" dirty="0">
                    <a:solidFill>
                      <a:schemeClr val="accent2"/>
                    </a:solidFill>
                  </a:rPr>
                  <a:t>,  </a:t>
                </a:r>
                <a:r>
                  <a:rPr lang="en-US" dirty="0">
                    <a:solidFill>
                      <a:srgbClr val="7030A0"/>
                    </a:solidFill>
                  </a:rPr>
                  <a:t>Bucket size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endParaRPr lang="en-US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C84DB4F-3C32-9E4B-9CBC-D82CA6D7D3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311" y="777388"/>
                <a:ext cx="5863271" cy="369332"/>
              </a:xfrm>
              <a:prstGeom prst="rect">
                <a:avLst/>
              </a:prstGeom>
              <a:blipFill>
                <a:blip r:embed="rId4"/>
                <a:stretch>
                  <a:fillRect l="-648" t="-3333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Oval 36">
            <a:extLst>
              <a:ext uri="{FF2B5EF4-FFF2-40B4-BE49-F238E27FC236}">
                <a16:creationId xmlns:a16="http://schemas.microsoft.com/office/drawing/2014/main" id="{C40E7FAC-2BA5-204B-AF7C-B13A89D2BA1C}"/>
              </a:ext>
            </a:extLst>
          </p:cNvPr>
          <p:cNvSpPr/>
          <p:nvPr/>
        </p:nvSpPr>
        <p:spPr>
          <a:xfrm>
            <a:off x="1474775" y="1839952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9BC64F6B-B4FF-CC46-9D08-E3240F04BCC4}"/>
              </a:ext>
            </a:extLst>
          </p:cNvPr>
          <p:cNvSpPr/>
          <p:nvPr/>
        </p:nvSpPr>
        <p:spPr>
          <a:xfrm>
            <a:off x="1760377" y="2258122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030A4FD8-FDCA-1240-A03A-50E44C956454}"/>
              </a:ext>
            </a:extLst>
          </p:cNvPr>
          <p:cNvSpPr/>
          <p:nvPr/>
        </p:nvSpPr>
        <p:spPr>
          <a:xfrm>
            <a:off x="943232" y="2401225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858369C6-A3CE-A549-B7E8-894D1B0E3C4F}"/>
              </a:ext>
            </a:extLst>
          </p:cNvPr>
          <p:cNvSpPr/>
          <p:nvPr/>
        </p:nvSpPr>
        <p:spPr>
          <a:xfrm>
            <a:off x="2470945" y="2401225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A8DFBF64-6A63-4941-B76D-0711BFF9E589}"/>
              </a:ext>
            </a:extLst>
          </p:cNvPr>
          <p:cNvSpPr/>
          <p:nvPr/>
        </p:nvSpPr>
        <p:spPr>
          <a:xfrm>
            <a:off x="3258965" y="2810100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3F572112-0688-6D4E-9954-5C92A9766196}"/>
              </a:ext>
            </a:extLst>
          </p:cNvPr>
          <p:cNvSpPr/>
          <p:nvPr/>
        </p:nvSpPr>
        <p:spPr>
          <a:xfrm>
            <a:off x="2489532" y="3066575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29CE63BF-5CF8-D842-864E-357C56C2EF7F}"/>
              </a:ext>
            </a:extLst>
          </p:cNvPr>
          <p:cNvSpPr/>
          <p:nvPr/>
        </p:nvSpPr>
        <p:spPr>
          <a:xfrm>
            <a:off x="2073225" y="3486601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64B5F066-3BDC-2E47-A2A2-65998B32EDA0}"/>
              </a:ext>
            </a:extLst>
          </p:cNvPr>
          <p:cNvSpPr/>
          <p:nvPr/>
        </p:nvSpPr>
        <p:spPr>
          <a:xfrm>
            <a:off x="1556555" y="4241162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06F0AC4F-8993-1441-9484-031E5E3C4383}"/>
              </a:ext>
            </a:extLst>
          </p:cNvPr>
          <p:cNvSpPr/>
          <p:nvPr/>
        </p:nvSpPr>
        <p:spPr>
          <a:xfrm>
            <a:off x="2675385" y="3408542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284C06F-6037-6F4E-9388-4ED478106D7D}"/>
              </a:ext>
            </a:extLst>
          </p:cNvPr>
          <p:cNvSpPr txBox="1"/>
          <p:nvPr/>
        </p:nvSpPr>
        <p:spPr>
          <a:xfrm>
            <a:off x="2839728" y="3765467"/>
            <a:ext cx="2054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0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DC40580-A139-C249-90A1-1AC648FC3614}"/>
              </a:ext>
            </a:extLst>
          </p:cNvPr>
          <p:cNvSpPr txBox="1"/>
          <p:nvPr/>
        </p:nvSpPr>
        <p:spPr>
          <a:xfrm>
            <a:off x="2197241" y="3759315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-4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DD1F80B-070E-5045-9A7B-C782D99A825D}"/>
              </a:ext>
            </a:extLst>
          </p:cNvPr>
          <p:cNvSpPr txBox="1"/>
          <p:nvPr/>
        </p:nvSpPr>
        <p:spPr>
          <a:xfrm>
            <a:off x="3501723" y="3759315"/>
            <a:ext cx="2054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4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383F2446-45E7-AA4E-B621-DE69374595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92812" y="3168792"/>
            <a:ext cx="215900" cy="228600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8017408E-686D-CF48-9D4A-F5D3498FBDA5}"/>
              </a:ext>
            </a:extLst>
          </p:cNvPr>
          <p:cNvSpPr txBox="1"/>
          <p:nvPr/>
        </p:nvSpPr>
        <p:spPr>
          <a:xfrm>
            <a:off x="1592398" y="3768840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-8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89434D0-EFD9-E948-AF48-D52018F7B778}"/>
              </a:ext>
            </a:extLst>
          </p:cNvPr>
          <p:cNvSpPr txBox="1"/>
          <p:nvPr/>
        </p:nvSpPr>
        <p:spPr>
          <a:xfrm>
            <a:off x="4081483" y="3779567"/>
            <a:ext cx="2054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8</a:t>
            </a: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13446AA9-C995-F048-A218-A84FE9DC843B}"/>
              </a:ext>
            </a:extLst>
          </p:cNvPr>
          <p:cNvCxnSpPr>
            <a:cxnSpLocks/>
          </p:cNvCxnSpPr>
          <p:nvPr/>
        </p:nvCxnSpPr>
        <p:spPr>
          <a:xfrm flipH="1">
            <a:off x="1620284" y="3457748"/>
            <a:ext cx="7231" cy="308205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6E462DB3-49F7-4A47-922A-63AADC96AE78}"/>
              </a:ext>
            </a:extLst>
          </p:cNvPr>
          <p:cNvCxnSpPr>
            <a:cxnSpLocks/>
          </p:cNvCxnSpPr>
          <p:nvPr/>
        </p:nvCxnSpPr>
        <p:spPr>
          <a:xfrm>
            <a:off x="1688655" y="3389482"/>
            <a:ext cx="1331256" cy="3823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24CB42CA-8EAE-CE4D-82D9-095DFE4458C3}"/>
              </a:ext>
            </a:extLst>
          </p:cNvPr>
          <p:cNvSpPr txBox="1"/>
          <p:nvPr/>
        </p:nvSpPr>
        <p:spPr>
          <a:xfrm>
            <a:off x="1444753" y="3764077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00B0F0"/>
                </a:solidFill>
              </a:rPr>
              <a:t>-9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BCC205CA-23A5-1641-A112-80D91CF958DF}"/>
              </a:ext>
            </a:extLst>
          </p:cNvPr>
          <p:cNvSpPr txBox="1"/>
          <p:nvPr/>
        </p:nvSpPr>
        <p:spPr>
          <a:xfrm>
            <a:off x="3025913" y="3287814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00B0F0"/>
                </a:solidFill>
              </a:rPr>
              <a:t>3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359B3557-F84D-874D-BC31-BDABDB1128EF}"/>
              </a:ext>
            </a:extLst>
          </p:cNvPr>
          <p:cNvSpPr txBox="1"/>
          <p:nvPr/>
        </p:nvSpPr>
        <p:spPr>
          <a:xfrm>
            <a:off x="2778255" y="4183182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-4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B980752-22D2-A34A-A952-DA61554DFFDF}"/>
              </a:ext>
            </a:extLst>
          </p:cNvPr>
          <p:cNvSpPr txBox="1"/>
          <p:nvPr/>
        </p:nvSpPr>
        <p:spPr>
          <a:xfrm>
            <a:off x="2802066" y="4664199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-8</a:t>
            </a: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8C929720-BA9D-3C46-BCF3-253BA94B95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87662" y="2614607"/>
            <a:ext cx="215900" cy="228600"/>
          </a:xfrm>
          <a:prstGeom prst="rect">
            <a:avLst/>
          </a:prstGeom>
        </p:spPr>
      </p:pic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E99C64F5-A836-4247-AEB1-5CCE9DDB9EAF}"/>
              </a:ext>
            </a:extLst>
          </p:cNvPr>
          <p:cNvCxnSpPr>
            <a:cxnSpLocks/>
          </p:cNvCxnSpPr>
          <p:nvPr/>
        </p:nvCxnSpPr>
        <p:spPr>
          <a:xfrm>
            <a:off x="1607804" y="3422830"/>
            <a:ext cx="1203348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Oval 74">
            <a:extLst>
              <a:ext uri="{FF2B5EF4-FFF2-40B4-BE49-F238E27FC236}">
                <a16:creationId xmlns:a16="http://schemas.microsoft.com/office/drawing/2014/main" id="{47CCA042-4D34-1543-97CB-B2810DB98106}"/>
              </a:ext>
            </a:extLst>
          </p:cNvPr>
          <p:cNvSpPr/>
          <p:nvPr/>
        </p:nvSpPr>
        <p:spPr>
          <a:xfrm>
            <a:off x="714103" y="2512737"/>
            <a:ext cx="2015380" cy="2011680"/>
          </a:xfrm>
          <a:prstGeom prst="ellipse">
            <a:avLst/>
          </a:prstGeom>
          <a:solidFill>
            <a:schemeClr val="accent2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1437A734-5F5E-1F4E-AFCE-0B91124B4081}"/>
                  </a:ext>
                </a:extLst>
              </p:cNvPr>
              <p:cNvSpPr txBox="1"/>
              <p:nvPr/>
            </p:nvSpPr>
            <p:spPr>
              <a:xfrm>
                <a:off x="731650" y="2105956"/>
                <a:ext cx="27584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1437A734-5F5E-1F4E-AFCE-0B91124B40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650" y="2105956"/>
                <a:ext cx="275845" cy="276999"/>
              </a:xfrm>
              <a:prstGeom prst="rect">
                <a:avLst/>
              </a:prstGeom>
              <a:blipFill>
                <a:blip r:embed="rId7"/>
                <a:stretch>
                  <a:fillRect l="-22727" r="-4545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87D865D-922E-7D46-B0B6-3DC6B703FAF7}"/>
                  </a:ext>
                </a:extLst>
              </p:cNvPr>
              <p:cNvSpPr txBox="1"/>
              <p:nvPr/>
            </p:nvSpPr>
            <p:spPr>
              <a:xfrm>
                <a:off x="1255534" y="1629692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87D865D-922E-7D46-B0B6-3DC6B703FA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5534" y="1629692"/>
                <a:ext cx="281167" cy="276999"/>
              </a:xfrm>
              <a:prstGeom prst="rect">
                <a:avLst/>
              </a:prstGeom>
              <a:blipFill>
                <a:blip r:embed="rId8"/>
                <a:stretch>
                  <a:fillRect l="-17391" r="-4348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BB3CD07-D837-F44C-A472-66C908F6DB16}"/>
                  </a:ext>
                </a:extLst>
              </p:cNvPr>
              <p:cNvSpPr txBox="1"/>
              <p:nvPr/>
            </p:nvSpPr>
            <p:spPr>
              <a:xfrm>
                <a:off x="1898473" y="1958313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BB3CD07-D837-F44C-A472-66C908F6DB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8473" y="1958313"/>
                <a:ext cx="281167" cy="276999"/>
              </a:xfrm>
              <a:prstGeom prst="rect">
                <a:avLst/>
              </a:prstGeom>
              <a:blipFill>
                <a:blip r:embed="rId9"/>
                <a:stretch>
                  <a:fillRect l="-16667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4A56388C-2791-C543-86A1-29F83A27FAD6}"/>
                  </a:ext>
                </a:extLst>
              </p:cNvPr>
              <p:cNvSpPr txBox="1"/>
              <p:nvPr/>
            </p:nvSpPr>
            <p:spPr>
              <a:xfrm>
                <a:off x="2379493" y="2110708"/>
                <a:ext cx="27943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4A56388C-2791-C543-86A1-29F83A27FA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9493" y="2110708"/>
                <a:ext cx="279435" cy="276999"/>
              </a:xfrm>
              <a:prstGeom prst="rect">
                <a:avLst/>
              </a:prstGeom>
              <a:blipFill>
                <a:blip r:embed="rId10"/>
                <a:stretch>
                  <a:fillRect l="-17391" r="-4348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23C3719B-A6AF-164F-90D4-CEF73935F3C9}"/>
                  </a:ext>
                </a:extLst>
              </p:cNvPr>
              <p:cNvSpPr txBox="1"/>
              <p:nvPr/>
            </p:nvSpPr>
            <p:spPr>
              <a:xfrm>
                <a:off x="3236751" y="2467902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23C3719B-A6AF-164F-90D4-CEF73935F3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6751" y="2467902"/>
                <a:ext cx="281167" cy="276999"/>
              </a:xfrm>
              <a:prstGeom prst="rect">
                <a:avLst/>
              </a:prstGeom>
              <a:blipFill>
                <a:blip r:embed="rId11"/>
                <a:stretch>
                  <a:fillRect l="-17391" r="-4348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CB576CCD-353B-A64A-A8B6-79C729DF5242}"/>
                  </a:ext>
                </a:extLst>
              </p:cNvPr>
              <p:cNvSpPr txBox="1"/>
              <p:nvPr/>
            </p:nvSpPr>
            <p:spPr>
              <a:xfrm>
                <a:off x="2603329" y="2834619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CB576CCD-353B-A64A-A8B6-79C729DF52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3329" y="2834619"/>
                <a:ext cx="281167" cy="276999"/>
              </a:xfrm>
              <a:prstGeom prst="rect">
                <a:avLst/>
              </a:prstGeom>
              <a:blipFill>
                <a:blip r:embed="rId12"/>
                <a:stretch>
                  <a:fillRect l="-17391" r="-4348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1EE9049A-08B4-3D4B-842B-844CD7B49850}"/>
                  </a:ext>
                </a:extLst>
              </p:cNvPr>
              <p:cNvSpPr txBox="1"/>
              <p:nvPr/>
            </p:nvSpPr>
            <p:spPr>
              <a:xfrm>
                <a:off x="2755729" y="3401371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1EE9049A-08B4-3D4B-842B-844CD7B498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5729" y="3401371"/>
                <a:ext cx="281167" cy="276999"/>
              </a:xfrm>
              <a:prstGeom prst="rect">
                <a:avLst/>
              </a:prstGeom>
              <a:blipFill>
                <a:blip r:embed="rId13"/>
                <a:stretch>
                  <a:fillRect l="-17391" r="-4348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3BC46F4D-80C4-8045-966E-89D8A837A63B}"/>
                  </a:ext>
                </a:extLst>
              </p:cNvPr>
              <p:cNvSpPr txBox="1"/>
              <p:nvPr/>
            </p:nvSpPr>
            <p:spPr>
              <a:xfrm>
                <a:off x="2108022" y="3510907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3BC46F4D-80C4-8045-966E-89D8A837A6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8022" y="3510907"/>
                <a:ext cx="281167" cy="276999"/>
              </a:xfrm>
              <a:prstGeom prst="rect">
                <a:avLst/>
              </a:prstGeom>
              <a:blipFill>
                <a:blip r:embed="rId14"/>
                <a:stretch>
                  <a:fillRect l="-17391" r="-4348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A21FCB75-57F2-6B4B-B6D4-2E51392F06B3}"/>
                  </a:ext>
                </a:extLst>
              </p:cNvPr>
              <p:cNvSpPr txBox="1"/>
              <p:nvPr/>
            </p:nvSpPr>
            <p:spPr>
              <a:xfrm>
                <a:off x="1574613" y="4277677"/>
                <a:ext cx="27584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A21FCB75-57F2-6B4B-B6D4-2E51392F06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4613" y="4277677"/>
                <a:ext cx="275845" cy="276999"/>
              </a:xfrm>
              <a:prstGeom prst="rect">
                <a:avLst/>
              </a:prstGeom>
              <a:blipFill>
                <a:blip r:embed="rId15"/>
                <a:stretch>
                  <a:fillRect l="-17391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111C7B60-146D-7C49-AE2F-67EB5ACFE4E2}"/>
              </a:ext>
            </a:extLst>
          </p:cNvPr>
          <p:cNvCxnSpPr>
            <a:cxnSpLocks/>
          </p:cNvCxnSpPr>
          <p:nvPr/>
        </p:nvCxnSpPr>
        <p:spPr>
          <a:xfrm flipH="1">
            <a:off x="7024504" y="1413529"/>
            <a:ext cx="1142054" cy="614225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B7A097B4-96AB-5B49-B870-C1FACE0D83D2}"/>
              </a:ext>
            </a:extLst>
          </p:cNvPr>
          <p:cNvCxnSpPr>
            <a:cxnSpLocks/>
          </p:cNvCxnSpPr>
          <p:nvPr/>
        </p:nvCxnSpPr>
        <p:spPr>
          <a:xfrm flipH="1">
            <a:off x="8386763" y="1576042"/>
            <a:ext cx="331640" cy="7378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CADC76E4-CC05-974D-9737-328F5B01EFE9}"/>
              </a:ext>
            </a:extLst>
          </p:cNvPr>
          <p:cNvCxnSpPr>
            <a:cxnSpLocks/>
          </p:cNvCxnSpPr>
          <p:nvPr/>
        </p:nvCxnSpPr>
        <p:spPr>
          <a:xfrm>
            <a:off x="9458325" y="1561172"/>
            <a:ext cx="705531" cy="6741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D65B81CE-AB0E-8F4C-9BB4-A473BDD2C31D}"/>
              </a:ext>
            </a:extLst>
          </p:cNvPr>
          <p:cNvCxnSpPr>
            <a:cxnSpLocks/>
          </p:cNvCxnSpPr>
          <p:nvPr/>
        </p:nvCxnSpPr>
        <p:spPr>
          <a:xfrm>
            <a:off x="9797354" y="1413529"/>
            <a:ext cx="1526024" cy="4005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Oval 107">
            <a:extLst>
              <a:ext uri="{FF2B5EF4-FFF2-40B4-BE49-F238E27FC236}">
                <a16:creationId xmlns:a16="http://schemas.microsoft.com/office/drawing/2014/main" id="{983A2BA5-38F6-9B41-9D65-F467C840EA86}"/>
              </a:ext>
            </a:extLst>
          </p:cNvPr>
          <p:cNvSpPr/>
          <p:nvPr/>
        </p:nvSpPr>
        <p:spPr>
          <a:xfrm>
            <a:off x="9625534" y="2400465"/>
            <a:ext cx="1076643" cy="54221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0D11F92F-18CC-5F49-A9E5-F8FEF8B76FC5}"/>
                  </a:ext>
                </a:extLst>
              </p:cNvPr>
              <p:cNvSpPr/>
              <p:nvPr/>
            </p:nvSpPr>
            <p:spPr>
              <a:xfrm>
                <a:off x="7848441" y="2343499"/>
                <a:ext cx="1076643" cy="54221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0D11F92F-18CC-5F49-A9E5-F8FEF8B76F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8441" y="2343499"/>
                <a:ext cx="1076643" cy="542215"/>
              </a:xfrm>
              <a:prstGeom prst="ellipse">
                <a:avLst/>
              </a:prstGeom>
              <a:blipFill>
                <a:blip r:embed="rId1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0" name="Oval 109">
            <a:extLst>
              <a:ext uri="{FF2B5EF4-FFF2-40B4-BE49-F238E27FC236}">
                <a16:creationId xmlns:a16="http://schemas.microsoft.com/office/drawing/2014/main" id="{3A3D12D0-9524-5244-865E-3FB35B4E64CB}"/>
              </a:ext>
            </a:extLst>
          </p:cNvPr>
          <p:cNvSpPr/>
          <p:nvPr/>
        </p:nvSpPr>
        <p:spPr>
          <a:xfrm>
            <a:off x="10985081" y="1895708"/>
            <a:ext cx="1076643" cy="54221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ADE06B88-5EB9-E941-99AB-D2D46618547D}"/>
              </a:ext>
            </a:extLst>
          </p:cNvPr>
          <p:cNvCxnSpPr>
            <a:cxnSpLocks/>
          </p:cNvCxnSpPr>
          <p:nvPr/>
        </p:nvCxnSpPr>
        <p:spPr>
          <a:xfrm flipH="1">
            <a:off x="5991988" y="2521133"/>
            <a:ext cx="544736" cy="2841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592A0D34-9286-6847-AA3B-8DE51A1D2F2E}"/>
              </a:ext>
            </a:extLst>
          </p:cNvPr>
          <p:cNvCxnSpPr>
            <a:cxnSpLocks/>
          </p:cNvCxnSpPr>
          <p:nvPr/>
        </p:nvCxnSpPr>
        <p:spPr>
          <a:xfrm flipH="1">
            <a:off x="6207366" y="2606401"/>
            <a:ext cx="568662" cy="8009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8D157BAD-C517-2B49-BAD7-377C9F5923FC}"/>
              </a:ext>
            </a:extLst>
          </p:cNvPr>
          <p:cNvCxnSpPr>
            <a:cxnSpLocks/>
          </p:cNvCxnSpPr>
          <p:nvPr/>
        </p:nvCxnSpPr>
        <p:spPr>
          <a:xfrm flipH="1">
            <a:off x="6842129" y="2653318"/>
            <a:ext cx="194544" cy="73207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3F21784C-D3B2-8B4F-B5FC-37D7108EEC12}"/>
              </a:ext>
            </a:extLst>
          </p:cNvPr>
          <p:cNvCxnSpPr>
            <a:cxnSpLocks/>
          </p:cNvCxnSpPr>
          <p:nvPr/>
        </p:nvCxnSpPr>
        <p:spPr>
          <a:xfrm>
            <a:off x="7366031" y="2618573"/>
            <a:ext cx="416309" cy="8923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Oval 118">
            <a:extLst>
              <a:ext uri="{FF2B5EF4-FFF2-40B4-BE49-F238E27FC236}">
                <a16:creationId xmlns:a16="http://schemas.microsoft.com/office/drawing/2014/main" id="{14DFBD9B-49EA-8941-812E-EE9DBCBB212D}"/>
              </a:ext>
            </a:extLst>
          </p:cNvPr>
          <p:cNvSpPr/>
          <p:nvPr/>
        </p:nvSpPr>
        <p:spPr>
          <a:xfrm>
            <a:off x="6531303" y="3485133"/>
            <a:ext cx="694275" cy="58314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Oval 121">
                <a:extLst>
                  <a:ext uri="{FF2B5EF4-FFF2-40B4-BE49-F238E27FC236}">
                    <a16:creationId xmlns:a16="http://schemas.microsoft.com/office/drawing/2014/main" id="{B950B928-B08F-FA4D-8639-878213CF86A3}"/>
                  </a:ext>
                </a:extLst>
              </p:cNvPr>
              <p:cNvSpPr/>
              <p:nvPr/>
            </p:nvSpPr>
            <p:spPr>
              <a:xfrm>
                <a:off x="5755733" y="3495491"/>
                <a:ext cx="694275" cy="583149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3,</m:t>
                      </m:r>
                    </m:oMath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2" name="Oval 121">
                <a:extLst>
                  <a:ext uri="{FF2B5EF4-FFF2-40B4-BE49-F238E27FC236}">
                    <a16:creationId xmlns:a16="http://schemas.microsoft.com/office/drawing/2014/main" id="{B950B928-B08F-FA4D-8639-878213CF86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5733" y="3495491"/>
                <a:ext cx="694275" cy="583149"/>
              </a:xfrm>
              <a:prstGeom prst="ellipse">
                <a:avLst/>
              </a:prstGeom>
              <a:blipFill>
                <a:blip r:embed="rId17"/>
                <a:stretch>
                  <a:fillRect b="-1041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B80EAF62-6A74-BC44-A38D-4789B856867E}"/>
                  </a:ext>
                </a:extLst>
              </p:cNvPr>
              <p:cNvSpPr/>
              <p:nvPr/>
            </p:nvSpPr>
            <p:spPr>
              <a:xfrm>
                <a:off x="5495866" y="2805079"/>
                <a:ext cx="694275" cy="583149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1,</m:t>
                      </m:r>
                    </m:oMath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B80EAF62-6A74-BC44-A38D-4789B85686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5866" y="2805079"/>
                <a:ext cx="694275" cy="583149"/>
              </a:xfrm>
              <a:prstGeom prst="ellipse">
                <a:avLst/>
              </a:prstGeom>
              <a:blipFill>
                <a:blip r:embed="rId18"/>
                <a:stretch>
                  <a:fillRect b="-1250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6AF9F15E-DED0-E949-8CBC-6D664601DCBA}"/>
              </a:ext>
            </a:extLst>
          </p:cNvPr>
          <p:cNvCxnSpPr>
            <a:cxnSpLocks/>
          </p:cNvCxnSpPr>
          <p:nvPr/>
        </p:nvCxnSpPr>
        <p:spPr>
          <a:xfrm flipH="1">
            <a:off x="7065249" y="4017633"/>
            <a:ext cx="471373" cy="7026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Oval 127">
            <a:extLst>
              <a:ext uri="{FF2B5EF4-FFF2-40B4-BE49-F238E27FC236}">
                <a16:creationId xmlns:a16="http://schemas.microsoft.com/office/drawing/2014/main" id="{A0B66E87-88B7-A04F-A32B-5928CE8DFC70}"/>
              </a:ext>
            </a:extLst>
          </p:cNvPr>
          <p:cNvSpPr>
            <a:spLocks noChangeAspect="1"/>
          </p:cNvSpPr>
          <p:nvPr/>
        </p:nvSpPr>
        <p:spPr>
          <a:xfrm>
            <a:off x="6727461" y="4771921"/>
            <a:ext cx="457200" cy="4572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AE3FDE38-857D-5640-84DD-8A9C8980D6D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465656" y="4767156"/>
                <a:ext cx="457200" cy="4572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AE3FDE38-857D-5640-84DD-8A9C8980D6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5656" y="4767156"/>
                <a:ext cx="457200" cy="457200"/>
              </a:xfrm>
              <a:prstGeom prst="ellipse">
                <a:avLst/>
              </a:prstGeom>
              <a:blipFill>
                <a:blip r:embed="rId19"/>
                <a:stretch>
                  <a:fillRect l="-540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5F03693F-5766-F643-906E-483748D372C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185971" y="4809362"/>
                <a:ext cx="457200" cy="4572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5F03693F-5766-F643-906E-483748D372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5971" y="4809362"/>
                <a:ext cx="457200" cy="457200"/>
              </a:xfrm>
              <a:prstGeom prst="ellipse">
                <a:avLst/>
              </a:prstGeom>
              <a:blipFill>
                <a:blip r:embed="rId20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47F7244A-6014-6E41-B954-C65631D8DF2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938454" y="4804597"/>
                <a:ext cx="457200" cy="4572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47F7244A-6014-6E41-B954-C65631D8DF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8454" y="4804597"/>
                <a:ext cx="457200" cy="457200"/>
              </a:xfrm>
              <a:prstGeom prst="ellipse">
                <a:avLst/>
              </a:prstGeom>
              <a:blipFill>
                <a:blip r:embed="rId21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86C3C6BC-7568-E74F-845F-E9A1CC6A12C8}"/>
              </a:ext>
            </a:extLst>
          </p:cNvPr>
          <p:cNvCxnSpPr>
            <a:cxnSpLocks/>
          </p:cNvCxnSpPr>
          <p:nvPr/>
        </p:nvCxnSpPr>
        <p:spPr>
          <a:xfrm flipH="1">
            <a:off x="7718607" y="4143770"/>
            <a:ext cx="53702" cy="5204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F9FD7456-EC2D-874A-825D-C68AAE470598}"/>
              </a:ext>
            </a:extLst>
          </p:cNvPr>
          <p:cNvCxnSpPr>
            <a:cxnSpLocks/>
          </p:cNvCxnSpPr>
          <p:nvPr/>
        </p:nvCxnSpPr>
        <p:spPr>
          <a:xfrm>
            <a:off x="8070568" y="4098965"/>
            <a:ext cx="482015" cy="6213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C331B52D-8C73-2141-9943-8CE625BB0894}"/>
              </a:ext>
            </a:extLst>
          </p:cNvPr>
          <p:cNvCxnSpPr>
            <a:cxnSpLocks/>
          </p:cNvCxnSpPr>
          <p:nvPr/>
        </p:nvCxnSpPr>
        <p:spPr>
          <a:xfrm>
            <a:off x="8200258" y="3867037"/>
            <a:ext cx="966796" cy="7971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60FCD9C5-0658-5C4A-86EE-EDD0578A946C}"/>
              </a:ext>
            </a:extLst>
          </p:cNvPr>
          <p:cNvCxnSpPr>
            <a:cxnSpLocks/>
          </p:cNvCxnSpPr>
          <p:nvPr/>
        </p:nvCxnSpPr>
        <p:spPr>
          <a:xfrm flipH="1">
            <a:off x="9420085" y="2973118"/>
            <a:ext cx="445823" cy="5377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ACC8C392-6B31-1D42-85A5-A362D0CC4440}"/>
              </a:ext>
            </a:extLst>
          </p:cNvPr>
          <p:cNvCxnSpPr>
            <a:cxnSpLocks/>
          </p:cNvCxnSpPr>
          <p:nvPr/>
        </p:nvCxnSpPr>
        <p:spPr>
          <a:xfrm flipH="1">
            <a:off x="10113498" y="2984513"/>
            <a:ext cx="177310" cy="5841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4FDCD2B7-152B-BC4D-BB03-338334E6D6CE}"/>
              </a:ext>
            </a:extLst>
          </p:cNvPr>
          <p:cNvCxnSpPr>
            <a:cxnSpLocks/>
          </p:cNvCxnSpPr>
          <p:nvPr/>
        </p:nvCxnSpPr>
        <p:spPr>
          <a:xfrm>
            <a:off x="10549970" y="3006664"/>
            <a:ext cx="344285" cy="5914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704DD6B7-F153-594D-9753-4ECACF1A8F29}"/>
              </a:ext>
            </a:extLst>
          </p:cNvPr>
          <p:cNvCxnSpPr>
            <a:cxnSpLocks/>
          </p:cNvCxnSpPr>
          <p:nvPr/>
        </p:nvCxnSpPr>
        <p:spPr>
          <a:xfrm>
            <a:off x="10730836" y="2857181"/>
            <a:ext cx="792566" cy="6537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Oval 147">
            <a:extLst>
              <a:ext uri="{FF2B5EF4-FFF2-40B4-BE49-F238E27FC236}">
                <a16:creationId xmlns:a16="http://schemas.microsoft.com/office/drawing/2014/main" id="{827F7AEF-055D-7645-B788-01CE6D6AE33F}"/>
              </a:ext>
            </a:extLst>
          </p:cNvPr>
          <p:cNvSpPr/>
          <p:nvPr/>
        </p:nvSpPr>
        <p:spPr>
          <a:xfrm>
            <a:off x="9797354" y="3649406"/>
            <a:ext cx="694275" cy="58314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Oval 148">
            <a:extLst>
              <a:ext uri="{FF2B5EF4-FFF2-40B4-BE49-F238E27FC236}">
                <a16:creationId xmlns:a16="http://schemas.microsoft.com/office/drawing/2014/main" id="{431BBF08-0D12-184D-A846-741CACC514FB}"/>
              </a:ext>
            </a:extLst>
          </p:cNvPr>
          <p:cNvSpPr/>
          <p:nvPr/>
        </p:nvSpPr>
        <p:spPr>
          <a:xfrm>
            <a:off x="10702177" y="3678540"/>
            <a:ext cx="694275" cy="58314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57210AA5-CE15-6046-AAF8-4BFDDE75CBE4}"/>
              </a:ext>
            </a:extLst>
          </p:cNvPr>
          <p:cNvSpPr/>
          <p:nvPr/>
        </p:nvSpPr>
        <p:spPr>
          <a:xfrm>
            <a:off x="11493405" y="3539870"/>
            <a:ext cx="694275" cy="58314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Oval 153">
                <a:extLst>
                  <a:ext uri="{FF2B5EF4-FFF2-40B4-BE49-F238E27FC236}">
                    <a16:creationId xmlns:a16="http://schemas.microsoft.com/office/drawing/2014/main" id="{271A5EE8-5ED8-3A4E-B8F3-FA3409777DF6}"/>
                  </a:ext>
                </a:extLst>
              </p:cNvPr>
              <p:cNvSpPr/>
              <p:nvPr/>
            </p:nvSpPr>
            <p:spPr>
              <a:xfrm>
                <a:off x="8997364" y="3595714"/>
                <a:ext cx="694275" cy="58314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4" name="Oval 153">
                <a:extLst>
                  <a:ext uri="{FF2B5EF4-FFF2-40B4-BE49-F238E27FC236}">
                    <a16:creationId xmlns:a16="http://schemas.microsoft.com/office/drawing/2014/main" id="{271A5EE8-5ED8-3A4E-B8F3-FA3409777D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7364" y="3595714"/>
                <a:ext cx="694275" cy="583149"/>
              </a:xfrm>
              <a:prstGeom prst="ellipse">
                <a:avLst/>
              </a:prstGeom>
              <a:blipFill>
                <a:blip r:embed="rId2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5" name="Picture 154">
            <a:extLst>
              <a:ext uri="{FF2B5EF4-FFF2-40B4-BE49-F238E27FC236}">
                <a16:creationId xmlns:a16="http://schemas.microsoft.com/office/drawing/2014/main" id="{CB16B6D5-7266-2B49-A61F-FDDD03F808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0944" y="3744073"/>
            <a:ext cx="153965" cy="137160"/>
          </a:xfrm>
          <a:prstGeom prst="rect">
            <a:avLst/>
          </a:prstGeom>
        </p:spPr>
      </p:pic>
      <p:sp>
        <p:nvSpPr>
          <p:cNvPr id="99" name="Oval 98">
            <a:extLst>
              <a:ext uri="{FF2B5EF4-FFF2-40B4-BE49-F238E27FC236}">
                <a16:creationId xmlns:a16="http://schemas.microsoft.com/office/drawing/2014/main" id="{4DF2B516-5D26-BC44-ABD1-862D6F015EF3}"/>
              </a:ext>
            </a:extLst>
          </p:cNvPr>
          <p:cNvSpPr/>
          <p:nvPr/>
        </p:nvSpPr>
        <p:spPr>
          <a:xfrm>
            <a:off x="7472283" y="3518577"/>
            <a:ext cx="694275" cy="58314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37DFD9-6CD9-3546-87F1-5FC17F5969CC}"/>
              </a:ext>
            </a:extLst>
          </p:cNvPr>
          <p:cNvSpPr txBox="1"/>
          <p:nvPr/>
        </p:nvSpPr>
        <p:spPr>
          <a:xfrm>
            <a:off x="8132619" y="5446563"/>
            <a:ext cx="369743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Once again, examine remaining children in </a:t>
            </a:r>
            <a:r>
              <a:rPr lang="en-US" sz="2200" b="1" dirty="0">
                <a:solidFill>
                  <a:srgbClr val="FF0000"/>
                </a:solidFill>
              </a:rPr>
              <a:t>Z-Order!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6539044-932F-F94C-891F-73197BA1C384}"/>
              </a:ext>
            </a:extLst>
          </p:cNvPr>
          <p:cNvSpPr txBox="1"/>
          <p:nvPr/>
        </p:nvSpPr>
        <p:spPr>
          <a:xfrm>
            <a:off x="7807373" y="1953831"/>
            <a:ext cx="391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2BEF9F79-B855-F649-AFA9-D453D2E1E760}"/>
              </a:ext>
            </a:extLst>
          </p:cNvPr>
          <p:cNvSpPr txBox="1"/>
          <p:nvPr/>
        </p:nvSpPr>
        <p:spPr>
          <a:xfrm>
            <a:off x="11313694" y="1575628"/>
            <a:ext cx="529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5E812413-BBE4-7647-A2BA-6960FBD8C083}"/>
              </a:ext>
            </a:extLst>
          </p:cNvPr>
          <p:cNvSpPr txBox="1"/>
          <p:nvPr/>
        </p:nvSpPr>
        <p:spPr>
          <a:xfrm>
            <a:off x="9485912" y="2084456"/>
            <a:ext cx="529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DCA49BE2-FABE-3D48-AFD2-6F2E0E01C48A}"/>
              </a:ext>
            </a:extLst>
          </p:cNvPr>
          <p:cNvSpPr/>
          <p:nvPr/>
        </p:nvSpPr>
        <p:spPr>
          <a:xfrm>
            <a:off x="8072437" y="1039170"/>
            <a:ext cx="1728788" cy="482972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FF5759FC-0568-694A-890F-3036F82F61A4}"/>
              </a:ext>
            </a:extLst>
          </p:cNvPr>
          <p:cNvSpPr/>
          <p:nvPr/>
        </p:nvSpPr>
        <p:spPr>
          <a:xfrm>
            <a:off x="6459979" y="2111847"/>
            <a:ext cx="1076643" cy="542215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F300846B-2695-B94F-B0E4-91BB3E4934D1}"/>
              </a:ext>
            </a:extLst>
          </p:cNvPr>
          <p:cNvSpPr/>
          <p:nvPr/>
        </p:nvSpPr>
        <p:spPr>
          <a:xfrm>
            <a:off x="922853" y="4539096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4EB1E318-DB62-4940-85F1-C988DA7751D4}"/>
                  </a:ext>
                </a:extLst>
              </p:cNvPr>
              <p:cNvSpPr txBox="1"/>
              <p:nvPr/>
            </p:nvSpPr>
            <p:spPr>
              <a:xfrm>
                <a:off x="711271" y="4243827"/>
                <a:ext cx="3736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4EB1E318-DB62-4940-85F1-C988DA7751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271" y="4243827"/>
                <a:ext cx="373628" cy="276999"/>
              </a:xfrm>
              <a:prstGeom prst="rect">
                <a:avLst/>
              </a:prstGeom>
              <a:blipFill>
                <a:blip r:embed="rId23"/>
                <a:stretch>
                  <a:fillRect l="-13333" r="-3333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1" name="Oval 100">
            <a:extLst>
              <a:ext uri="{FF2B5EF4-FFF2-40B4-BE49-F238E27FC236}">
                <a16:creationId xmlns:a16="http://schemas.microsoft.com/office/drawing/2014/main" id="{5513D23A-BD55-D44F-A9D4-99CBBDC610A1}"/>
              </a:ext>
            </a:extLst>
          </p:cNvPr>
          <p:cNvSpPr/>
          <p:nvPr/>
        </p:nvSpPr>
        <p:spPr>
          <a:xfrm>
            <a:off x="2375425" y="5591614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43F1C4C6-80BA-9146-93C8-9F6EC397F26F}"/>
                  </a:ext>
                </a:extLst>
              </p:cNvPr>
              <p:cNvSpPr txBox="1"/>
              <p:nvPr/>
            </p:nvSpPr>
            <p:spPr>
              <a:xfrm>
                <a:off x="2163843" y="5296345"/>
                <a:ext cx="3736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43F1C4C6-80BA-9146-93C8-9F6EC397F2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3843" y="5296345"/>
                <a:ext cx="373628" cy="276999"/>
              </a:xfrm>
              <a:prstGeom prst="rect">
                <a:avLst/>
              </a:prstGeom>
              <a:blipFill>
                <a:blip r:embed="rId24"/>
                <a:stretch>
                  <a:fillRect l="-12903" r="-3226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3ABC0BF4-88A4-AA45-A0E6-3A0B78AC4290}"/>
                  </a:ext>
                </a:extLst>
              </p:cNvPr>
              <p:cNvSpPr/>
              <p:nvPr/>
            </p:nvSpPr>
            <p:spPr>
              <a:xfrm>
                <a:off x="11493405" y="3539870"/>
                <a:ext cx="694275" cy="58314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3ABC0BF4-88A4-AA45-A0E6-3A0B78AC42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93405" y="3539870"/>
                <a:ext cx="694275" cy="583149"/>
              </a:xfrm>
              <a:prstGeom prst="ellipse">
                <a:avLst/>
              </a:prstGeom>
              <a:blipFill>
                <a:blip r:embed="rId2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Oval 103">
                <a:extLst>
                  <a:ext uri="{FF2B5EF4-FFF2-40B4-BE49-F238E27FC236}">
                    <a16:creationId xmlns:a16="http://schemas.microsoft.com/office/drawing/2014/main" id="{5202DAE4-F8CA-F94B-996E-03E924817D57}"/>
                  </a:ext>
                </a:extLst>
              </p:cNvPr>
              <p:cNvSpPr/>
              <p:nvPr/>
            </p:nvSpPr>
            <p:spPr>
              <a:xfrm>
                <a:off x="8997364" y="3595714"/>
                <a:ext cx="703037" cy="634594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4" name="Oval 103">
                <a:extLst>
                  <a:ext uri="{FF2B5EF4-FFF2-40B4-BE49-F238E27FC236}">
                    <a16:creationId xmlns:a16="http://schemas.microsoft.com/office/drawing/2014/main" id="{5202DAE4-F8CA-F94B-996E-03E924817D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7364" y="3595714"/>
                <a:ext cx="703037" cy="634594"/>
              </a:xfrm>
              <a:prstGeom prst="ellipse">
                <a:avLst/>
              </a:prstGeom>
              <a:blipFill>
                <a:blip r:embed="rId26"/>
                <a:stretch>
                  <a:fillRect b="-384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5557200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4F378-CD67-8A4D-8ECD-19659C8AE3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1687" y="-80924"/>
            <a:ext cx="9094807" cy="1028777"/>
          </a:xfrm>
        </p:spPr>
        <p:txBody>
          <a:bodyPr/>
          <a:lstStyle/>
          <a:p>
            <a:pPr algn="ctr"/>
            <a:r>
              <a:rPr lang="en-US" dirty="0"/>
              <a:t>Example of range query in PR-</a:t>
            </a:r>
            <a:r>
              <a:rPr lang="en-US" dirty="0" err="1"/>
              <a:t>QuadTree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F1C8300-1158-AF44-8587-F337DADDBF57}"/>
              </a:ext>
            </a:extLst>
          </p:cNvPr>
          <p:cNvSpPr>
            <a:spLocks/>
          </p:cNvSpPr>
          <p:nvPr/>
        </p:nvSpPr>
        <p:spPr>
          <a:xfrm>
            <a:off x="577892" y="1561172"/>
            <a:ext cx="4919659" cy="44381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D4EBE64-0189-9448-AD5F-4A307EE4A47B}"/>
              </a:ext>
            </a:extLst>
          </p:cNvPr>
          <p:cNvSpPr txBox="1"/>
          <p:nvPr/>
        </p:nvSpPr>
        <p:spPr>
          <a:xfrm>
            <a:off x="122102" y="6077415"/>
            <a:ext cx="993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(-16, -16)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3367344-D2C2-644E-AF60-07580BC0BED4}"/>
              </a:ext>
            </a:extLst>
          </p:cNvPr>
          <p:cNvSpPr txBox="1"/>
          <p:nvPr/>
        </p:nvSpPr>
        <p:spPr>
          <a:xfrm>
            <a:off x="5205516" y="6077414"/>
            <a:ext cx="993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(16, -16)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4DEBC0-56B6-454A-91F8-B1862EE00F41}"/>
              </a:ext>
            </a:extLst>
          </p:cNvPr>
          <p:cNvSpPr txBox="1"/>
          <p:nvPr/>
        </p:nvSpPr>
        <p:spPr>
          <a:xfrm>
            <a:off x="5291008" y="1245144"/>
            <a:ext cx="993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(16, 16)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ED43F1C-2803-F74C-9651-112D2BD647D0}"/>
              </a:ext>
            </a:extLst>
          </p:cNvPr>
          <p:cNvSpPr txBox="1"/>
          <p:nvPr/>
        </p:nvSpPr>
        <p:spPr>
          <a:xfrm>
            <a:off x="133565" y="1245143"/>
            <a:ext cx="993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(-16, 16)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0765131-9447-4C44-931A-43E1B93BBEEB}"/>
              </a:ext>
            </a:extLst>
          </p:cNvPr>
          <p:cNvCxnSpPr>
            <a:stCxn id="4" idx="0"/>
            <a:endCxn id="4" idx="2"/>
          </p:cNvCxnSpPr>
          <p:nvPr/>
        </p:nvCxnSpPr>
        <p:spPr>
          <a:xfrm>
            <a:off x="3037722" y="1561172"/>
            <a:ext cx="0" cy="4438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D3FBAC7-85B5-3C47-B35C-27A955D16F67}"/>
              </a:ext>
            </a:extLst>
          </p:cNvPr>
          <p:cNvCxnSpPr>
            <a:cxnSpLocks/>
          </p:cNvCxnSpPr>
          <p:nvPr/>
        </p:nvCxnSpPr>
        <p:spPr>
          <a:xfrm>
            <a:off x="577892" y="3769113"/>
            <a:ext cx="491965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8A41387-28C5-DE48-841A-2335B26C1D70}"/>
              </a:ext>
            </a:extLst>
          </p:cNvPr>
          <p:cNvCxnSpPr>
            <a:cxnSpLocks/>
          </p:cNvCxnSpPr>
          <p:nvPr/>
        </p:nvCxnSpPr>
        <p:spPr>
          <a:xfrm>
            <a:off x="577891" y="2772938"/>
            <a:ext cx="24598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9BEDA4F-10D7-7C49-9BFB-35FB3C88EF64}"/>
              </a:ext>
            </a:extLst>
          </p:cNvPr>
          <p:cNvCxnSpPr>
            <a:cxnSpLocks/>
          </p:cNvCxnSpPr>
          <p:nvPr/>
        </p:nvCxnSpPr>
        <p:spPr>
          <a:xfrm>
            <a:off x="1807802" y="1576042"/>
            <a:ext cx="0" cy="22042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89CC8C9-62FD-CE44-A725-64BA847FCAAD}"/>
              </a:ext>
            </a:extLst>
          </p:cNvPr>
          <p:cNvCxnSpPr>
            <a:cxnSpLocks/>
          </p:cNvCxnSpPr>
          <p:nvPr/>
        </p:nvCxnSpPr>
        <p:spPr>
          <a:xfrm>
            <a:off x="1807802" y="3713356"/>
            <a:ext cx="0" cy="228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FADBD58-BAB1-D649-B8BE-8DED6819B1CF}"/>
              </a:ext>
            </a:extLst>
          </p:cNvPr>
          <p:cNvCxnSpPr>
            <a:cxnSpLocks/>
          </p:cNvCxnSpPr>
          <p:nvPr/>
        </p:nvCxnSpPr>
        <p:spPr>
          <a:xfrm>
            <a:off x="585326" y="4832193"/>
            <a:ext cx="24598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13D531F-986D-BE47-A6B8-ABF050F2A526}"/>
              </a:ext>
            </a:extLst>
          </p:cNvPr>
          <p:cNvCxnSpPr>
            <a:cxnSpLocks/>
          </p:cNvCxnSpPr>
          <p:nvPr/>
        </p:nvCxnSpPr>
        <p:spPr>
          <a:xfrm>
            <a:off x="1807802" y="3289607"/>
            <a:ext cx="123735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FC8060C-B4EF-EC44-8115-288D4A8E64D4}"/>
              </a:ext>
            </a:extLst>
          </p:cNvPr>
          <p:cNvCxnSpPr>
            <a:cxnSpLocks/>
          </p:cNvCxnSpPr>
          <p:nvPr/>
        </p:nvCxnSpPr>
        <p:spPr>
          <a:xfrm>
            <a:off x="2395969" y="2772938"/>
            <a:ext cx="0" cy="10073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>
            <a:extLst>
              <a:ext uri="{FF2B5EF4-FFF2-40B4-BE49-F238E27FC236}">
                <a16:creationId xmlns:a16="http://schemas.microsoft.com/office/drawing/2014/main" id="{E435A33E-DF17-AA4F-ACF3-51283F51EF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4776" y="3385394"/>
            <a:ext cx="323208" cy="2879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C84DB4F-3C32-9E4B-9CBC-D82CA6D7D3EE}"/>
                  </a:ext>
                </a:extLst>
              </p:cNvPr>
              <p:cNvSpPr txBox="1"/>
              <p:nvPr/>
            </p:nvSpPr>
            <p:spPr>
              <a:xfrm>
                <a:off x="421311" y="777388"/>
                <a:ext cx="58632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accent5"/>
                    </a:solidFill>
                  </a:rPr>
                  <a:t>anchor = (-9, 3), </a:t>
                </a:r>
                <a:r>
                  <a:rPr lang="en-US" dirty="0">
                    <a:solidFill>
                      <a:schemeClr val="accent2"/>
                    </a:solidFill>
                  </a:rPr>
                  <a:t>range </a:t>
                </a:r>
                <a:r>
                  <a:rPr lang="en-US" dirty="0">
                    <a:solidFill>
                      <a:schemeClr val="accent5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=7</m:t>
                    </m:r>
                  </m:oMath>
                </a14:m>
                <a:r>
                  <a:rPr lang="en-US" dirty="0">
                    <a:solidFill>
                      <a:schemeClr val="accent2"/>
                    </a:solidFill>
                  </a:rPr>
                  <a:t>,  </a:t>
                </a:r>
                <a:r>
                  <a:rPr lang="en-US" dirty="0">
                    <a:solidFill>
                      <a:srgbClr val="7030A0"/>
                    </a:solidFill>
                  </a:rPr>
                  <a:t>Bucket size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endParaRPr lang="en-US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C84DB4F-3C32-9E4B-9CBC-D82CA6D7D3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311" y="777388"/>
                <a:ext cx="5863271" cy="369332"/>
              </a:xfrm>
              <a:prstGeom prst="rect">
                <a:avLst/>
              </a:prstGeom>
              <a:blipFill>
                <a:blip r:embed="rId4"/>
                <a:stretch>
                  <a:fillRect l="-648" t="-3333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Oval 36">
            <a:extLst>
              <a:ext uri="{FF2B5EF4-FFF2-40B4-BE49-F238E27FC236}">
                <a16:creationId xmlns:a16="http://schemas.microsoft.com/office/drawing/2014/main" id="{C40E7FAC-2BA5-204B-AF7C-B13A89D2BA1C}"/>
              </a:ext>
            </a:extLst>
          </p:cNvPr>
          <p:cNvSpPr/>
          <p:nvPr/>
        </p:nvSpPr>
        <p:spPr>
          <a:xfrm>
            <a:off x="1474775" y="1839952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9BC64F6B-B4FF-CC46-9D08-E3240F04BCC4}"/>
              </a:ext>
            </a:extLst>
          </p:cNvPr>
          <p:cNvSpPr/>
          <p:nvPr/>
        </p:nvSpPr>
        <p:spPr>
          <a:xfrm>
            <a:off x="1760377" y="2258122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030A4FD8-FDCA-1240-A03A-50E44C956454}"/>
              </a:ext>
            </a:extLst>
          </p:cNvPr>
          <p:cNvSpPr/>
          <p:nvPr/>
        </p:nvSpPr>
        <p:spPr>
          <a:xfrm>
            <a:off x="943232" y="2401225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858369C6-A3CE-A549-B7E8-894D1B0E3C4F}"/>
              </a:ext>
            </a:extLst>
          </p:cNvPr>
          <p:cNvSpPr/>
          <p:nvPr/>
        </p:nvSpPr>
        <p:spPr>
          <a:xfrm>
            <a:off x="2470945" y="2401225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A8DFBF64-6A63-4941-B76D-0711BFF9E589}"/>
              </a:ext>
            </a:extLst>
          </p:cNvPr>
          <p:cNvSpPr/>
          <p:nvPr/>
        </p:nvSpPr>
        <p:spPr>
          <a:xfrm>
            <a:off x="3258965" y="2810100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3F572112-0688-6D4E-9954-5C92A9766196}"/>
              </a:ext>
            </a:extLst>
          </p:cNvPr>
          <p:cNvSpPr/>
          <p:nvPr/>
        </p:nvSpPr>
        <p:spPr>
          <a:xfrm>
            <a:off x="2489532" y="3066575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29CE63BF-5CF8-D842-864E-357C56C2EF7F}"/>
              </a:ext>
            </a:extLst>
          </p:cNvPr>
          <p:cNvSpPr/>
          <p:nvPr/>
        </p:nvSpPr>
        <p:spPr>
          <a:xfrm>
            <a:off x="2073225" y="3486601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64B5F066-3BDC-2E47-A2A2-65998B32EDA0}"/>
              </a:ext>
            </a:extLst>
          </p:cNvPr>
          <p:cNvSpPr/>
          <p:nvPr/>
        </p:nvSpPr>
        <p:spPr>
          <a:xfrm>
            <a:off x="1556555" y="4241162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06F0AC4F-8993-1441-9484-031E5E3C4383}"/>
              </a:ext>
            </a:extLst>
          </p:cNvPr>
          <p:cNvSpPr/>
          <p:nvPr/>
        </p:nvSpPr>
        <p:spPr>
          <a:xfrm>
            <a:off x="2675385" y="3408542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284C06F-6037-6F4E-9388-4ED478106D7D}"/>
              </a:ext>
            </a:extLst>
          </p:cNvPr>
          <p:cNvSpPr txBox="1"/>
          <p:nvPr/>
        </p:nvSpPr>
        <p:spPr>
          <a:xfrm>
            <a:off x="2839728" y="3765467"/>
            <a:ext cx="2054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0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DC40580-A139-C249-90A1-1AC648FC3614}"/>
              </a:ext>
            </a:extLst>
          </p:cNvPr>
          <p:cNvSpPr txBox="1"/>
          <p:nvPr/>
        </p:nvSpPr>
        <p:spPr>
          <a:xfrm>
            <a:off x="2197241" y="3759315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-4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DD1F80B-070E-5045-9A7B-C782D99A825D}"/>
              </a:ext>
            </a:extLst>
          </p:cNvPr>
          <p:cNvSpPr txBox="1"/>
          <p:nvPr/>
        </p:nvSpPr>
        <p:spPr>
          <a:xfrm>
            <a:off x="3501723" y="3759315"/>
            <a:ext cx="2054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4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383F2446-45E7-AA4E-B621-DE69374595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92812" y="3168792"/>
            <a:ext cx="215900" cy="228600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8017408E-686D-CF48-9D4A-F5D3498FBDA5}"/>
              </a:ext>
            </a:extLst>
          </p:cNvPr>
          <p:cNvSpPr txBox="1"/>
          <p:nvPr/>
        </p:nvSpPr>
        <p:spPr>
          <a:xfrm>
            <a:off x="1592398" y="3768840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-8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89434D0-EFD9-E948-AF48-D52018F7B778}"/>
              </a:ext>
            </a:extLst>
          </p:cNvPr>
          <p:cNvSpPr txBox="1"/>
          <p:nvPr/>
        </p:nvSpPr>
        <p:spPr>
          <a:xfrm>
            <a:off x="4081483" y="3779567"/>
            <a:ext cx="2054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8</a:t>
            </a: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13446AA9-C995-F048-A218-A84FE9DC843B}"/>
              </a:ext>
            </a:extLst>
          </p:cNvPr>
          <p:cNvCxnSpPr>
            <a:cxnSpLocks/>
          </p:cNvCxnSpPr>
          <p:nvPr/>
        </p:nvCxnSpPr>
        <p:spPr>
          <a:xfrm flipH="1">
            <a:off x="1620284" y="3457748"/>
            <a:ext cx="7231" cy="308205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6E462DB3-49F7-4A47-922A-63AADC96AE78}"/>
              </a:ext>
            </a:extLst>
          </p:cNvPr>
          <p:cNvCxnSpPr>
            <a:cxnSpLocks/>
          </p:cNvCxnSpPr>
          <p:nvPr/>
        </p:nvCxnSpPr>
        <p:spPr>
          <a:xfrm>
            <a:off x="1688655" y="3389482"/>
            <a:ext cx="1331256" cy="3823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24CB42CA-8EAE-CE4D-82D9-095DFE4458C3}"/>
              </a:ext>
            </a:extLst>
          </p:cNvPr>
          <p:cNvSpPr txBox="1"/>
          <p:nvPr/>
        </p:nvSpPr>
        <p:spPr>
          <a:xfrm>
            <a:off x="1444753" y="3764077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00B0F0"/>
                </a:solidFill>
              </a:rPr>
              <a:t>-9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BCC205CA-23A5-1641-A112-80D91CF958DF}"/>
              </a:ext>
            </a:extLst>
          </p:cNvPr>
          <p:cNvSpPr txBox="1"/>
          <p:nvPr/>
        </p:nvSpPr>
        <p:spPr>
          <a:xfrm>
            <a:off x="3025913" y="3287814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00B0F0"/>
                </a:solidFill>
              </a:rPr>
              <a:t>3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359B3557-F84D-874D-BC31-BDABDB1128EF}"/>
              </a:ext>
            </a:extLst>
          </p:cNvPr>
          <p:cNvSpPr txBox="1"/>
          <p:nvPr/>
        </p:nvSpPr>
        <p:spPr>
          <a:xfrm>
            <a:off x="2778255" y="4183182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-4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B980752-22D2-A34A-A952-DA61554DFFDF}"/>
              </a:ext>
            </a:extLst>
          </p:cNvPr>
          <p:cNvSpPr txBox="1"/>
          <p:nvPr/>
        </p:nvSpPr>
        <p:spPr>
          <a:xfrm>
            <a:off x="2802066" y="4664199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-8</a:t>
            </a: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8C929720-BA9D-3C46-BCF3-253BA94B95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87662" y="2614607"/>
            <a:ext cx="215900" cy="228600"/>
          </a:xfrm>
          <a:prstGeom prst="rect">
            <a:avLst/>
          </a:prstGeom>
        </p:spPr>
      </p:pic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E99C64F5-A836-4247-AEB1-5CCE9DDB9EAF}"/>
              </a:ext>
            </a:extLst>
          </p:cNvPr>
          <p:cNvCxnSpPr>
            <a:cxnSpLocks/>
          </p:cNvCxnSpPr>
          <p:nvPr/>
        </p:nvCxnSpPr>
        <p:spPr>
          <a:xfrm>
            <a:off x="1607804" y="3422830"/>
            <a:ext cx="1203348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Oval 74">
            <a:extLst>
              <a:ext uri="{FF2B5EF4-FFF2-40B4-BE49-F238E27FC236}">
                <a16:creationId xmlns:a16="http://schemas.microsoft.com/office/drawing/2014/main" id="{47CCA042-4D34-1543-97CB-B2810DB98106}"/>
              </a:ext>
            </a:extLst>
          </p:cNvPr>
          <p:cNvSpPr/>
          <p:nvPr/>
        </p:nvSpPr>
        <p:spPr>
          <a:xfrm>
            <a:off x="714103" y="2512737"/>
            <a:ext cx="2015380" cy="2011680"/>
          </a:xfrm>
          <a:prstGeom prst="ellipse">
            <a:avLst/>
          </a:prstGeom>
          <a:solidFill>
            <a:schemeClr val="accent2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1437A734-5F5E-1F4E-AFCE-0B91124B4081}"/>
                  </a:ext>
                </a:extLst>
              </p:cNvPr>
              <p:cNvSpPr txBox="1"/>
              <p:nvPr/>
            </p:nvSpPr>
            <p:spPr>
              <a:xfrm>
                <a:off x="731650" y="2105956"/>
                <a:ext cx="27584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1437A734-5F5E-1F4E-AFCE-0B91124B40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650" y="2105956"/>
                <a:ext cx="275845" cy="276999"/>
              </a:xfrm>
              <a:prstGeom prst="rect">
                <a:avLst/>
              </a:prstGeom>
              <a:blipFill>
                <a:blip r:embed="rId7"/>
                <a:stretch>
                  <a:fillRect l="-22727" r="-4545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87D865D-922E-7D46-B0B6-3DC6B703FAF7}"/>
                  </a:ext>
                </a:extLst>
              </p:cNvPr>
              <p:cNvSpPr txBox="1"/>
              <p:nvPr/>
            </p:nvSpPr>
            <p:spPr>
              <a:xfrm>
                <a:off x="1255534" y="1629692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87D865D-922E-7D46-B0B6-3DC6B703FA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5534" y="1629692"/>
                <a:ext cx="281167" cy="276999"/>
              </a:xfrm>
              <a:prstGeom prst="rect">
                <a:avLst/>
              </a:prstGeom>
              <a:blipFill>
                <a:blip r:embed="rId8"/>
                <a:stretch>
                  <a:fillRect l="-17391" r="-4348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BB3CD07-D837-F44C-A472-66C908F6DB16}"/>
                  </a:ext>
                </a:extLst>
              </p:cNvPr>
              <p:cNvSpPr txBox="1"/>
              <p:nvPr/>
            </p:nvSpPr>
            <p:spPr>
              <a:xfrm>
                <a:off x="1898473" y="1958313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BB3CD07-D837-F44C-A472-66C908F6DB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8473" y="1958313"/>
                <a:ext cx="281167" cy="276999"/>
              </a:xfrm>
              <a:prstGeom prst="rect">
                <a:avLst/>
              </a:prstGeom>
              <a:blipFill>
                <a:blip r:embed="rId9"/>
                <a:stretch>
                  <a:fillRect l="-16667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4A56388C-2791-C543-86A1-29F83A27FAD6}"/>
                  </a:ext>
                </a:extLst>
              </p:cNvPr>
              <p:cNvSpPr txBox="1"/>
              <p:nvPr/>
            </p:nvSpPr>
            <p:spPr>
              <a:xfrm>
                <a:off x="2379493" y="2110708"/>
                <a:ext cx="27943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4A56388C-2791-C543-86A1-29F83A27FA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9493" y="2110708"/>
                <a:ext cx="279435" cy="276999"/>
              </a:xfrm>
              <a:prstGeom prst="rect">
                <a:avLst/>
              </a:prstGeom>
              <a:blipFill>
                <a:blip r:embed="rId10"/>
                <a:stretch>
                  <a:fillRect l="-17391" r="-4348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23C3719B-A6AF-164F-90D4-CEF73935F3C9}"/>
                  </a:ext>
                </a:extLst>
              </p:cNvPr>
              <p:cNvSpPr txBox="1"/>
              <p:nvPr/>
            </p:nvSpPr>
            <p:spPr>
              <a:xfrm>
                <a:off x="3236751" y="2467902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23C3719B-A6AF-164F-90D4-CEF73935F3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6751" y="2467902"/>
                <a:ext cx="281167" cy="276999"/>
              </a:xfrm>
              <a:prstGeom prst="rect">
                <a:avLst/>
              </a:prstGeom>
              <a:blipFill>
                <a:blip r:embed="rId11"/>
                <a:stretch>
                  <a:fillRect l="-17391" r="-4348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CB576CCD-353B-A64A-A8B6-79C729DF5242}"/>
                  </a:ext>
                </a:extLst>
              </p:cNvPr>
              <p:cNvSpPr txBox="1"/>
              <p:nvPr/>
            </p:nvSpPr>
            <p:spPr>
              <a:xfrm>
                <a:off x="2603329" y="2834619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CB576CCD-353B-A64A-A8B6-79C729DF52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3329" y="2834619"/>
                <a:ext cx="281167" cy="276999"/>
              </a:xfrm>
              <a:prstGeom prst="rect">
                <a:avLst/>
              </a:prstGeom>
              <a:blipFill>
                <a:blip r:embed="rId12"/>
                <a:stretch>
                  <a:fillRect l="-17391" r="-4348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1EE9049A-08B4-3D4B-842B-844CD7B49850}"/>
                  </a:ext>
                </a:extLst>
              </p:cNvPr>
              <p:cNvSpPr txBox="1"/>
              <p:nvPr/>
            </p:nvSpPr>
            <p:spPr>
              <a:xfrm>
                <a:off x="2755729" y="3401371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1EE9049A-08B4-3D4B-842B-844CD7B498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5729" y="3401371"/>
                <a:ext cx="281167" cy="276999"/>
              </a:xfrm>
              <a:prstGeom prst="rect">
                <a:avLst/>
              </a:prstGeom>
              <a:blipFill>
                <a:blip r:embed="rId13"/>
                <a:stretch>
                  <a:fillRect l="-17391" r="-4348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3BC46F4D-80C4-8045-966E-89D8A837A63B}"/>
                  </a:ext>
                </a:extLst>
              </p:cNvPr>
              <p:cNvSpPr txBox="1"/>
              <p:nvPr/>
            </p:nvSpPr>
            <p:spPr>
              <a:xfrm>
                <a:off x="2108022" y="3510907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3BC46F4D-80C4-8045-966E-89D8A837A6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8022" y="3510907"/>
                <a:ext cx="281167" cy="276999"/>
              </a:xfrm>
              <a:prstGeom prst="rect">
                <a:avLst/>
              </a:prstGeom>
              <a:blipFill>
                <a:blip r:embed="rId14"/>
                <a:stretch>
                  <a:fillRect l="-17391" r="-4348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A21FCB75-57F2-6B4B-B6D4-2E51392F06B3}"/>
                  </a:ext>
                </a:extLst>
              </p:cNvPr>
              <p:cNvSpPr txBox="1"/>
              <p:nvPr/>
            </p:nvSpPr>
            <p:spPr>
              <a:xfrm>
                <a:off x="1574613" y="4277677"/>
                <a:ext cx="27584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A21FCB75-57F2-6B4B-B6D4-2E51392F06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4613" y="4277677"/>
                <a:ext cx="275845" cy="276999"/>
              </a:xfrm>
              <a:prstGeom prst="rect">
                <a:avLst/>
              </a:prstGeom>
              <a:blipFill>
                <a:blip r:embed="rId15"/>
                <a:stretch>
                  <a:fillRect l="-17391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111C7B60-146D-7C49-AE2F-67EB5ACFE4E2}"/>
              </a:ext>
            </a:extLst>
          </p:cNvPr>
          <p:cNvCxnSpPr>
            <a:cxnSpLocks/>
          </p:cNvCxnSpPr>
          <p:nvPr/>
        </p:nvCxnSpPr>
        <p:spPr>
          <a:xfrm flipH="1">
            <a:off x="7024504" y="1413529"/>
            <a:ext cx="1142054" cy="614225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B7A097B4-96AB-5B49-B870-C1FACE0D83D2}"/>
              </a:ext>
            </a:extLst>
          </p:cNvPr>
          <p:cNvCxnSpPr>
            <a:cxnSpLocks/>
          </p:cNvCxnSpPr>
          <p:nvPr/>
        </p:nvCxnSpPr>
        <p:spPr>
          <a:xfrm flipH="1">
            <a:off x="8386763" y="1576042"/>
            <a:ext cx="331640" cy="7378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CADC76E4-CC05-974D-9737-328F5B01EFE9}"/>
              </a:ext>
            </a:extLst>
          </p:cNvPr>
          <p:cNvCxnSpPr>
            <a:cxnSpLocks/>
          </p:cNvCxnSpPr>
          <p:nvPr/>
        </p:nvCxnSpPr>
        <p:spPr>
          <a:xfrm>
            <a:off x="9458325" y="1561172"/>
            <a:ext cx="705531" cy="6741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D65B81CE-AB0E-8F4C-9BB4-A473BDD2C31D}"/>
              </a:ext>
            </a:extLst>
          </p:cNvPr>
          <p:cNvCxnSpPr>
            <a:cxnSpLocks/>
          </p:cNvCxnSpPr>
          <p:nvPr/>
        </p:nvCxnSpPr>
        <p:spPr>
          <a:xfrm>
            <a:off x="9797354" y="1413529"/>
            <a:ext cx="1526024" cy="4005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Oval 107">
            <a:extLst>
              <a:ext uri="{FF2B5EF4-FFF2-40B4-BE49-F238E27FC236}">
                <a16:creationId xmlns:a16="http://schemas.microsoft.com/office/drawing/2014/main" id="{983A2BA5-38F6-9B41-9D65-F467C840EA86}"/>
              </a:ext>
            </a:extLst>
          </p:cNvPr>
          <p:cNvSpPr/>
          <p:nvPr/>
        </p:nvSpPr>
        <p:spPr>
          <a:xfrm>
            <a:off x="9625534" y="2400465"/>
            <a:ext cx="1076643" cy="54221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0D11F92F-18CC-5F49-A9E5-F8FEF8B76FC5}"/>
                  </a:ext>
                </a:extLst>
              </p:cNvPr>
              <p:cNvSpPr/>
              <p:nvPr/>
            </p:nvSpPr>
            <p:spPr>
              <a:xfrm>
                <a:off x="7848441" y="2343499"/>
                <a:ext cx="1076643" cy="542215"/>
              </a:xfrm>
              <a:prstGeom prst="ellipse">
                <a:avLst/>
              </a:prstGeom>
              <a:solidFill>
                <a:schemeClr val="accent6">
                  <a:alpha val="4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0D11F92F-18CC-5F49-A9E5-F8FEF8B76F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8441" y="2343499"/>
                <a:ext cx="1076643" cy="542215"/>
              </a:xfrm>
              <a:prstGeom prst="ellipse">
                <a:avLst/>
              </a:prstGeom>
              <a:blipFill>
                <a:blip r:embed="rId1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0" name="Oval 109">
            <a:extLst>
              <a:ext uri="{FF2B5EF4-FFF2-40B4-BE49-F238E27FC236}">
                <a16:creationId xmlns:a16="http://schemas.microsoft.com/office/drawing/2014/main" id="{3A3D12D0-9524-5244-865E-3FB35B4E64CB}"/>
              </a:ext>
            </a:extLst>
          </p:cNvPr>
          <p:cNvSpPr/>
          <p:nvPr/>
        </p:nvSpPr>
        <p:spPr>
          <a:xfrm>
            <a:off x="10985081" y="1895708"/>
            <a:ext cx="1076643" cy="54221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ADE06B88-5EB9-E941-99AB-D2D46618547D}"/>
              </a:ext>
            </a:extLst>
          </p:cNvPr>
          <p:cNvCxnSpPr>
            <a:cxnSpLocks/>
          </p:cNvCxnSpPr>
          <p:nvPr/>
        </p:nvCxnSpPr>
        <p:spPr>
          <a:xfrm flipH="1">
            <a:off x="5991988" y="2521133"/>
            <a:ext cx="544736" cy="2841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592A0D34-9286-6847-AA3B-8DE51A1D2F2E}"/>
              </a:ext>
            </a:extLst>
          </p:cNvPr>
          <p:cNvCxnSpPr>
            <a:cxnSpLocks/>
          </p:cNvCxnSpPr>
          <p:nvPr/>
        </p:nvCxnSpPr>
        <p:spPr>
          <a:xfrm flipH="1">
            <a:off x="6207366" y="2606401"/>
            <a:ext cx="568662" cy="8009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8D157BAD-C517-2B49-BAD7-377C9F5923FC}"/>
              </a:ext>
            </a:extLst>
          </p:cNvPr>
          <p:cNvCxnSpPr>
            <a:cxnSpLocks/>
          </p:cNvCxnSpPr>
          <p:nvPr/>
        </p:nvCxnSpPr>
        <p:spPr>
          <a:xfrm flipH="1">
            <a:off x="6842129" y="2653318"/>
            <a:ext cx="194544" cy="73207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3F21784C-D3B2-8B4F-B5FC-37D7108EEC12}"/>
              </a:ext>
            </a:extLst>
          </p:cNvPr>
          <p:cNvCxnSpPr>
            <a:cxnSpLocks/>
          </p:cNvCxnSpPr>
          <p:nvPr/>
        </p:nvCxnSpPr>
        <p:spPr>
          <a:xfrm>
            <a:off x="7366031" y="2618573"/>
            <a:ext cx="416309" cy="8923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Oval 118">
            <a:extLst>
              <a:ext uri="{FF2B5EF4-FFF2-40B4-BE49-F238E27FC236}">
                <a16:creationId xmlns:a16="http://schemas.microsoft.com/office/drawing/2014/main" id="{14DFBD9B-49EA-8941-812E-EE9DBCBB212D}"/>
              </a:ext>
            </a:extLst>
          </p:cNvPr>
          <p:cNvSpPr/>
          <p:nvPr/>
        </p:nvSpPr>
        <p:spPr>
          <a:xfrm>
            <a:off x="6531303" y="3485133"/>
            <a:ext cx="694275" cy="58314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Oval 121">
                <a:extLst>
                  <a:ext uri="{FF2B5EF4-FFF2-40B4-BE49-F238E27FC236}">
                    <a16:creationId xmlns:a16="http://schemas.microsoft.com/office/drawing/2014/main" id="{B950B928-B08F-FA4D-8639-878213CF86A3}"/>
                  </a:ext>
                </a:extLst>
              </p:cNvPr>
              <p:cNvSpPr/>
              <p:nvPr/>
            </p:nvSpPr>
            <p:spPr>
              <a:xfrm>
                <a:off x="5755733" y="3495491"/>
                <a:ext cx="694275" cy="583149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3,</m:t>
                      </m:r>
                    </m:oMath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2" name="Oval 121">
                <a:extLst>
                  <a:ext uri="{FF2B5EF4-FFF2-40B4-BE49-F238E27FC236}">
                    <a16:creationId xmlns:a16="http://schemas.microsoft.com/office/drawing/2014/main" id="{B950B928-B08F-FA4D-8639-878213CF86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5733" y="3495491"/>
                <a:ext cx="694275" cy="583149"/>
              </a:xfrm>
              <a:prstGeom prst="ellipse">
                <a:avLst/>
              </a:prstGeom>
              <a:blipFill>
                <a:blip r:embed="rId17"/>
                <a:stretch>
                  <a:fillRect b="-1041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B80EAF62-6A74-BC44-A38D-4789B856867E}"/>
                  </a:ext>
                </a:extLst>
              </p:cNvPr>
              <p:cNvSpPr/>
              <p:nvPr/>
            </p:nvSpPr>
            <p:spPr>
              <a:xfrm>
                <a:off x="5495866" y="2805079"/>
                <a:ext cx="694275" cy="583149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1,</m:t>
                      </m:r>
                    </m:oMath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B80EAF62-6A74-BC44-A38D-4789B85686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5866" y="2805079"/>
                <a:ext cx="694275" cy="583149"/>
              </a:xfrm>
              <a:prstGeom prst="ellipse">
                <a:avLst/>
              </a:prstGeom>
              <a:blipFill>
                <a:blip r:embed="rId18"/>
                <a:stretch>
                  <a:fillRect b="-1250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6AF9F15E-DED0-E949-8CBC-6D664601DCBA}"/>
              </a:ext>
            </a:extLst>
          </p:cNvPr>
          <p:cNvCxnSpPr>
            <a:cxnSpLocks/>
          </p:cNvCxnSpPr>
          <p:nvPr/>
        </p:nvCxnSpPr>
        <p:spPr>
          <a:xfrm flipH="1">
            <a:off x="7065249" y="4017633"/>
            <a:ext cx="471373" cy="7026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Oval 127">
            <a:extLst>
              <a:ext uri="{FF2B5EF4-FFF2-40B4-BE49-F238E27FC236}">
                <a16:creationId xmlns:a16="http://schemas.microsoft.com/office/drawing/2014/main" id="{A0B66E87-88B7-A04F-A32B-5928CE8DFC70}"/>
              </a:ext>
            </a:extLst>
          </p:cNvPr>
          <p:cNvSpPr>
            <a:spLocks noChangeAspect="1"/>
          </p:cNvSpPr>
          <p:nvPr/>
        </p:nvSpPr>
        <p:spPr>
          <a:xfrm>
            <a:off x="6727461" y="4771921"/>
            <a:ext cx="457200" cy="4572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AE3FDE38-857D-5640-84DD-8A9C8980D6D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465656" y="4767156"/>
                <a:ext cx="457200" cy="4572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AE3FDE38-857D-5640-84DD-8A9C8980D6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5656" y="4767156"/>
                <a:ext cx="457200" cy="457200"/>
              </a:xfrm>
              <a:prstGeom prst="ellipse">
                <a:avLst/>
              </a:prstGeom>
              <a:blipFill>
                <a:blip r:embed="rId19"/>
                <a:stretch>
                  <a:fillRect l="-540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5F03693F-5766-F643-906E-483748D372C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185971" y="4809362"/>
                <a:ext cx="457200" cy="4572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5F03693F-5766-F643-906E-483748D372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5971" y="4809362"/>
                <a:ext cx="457200" cy="457200"/>
              </a:xfrm>
              <a:prstGeom prst="ellipse">
                <a:avLst/>
              </a:prstGeom>
              <a:blipFill>
                <a:blip r:embed="rId20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47F7244A-6014-6E41-B954-C65631D8DF2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938454" y="4804597"/>
                <a:ext cx="457200" cy="4572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47F7244A-6014-6E41-B954-C65631D8DF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8454" y="4804597"/>
                <a:ext cx="457200" cy="457200"/>
              </a:xfrm>
              <a:prstGeom prst="ellipse">
                <a:avLst/>
              </a:prstGeom>
              <a:blipFill>
                <a:blip r:embed="rId21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86C3C6BC-7568-E74F-845F-E9A1CC6A12C8}"/>
              </a:ext>
            </a:extLst>
          </p:cNvPr>
          <p:cNvCxnSpPr>
            <a:cxnSpLocks/>
          </p:cNvCxnSpPr>
          <p:nvPr/>
        </p:nvCxnSpPr>
        <p:spPr>
          <a:xfrm flipH="1">
            <a:off x="7718607" y="4143770"/>
            <a:ext cx="53702" cy="5204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F9FD7456-EC2D-874A-825D-C68AAE470598}"/>
              </a:ext>
            </a:extLst>
          </p:cNvPr>
          <p:cNvCxnSpPr>
            <a:cxnSpLocks/>
          </p:cNvCxnSpPr>
          <p:nvPr/>
        </p:nvCxnSpPr>
        <p:spPr>
          <a:xfrm>
            <a:off x="8070568" y="4098965"/>
            <a:ext cx="482015" cy="6213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C331B52D-8C73-2141-9943-8CE625BB0894}"/>
              </a:ext>
            </a:extLst>
          </p:cNvPr>
          <p:cNvCxnSpPr>
            <a:cxnSpLocks/>
          </p:cNvCxnSpPr>
          <p:nvPr/>
        </p:nvCxnSpPr>
        <p:spPr>
          <a:xfrm>
            <a:off x="8200258" y="3867037"/>
            <a:ext cx="966796" cy="7971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60FCD9C5-0658-5C4A-86EE-EDD0578A946C}"/>
              </a:ext>
            </a:extLst>
          </p:cNvPr>
          <p:cNvCxnSpPr>
            <a:cxnSpLocks/>
          </p:cNvCxnSpPr>
          <p:nvPr/>
        </p:nvCxnSpPr>
        <p:spPr>
          <a:xfrm flipH="1">
            <a:off x="9420085" y="2973118"/>
            <a:ext cx="445823" cy="5377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ACC8C392-6B31-1D42-85A5-A362D0CC4440}"/>
              </a:ext>
            </a:extLst>
          </p:cNvPr>
          <p:cNvCxnSpPr>
            <a:cxnSpLocks/>
          </p:cNvCxnSpPr>
          <p:nvPr/>
        </p:nvCxnSpPr>
        <p:spPr>
          <a:xfrm flipH="1">
            <a:off x="10113498" y="2984513"/>
            <a:ext cx="177310" cy="5841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4FDCD2B7-152B-BC4D-BB03-338334E6D6CE}"/>
              </a:ext>
            </a:extLst>
          </p:cNvPr>
          <p:cNvCxnSpPr>
            <a:cxnSpLocks/>
          </p:cNvCxnSpPr>
          <p:nvPr/>
        </p:nvCxnSpPr>
        <p:spPr>
          <a:xfrm>
            <a:off x="10549970" y="3006664"/>
            <a:ext cx="344285" cy="5914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704DD6B7-F153-594D-9753-4ECACF1A8F29}"/>
              </a:ext>
            </a:extLst>
          </p:cNvPr>
          <p:cNvCxnSpPr>
            <a:cxnSpLocks/>
          </p:cNvCxnSpPr>
          <p:nvPr/>
        </p:nvCxnSpPr>
        <p:spPr>
          <a:xfrm>
            <a:off x="10730836" y="2857181"/>
            <a:ext cx="792566" cy="6537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Oval 147">
            <a:extLst>
              <a:ext uri="{FF2B5EF4-FFF2-40B4-BE49-F238E27FC236}">
                <a16:creationId xmlns:a16="http://schemas.microsoft.com/office/drawing/2014/main" id="{827F7AEF-055D-7645-B788-01CE6D6AE33F}"/>
              </a:ext>
            </a:extLst>
          </p:cNvPr>
          <p:cNvSpPr/>
          <p:nvPr/>
        </p:nvSpPr>
        <p:spPr>
          <a:xfrm>
            <a:off x="9797354" y="3649406"/>
            <a:ext cx="694275" cy="58314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Oval 148">
            <a:extLst>
              <a:ext uri="{FF2B5EF4-FFF2-40B4-BE49-F238E27FC236}">
                <a16:creationId xmlns:a16="http://schemas.microsoft.com/office/drawing/2014/main" id="{431BBF08-0D12-184D-A846-741CACC514FB}"/>
              </a:ext>
            </a:extLst>
          </p:cNvPr>
          <p:cNvSpPr/>
          <p:nvPr/>
        </p:nvSpPr>
        <p:spPr>
          <a:xfrm>
            <a:off x="10702177" y="3678540"/>
            <a:ext cx="694275" cy="58314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57210AA5-CE15-6046-AAF8-4BFDDE75CBE4}"/>
              </a:ext>
            </a:extLst>
          </p:cNvPr>
          <p:cNvSpPr/>
          <p:nvPr/>
        </p:nvSpPr>
        <p:spPr>
          <a:xfrm>
            <a:off x="11493405" y="3539870"/>
            <a:ext cx="694275" cy="58314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Oval 153">
                <a:extLst>
                  <a:ext uri="{FF2B5EF4-FFF2-40B4-BE49-F238E27FC236}">
                    <a16:creationId xmlns:a16="http://schemas.microsoft.com/office/drawing/2014/main" id="{271A5EE8-5ED8-3A4E-B8F3-FA3409777DF6}"/>
                  </a:ext>
                </a:extLst>
              </p:cNvPr>
              <p:cNvSpPr/>
              <p:nvPr/>
            </p:nvSpPr>
            <p:spPr>
              <a:xfrm>
                <a:off x="8997364" y="3595714"/>
                <a:ext cx="694275" cy="58314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4" name="Oval 153">
                <a:extLst>
                  <a:ext uri="{FF2B5EF4-FFF2-40B4-BE49-F238E27FC236}">
                    <a16:creationId xmlns:a16="http://schemas.microsoft.com/office/drawing/2014/main" id="{271A5EE8-5ED8-3A4E-B8F3-FA3409777D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7364" y="3595714"/>
                <a:ext cx="694275" cy="583149"/>
              </a:xfrm>
              <a:prstGeom prst="ellipse">
                <a:avLst/>
              </a:prstGeom>
              <a:blipFill>
                <a:blip r:embed="rId2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5" name="Picture 154">
            <a:extLst>
              <a:ext uri="{FF2B5EF4-FFF2-40B4-BE49-F238E27FC236}">
                <a16:creationId xmlns:a16="http://schemas.microsoft.com/office/drawing/2014/main" id="{CB16B6D5-7266-2B49-A61F-FDDD03F808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0944" y="3744073"/>
            <a:ext cx="153965" cy="137160"/>
          </a:xfrm>
          <a:prstGeom prst="rect">
            <a:avLst/>
          </a:prstGeom>
        </p:spPr>
      </p:pic>
      <p:sp>
        <p:nvSpPr>
          <p:cNvPr id="99" name="Oval 98">
            <a:extLst>
              <a:ext uri="{FF2B5EF4-FFF2-40B4-BE49-F238E27FC236}">
                <a16:creationId xmlns:a16="http://schemas.microsoft.com/office/drawing/2014/main" id="{4DF2B516-5D26-BC44-ABD1-862D6F015EF3}"/>
              </a:ext>
            </a:extLst>
          </p:cNvPr>
          <p:cNvSpPr/>
          <p:nvPr/>
        </p:nvSpPr>
        <p:spPr>
          <a:xfrm>
            <a:off x="7472283" y="3518577"/>
            <a:ext cx="694275" cy="58314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37DFD9-6CD9-3546-87F1-5FC17F5969CC}"/>
              </a:ext>
            </a:extLst>
          </p:cNvPr>
          <p:cNvSpPr txBox="1"/>
          <p:nvPr/>
        </p:nvSpPr>
        <p:spPr>
          <a:xfrm>
            <a:off x="5954600" y="5662006"/>
            <a:ext cx="570520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rgbClr val="FF0000"/>
                </a:solidFill>
              </a:rPr>
              <a:t>Zero intersection</a:t>
            </a:r>
            <a:r>
              <a:rPr lang="en-US" sz="2200" dirty="0">
                <a:solidFill>
                  <a:schemeClr val="tx1"/>
                </a:solidFill>
              </a:rPr>
              <a:t> between currently spanned quadrant and range: Subtree </a:t>
            </a:r>
            <a:r>
              <a:rPr lang="en-US" sz="2200" b="1" dirty="0">
                <a:solidFill>
                  <a:schemeClr val="tx1"/>
                </a:solidFill>
              </a:rPr>
              <a:t>cannot</a:t>
            </a:r>
            <a:r>
              <a:rPr lang="en-US" sz="2200" dirty="0">
                <a:solidFill>
                  <a:schemeClr val="tx1"/>
                </a:solidFill>
              </a:rPr>
              <a:t> contribute to solution set. Immediately backtrack.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6539044-932F-F94C-891F-73197BA1C384}"/>
              </a:ext>
            </a:extLst>
          </p:cNvPr>
          <p:cNvSpPr txBox="1"/>
          <p:nvPr/>
        </p:nvSpPr>
        <p:spPr>
          <a:xfrm>
            <a:off x="7807373" y="1953831"/>
            <a:ext cx="391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2BEF9F79-B855-F649-AFA9-D453D2E1E760}"/>
              </a:ext>
            </a:extLst>
          </p:cNvPr>
          <p:cNvSpPr txBox="1"/>
          <p:nvPr/>
        </p:nvSpPr>
        <p:spPr>
          <a:xfrm>
            <a:off x="11313694" y="1575628"/>
            <a:ext cx="529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5E812413-BBE4-7647-A2BA-6960FBD8C083}"/>
              </a:ext>
            </a:extLst>
          </p:cNvPr>
          <p:cNvSpPr txBox="1"/>
          <p:nvPr/>
        </p:nvSpPr>
        <p:spPr>
          <a:xfrm>
            <a:off x="9485912" y="2084456"/>
            <a:ext cx="529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9A3B4C21-A596-8945-B6F4-36BB04822740}"/>
              </a:ext>
            </a:extLst>
          </p:cNvPr>
          <p:cNvSpPr/>
          <p:nvPr/>
        </p:nvSpPr>
        <p:spPr>
          <a:xfrm>
            <a:off x="3050855" y="1575811"/>
            <a:ext cx="2449383" cy="2204683"/>
          </a:xfrm>
          <a:prstGeom prst="rect">
            <a:avLst/>
          </a:prstGeom>
          <a:solidFill>
            <a:schemeClr val="accent6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425AB2A4-B347-3745-89AA-E65424BDB888}"/>
              </a:ext>
            </a:extLst>
          </p:cNvPr>
          <p:cNvSpPr/>
          <p:nvPr/>
        </p:nvSpPr>
        <p:spPr>
          <a:xfrm>
            <a:off x="8072437" y="1039170"/>
            <a:ext cx="1728788" cy="482972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416EBD53-0B5C-554C-BD0E-46A3277ADDA7}"/>
              </a:ext>
            </a:extLst>
          </p:cNvPr>
          <p:cNvSpPr/>
          <p:nvPr/>
        </p:nvSpPr>
        <p:spPr>
          <a:xfrm>
            <a:off x="6459979" y="2111847"/>
            <a:ext cx="1076643" cy="542215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79E9ABAB-4AB8-C745-B1D4-48D1C3EBB5CE}"/>
              </a:ext>
            </a:extLst>
          </p:cNvPr>
          <p:cNvSpPr/>
          <p:nvPr/>
        </p:nvSpPr>
        <p:spPr>
          <a:xfrm>
            <a:off x="922853" y="4539096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D3E40637-8AB3-5540-9629-2FC670D86A4A}"/>
                  </a:ext>
                </a:extLst>
              </p:cNvPr>
              <p:cNvSpPr txBox="1"/>
              <p:nvPr/>
            </p:nvSpPr>
            <p:spPr>
              <a:xfrm>
                <a:off x="711271" y="4243827"/>
                <a:ext cx="3736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D3E40637-8AB3-5540-9629-2FC670D86A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271" y="4243827"/>
                <a:ext cx="373628" cy="276999"/>
              </a:xfrm>
              <a:prstGeom prst="rect">
                <a:avLst/>
              </a:prstGeom>
              <a:blipFill>
                <a:blip r:embed="rId23"/>
                <a:stretch>
                  <a:fillRect l="-13333" r="-3333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1" name="Oval 100">
            <a:extLst>
              <a:ext uri="{FF2B5EF4-FFF2-40B4-BE49-F238E27FC236}">
                <a16:creationId xmlns:a16="http://schemas.microsoft.com/office/drawing/2014/main" id="{37F644FD-A23D-EB4C-8F44-E504897788F2}"/>
              </a:ext>
            </a:extLst>
          </p:cNvPr>
          <p:cNvSpPr/>
          <p:nvPr/>
        </p:nvSpPr>
        <p:spPr>
          <a:xfrm>
            <a:off x="2375425" y="5591614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3FFD99D1-182A-0243-9056-68EB1FECC014}"/>
                  </a:ext>
                </a:extLst>
              </p:cNvPr>
              <p:cNvSpPr txBox="1"/>
              <p:nvPr/>
            </p:nvSpPr>
            <p:spPr>
              <a:xfrm>
                <a:off x="2163843" y="5296345"/>
                <a:ext cx="3736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3FFD99D1-182A-0243-9056-68EB1FECC0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3843" y="5296345"/>
                <a:ext cx="373628" cy="276999"/>
              </a:xfrm>
              <a:prstGeom prst="rect">
                <a:avLst/>
              </a:prstGeom>
              <a:blipFill>
                <a:blip r:embed="rId24"/>
                <a:stretch>
                  <a:fillRect l="-12903" r="-3226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30140943-5A68-9048-9A75-278ACCEFD248}"/>
                  </a:ext>
                </a:extLst>
              </p:cNvPr>
              <p:cNvSpPr/>
              <p:nvPr/>
            </p:nvSpPr>
            <p:spPr>
              <a:xfrm>
                <a:off x="11493405" y="3539870"/>
                <a:ext cx="694275" cy="58314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30140943-5A68-9048-9A75-278ACCEFD2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93405" y="3539870"/>
                <a:ext cx="694275" cy="583149"/>
              </a:xfrm>
              <a:prstGeom prst="ellipse">
                <a:avLst/>
              </a:prstGeom>
              <a:blipFill>
                <a:blip r:embed="rId2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Oval 103">
                <a:extLst>
                  <a:ext uri="{FF2B5EF4-FFF2-40B4-BE49-F238E27FC236}">
                    <a16:creationId xmlns:a16="http://schemas.microsoft.com/office/drawing/2014/main" id="{79C48B26-5648-E640-A878-614CE1E078F4}"/>
                  </a:ext>
                </a:extLst>
              </p:cNvPr>
              <p:cNvSpPr/>
              <p:nvPr/>
            </p:nvSpPr>
            <p:spPr>
              <a:xfrm>
                <a:off x="8997364" y="3595714"/>
                <a:ext cx="703037" cy="634594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4" name="Oval 103">
                <a:extLst>
                  <a:ext uri="{FF2B5EF4-FFF2-40B4-BE49-F238E27FC236}">
                    <a16:creationId xmlns:a16="http://schemas.microsoft.com/office/drawing/2014/main" id="{79C48B26-5648-E640-A878-614CE1E078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7364" y="3595714"/>
                <a:ext cx="703037" cy="634594"/>
              </a:xfrm>
              <a:prstGeom prst="ellipse">
                <a:avLst/>
              </a:prstGeom>
              <a:blipFill>
                <a:blip r:embed="rId26"/>
                <a:stretch>
                  <a:fillRect b="-384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2854806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4F378-CD67-8A4D-8ECD-19659C8AE3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1687" y="-80924"/>
            <a:ext cx="9094807" cy="1028777"/>
          </a:xfrm>
        </p:spPr>
        <p:txBody>
          <a:bodyPr/>
          <a:lstStyle/>
          <a:p>
            <a:pPr algn="ctr"/>
            <a:r>
              <a:rPr lang="en-US" dirty="0"/>
              <a:t>Example of range query in PR-</a:t>
            </a:r>
            <a:r>
              <a:rPr lang="en-US" dirty="0" err="1"/>
              <a:t>QuadTree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F1C8300-1158-AF44-8587-F337DADDBF57}"/>
              </a:ext>
            </a:extLst>
          </p:cNvPr>
          <p:cNvSpPr>
            <a:spLocks/>
          </p:cNvSpPr>
          <p:nvPr/>
        </p:nvSpPr>
        <p:spPr>
          <a:xfrm>
            <a:off x="577892" y="1561172"/>
            <a:ext cx="4919659" cy="44381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D4EBE64-0189-9448-AD5F-4A307EE4A47B}"/>
              </a:ext>
            </a:extLst>
          </p:cNvPr>
          <p:cNvSpPr txBox="1"/>
          <p:nvPr/>
        </p:nvSpPr>
        <p:spPr>
          <a:xfrm>
            <a:off x="122102" y="6077415"/>
            <a:ext cx="993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(-16, -16)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3367344-D2C2-644E-AF60-07580BC0BED4}"/>
              </a:ext>
            </a:extLst>
          </p:cNvPr>
          <p:cNvSpPr txBox="1"/>
          <p:nvPr/>
        </p:nvSpPr>
        <p:spPr>
          <a:xfrm>
            <a:off x="5205516" y="6077414"/>
            <a:ext cx="993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(16, -16)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4DEBC0-56B6-454A-91F8-B1862EE00F41}"/>
              </a:ext>
            </a:extLst>
          </p:cNvPr>
          <p:cNvSpPr txBox="1"/>
          <p:nvPr/>
        </p:nvSpPr>
        <p:spPr>
          <a:xfrm>
            <a:off x="5291008" y="1245144"/>
            <a:ext cx="993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(16, 16)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ED43F1C-2803-F74C-9651-112D2BD647D0}"/>
              </a:ext>
            </a:extLst>
          </p:cNvPr>
          <p:cNvSpPr txBox="1"/>
          <p:nvPr/>
        </p:nvSpPr>
        <p:spPr>
          <a:xfrm>
            <a:off x="133565" y="1245143"/>
            <a:ext cx="993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(-16, 16)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0765131-9447-4C44-931A-43E1B93BBEEB}"/>
              </a:ext>
            </a:extLst>
          </p:cNvPr>
          <p:cNvCxnSpPr>
            <a:stCxn id="4" idx="0"/>
            <a:endCxn id="4" idx="2"/>
          </p:cNvCxnSpPr>
          <p:nvPr/>
        </p:nvCxnSpPr>
        <p:spPr>
          <a:xfrm>
            <a:off x="3037722" y="1561172"/>
            <a:ext cx="0" cy="4438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D3FBAC7-85B5-3C47-B35C-27A955D16F67}"/>
              </a:ext>
            </a:extLst>
          </p:cNvPr>
          <p:cNvCxnSpPr>
            <a:cxnSpLocks/>
          </p:cNvCxnSpPr>
          <p:nvPr/>
        </p:nvCxnSpPr>
        <p:spPr>
          <a:xfrm>
            <a:off x="577892" y="3769113"/>
            <a:ext cx="491965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8A41387-28C5-DE48-841A-2335B26C1D70}"/>
              </a:ext>
            </a:extLst>
          </p:cNvPr>
          <p:cNvCxnSpPr>
            <a:cxnSpLocks/>
          </p:cNvCxnSpPr>
          <p:nvPr/>
        </p:nvCxnSpPr>
        <p:spPr>
          <a:xfrm>
            <a:off x="577891" y="2772938"/>
            <a:ext cx="24598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9BEDA4F-10D7-7C49-9BFB-35FB3C88EF64}"/>
              </a:ext>
            </a:extLst>
          </p:cNvPr>
          <p:cNvCxnSpPr>
            <a:cxnSpLocks/>
          </p:cNvCxnSpPr>
          <p:nvPr/>
        </p:nvCxnSpPr>
        <p:spPr>
          <a:xfrm>
            <a:off x="1807802" y="1576042"/>
            <a:ext cx="0" cy="22042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89CC8C9-62FD-CE44-A725-64BA847FCAAD}"/>
              </a:ext>
            </a:extLst>
          </p:cNvPr>
          <p:cNvCxnSpPr>
            <a:cxnSpLocks/>
          </p:cNvCxnSpPr>
          <p:nvPr/>
        </p:nvCxnSpPr>
        <p:spPr>
          <a:xfrm>
            <a:off x="1807802" y="3713356"/>
            <a:ext cx="0" cy="228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FADBD58-BAB1-D649-B8BE-8DED6819B1CF}"/>
              </a:ext>
            </a:extLst>
          </p:cNvPr>
          <p:cNvCxnSpPr>
            <a:cxnSpLocks/>
          </p:cNvCxnSpPr>
          <p:nvPr/>
        </p:nvCxnSpPr>
        <p:spPr>
          <a:xfrm>
            <a:off x="585326" y="4832193"/>
            <a:ext cx="24598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13D531F-986D-BE47-A6B8-ABF050F2A526}"/>
              </a:ext>
            </a:extLst>
          </p:cNvPr>
          <p:cNvCxnSpPr>
            <a:cxnSpLocks/>
          </p:cNvCxnSpPr>
          <p:nvPr/>
        </p:nvCxnSpPr>
        <p:spPr>
          <a:xfrm>
            <a:off x="1807802" y="3289607"/>
            <a:ext cx="123735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FC8060C-B4EF-EC44-8115-288D4A8E64D4}"/>
              </a:ext>
            </a:extLst>
          </p:cNvPr>
          <p:cNvCxnSpPr>
            <a:cxnSpLocks/>
          </p:cNvCxnSpPr>
          <p:nvPr/>
        </p:nvCxnSpPr>
        <p:spPr>
          <a:xfrm>
            <a:off x="2395969" y="2772938"/>
            <a:ext cx="0" cy="10073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>
            <a:extLst>
              <a:ext uri="{FF2B5EF4-FFF2-40B4-BE49-F238E27FC236}">
                <a16:creationId xmlns:a16="http://schemas.microsoft.com/office/drawing/2014/main" id="{E435A33E-DF17-AA4F-ACF3-51283F51EF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4776" y="3385394"/>
            <a:ext cx="323208" cy="2879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C84DB4F-3C32-9E4B-9CBC-D82CA6D7D3EE}"/>
                  </a:ext>
                </a:extLst>
              </p:cNvPr>
              <p:cNvSpPr txBox="1"/>
              <p:nvPr/>
            </p:nvSpPr>
            <p:spPr>
              <a:xfrm>
                <a:off x="421311" y="777388"/>
                <a:ext cx="58632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accent5"/>
                    </a:solidFill>
                  </a:rPr>
                  <a:t>anchor = (-9, 3), </a:t>
                </a:r>
                <a:r>
                  <a:rPr lang="en-US" dirty="0">
                    <a:solidFill>
                      <a:schemeClr val="accent2"/>
                    </a:solidFill>
                  </a:rPr>
                  <a:t>range </a:t>
                </a:r>
                <a:r>
                  <a:rPr lang="en-US" dirty="0">
                    <a:solidFill>
                      <a:schemeClr val="accent5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=7</m:t>
                    </m:r>
                  </m:oMath>
                </a14:m>
                <a:r>
                  <a:rPr lang="en-US" dirty="0">
                    <a:solidFill>
                      <a:schemeClr val="accent2"/>
                    </a:solidFill>
                  </a:rPr>
                  <a:t>,  </a:t>
                </a:r>
                <a:r>
                  <a:rPr lang="en-US" dirty="0">
                    <a:solidFill>
                      <a:srgbClr val="7030A0"/>
                    </a:solidFill>
                  </a:rPr>
                  <a:t>Bucket size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endParaRPr lang="en-US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C84DB4F-3C32-9E4B-9CBC-D82CA6D7D3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311" y="777388"/>
                <a:ext cx="5863271" cy="369332"/>
              </a:xfrm>
              <a:prstGeom prst="rect">
                <a:avLst/>
              </a:prstGeom>
              <a:blipFill>
                <a:blip r:embed="rId4"/>
                <a:stretch>
                  <a:fillRect l="-648" t="-3333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Oval 36">
            <a:extLst>
              <a:ext uri="{FF2B5EF4-FFF2-40B4-BE49-F238E27FC236}">
                <a16:creationId xmlns:a16="http://schemas.microsoft.com/office/drawing/2014/main" id="{C40E7FAC-2BA5-204B-AF7C-B13A89D2BA1C}"/>
              </a:ext>
            </a:extLst>
          </p:cNvPr>
          <p:cNvSpPr/>
          <p:nvPr/>
        </p:nvSpPr>
        <p:spPr>
          <a:xfrm>
            <a:off x="1474775" y="1839952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9BC64F6B-B4FF-CC46-9D08-E3240F04BCC4}"/>
              </a:ext>
            </a:extLst>
          </p:cNvPr>
          <p:cNvSpPr/>
          <p:nvPr/>
        </p:nvSpPr>
        <p:spPr>
          <a:xfrm>
            <a:off x="1760377" y="2258122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030A4FD8-FDCA-1240-A03A-50E44C956454}"/>
              </a:ext>
            </a:extLst>
          </p:cNvPr>
          <p:cNvSpPr/>
          <p:nvPr/>
        </p:nvSpPr>
        <p:spPr>
          <a:xfrm>
            <a:off x="943232" y="2401225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858369C6-A3CE-A549-B7E8-894D1B0E3C4F}"/>
              </a:ext>
            </a:extLst>
          </p:cNvPr>
          <p:cNvSpPr/>
          <p:nvPr/>
        </p:nvSpPr>
        <p:spPr>
          <a:xfrm>
            <a:off x="2470945" y="2401225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A8DFBF64-6A63-4941-B76D-0711BFF9E589}"/>
              </a:ext>
            </a:extLst>
          </p:cNvPr>
          <p:cNvSpPr/>
          <p:nvPr/>
        </p:nvSpPr>
        <p:spPr>
          <a:xfrm>
            <a:off x="3258965" y="2810100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3F572112-0688-6D4E-9954-5C92A9766196}"/>
              </a:ext>
            </a:extLst>
          </p:cNvPr>
          <p:cNvSpPr/>
          <p:nvPr/>
        </p:nvSpPr>
        <p:spPr>
          <a:xfrm>
            <a:off x="2489532" y="3066575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29CE63BF-5CF8-D842-864E-357C56C2EF7F}"/>
              </a:ext>
            </a:extLst>
          </p:cNvPr>
          <p:cNvSpPr/>
          <p:nvPr/>
        </p:nvSpPr>
        <p:spPr>
          <a:xfrm>
            <a:off x="2073225" y="3486601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64B5F066-3BDC-2E47-A2A2-65998B32EDA0}"/>
              </a:ext>
            </a:extLst>
          </p:cNvPr>
          <p:cNvSpPr/>
          <p:nvPr/>
        </p:nvSpPr>
        <p:spPr>
          <a:xfrm>
            <a:off x="1556555" y="4241162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06F0AC4F-8993-1441-9484-031E5E3C4383}"/>
              </a:ext>
            </a:extLst>
          </p:cNvPr>
          <p:cNvSpPr/>
          <p:nvPr/>
        </p:nvSpPr>
        <p:spPr>
          <a:xfrm>
            <a:off x="2675385" y="3408542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284C06F-6037-6F4E-9388-4ED478106D7D}"/>
              </a:ext>
            </a:extLst>
          </p:cNvPr>
          <p:cNvSpPr txBox="1"/>
          <p:nvPr/>
        </p:nvSpPr>
        <p:spPr>
          <a:xfrm>
            <a:off x="2839728" y="3765467"/>
            <a:ext cx="2054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0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DC40580-A139-C249-90A1-1AC648FC3614}"/>
              </a:ext>
            </a:extLst>
          </p:cNvPr>
          <p:cNvSpPr txBox="1"/>
          <p:nvPr/>
        </p:nvSpPr>
        <p:spPr>
          <a:xfrm>
            <a:off x="2197241" y="3759315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-4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DD1F80B-070E-5045-9A7B-C782D99A825D}"/>
              </a:ext>
            </a:extLst>
          </p:cNvPr>
          <p:cNvSpPr txBox="1"/>
          <p:nvPr/>
        </p:nvSpPr>
        <p:spPr>
          <a:xfrm>
            <a:off x="3501723" y="3759315"/>
            <a:ext cx="2054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4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383F2446-45E7-AA4E-B621-DE69374595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92812" y="3168792"/>
            <a:ext cx="215900" cy="228600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8017408E-686D-CF48-9D4A-F5D3498FBDA5}"/>
              </a:ext>
            </a:extLst>
          </p:cNvPr>
          <p:cNvSpPr txBox="1"/>
          <p:nvPr/>
        </p:nvSpPr>
        <p:spPr>
          <a:xfrm>
            <a:off x="1592398" y="3768840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-8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89434D0-EFD9-E948-AF48-D52018F7B778}"/>
              </a:ext>
            </a:extLst>
          </p:cNvPr>
          <p:cNvSpPr txBox="1"/>
          <p:nvPr/>
        </p:nvSpPr>
        <p:spPr>
          <a:xfrm>
            <a:off x="4081483" y="3779567"/>
            <a:ext cx="2054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8</a:t>
            </a: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13446AA9-C995-F048-A218-A84FE9DC843B}"/>
              </a:ext>
            </a:extLst>
          </p:cNvPr>
          <p:cNvCxnSpPr>
            <a:cxnSpLocks/>
          </p:cNvCxnSpPr>
          <p:nvPr/>
        </p:nvCxnSpPr>
        <p:spPr>
          <a:xfrm flipH="1">
            <a:off x="1620284" y="3457748"/>
            <a:ext cx="7231" cy="308205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6E462DB3-49F7-4A47-922A-63AADC96AE78}"/>
              </a:ext>
            </a:extLst>
          </p:cNvPr>
          <p:cNvCxnSpPr>
            <a:cxnSpLocks/>
          </p:cNvCxnSpPr>
          <p:nvPr/>
        </p:nvCxnSpPr>
        <p:spPr>
          <a:xfrm>
            <a:off x="1688655" y="3389482"/>
            <a:ext cx="1331256" cy="3823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24CB42CA-8EAE-CE4D-82D9-095DFE4458C3}"/>
              </a:ext>
            </a:extLst>
          </p:cNvPr>
          <p:cNvSpPr txBox="1"/>
          <p:nvPr/>
        </p:nvSpPr>
        <p:spPr>
          <a:xfrm>
            <a:off x="1444753" y="3764077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00B0F0"/>
                </a:solidFill>
              </a:rPr>
              <a:t>-9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BCC205CA-23A5-1641-A112-80D91CF958DF}"/>
              </a:ext>
            </a:extLst>
          </p:cNvPr>
          <p:cNvSpPr txBox="1"/>
          <p:nvPr/>
        </p:nvSpPr>
        <p:spPr>
          <a:xfrm>
            <a:off x="3025913" y="3287814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00B0F0"/>
                </a:solidFill>
              </a:rPr>
              <a:t>3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359B3557-F84D-874D-BC31-BDABDB1128EF}"/>
              </a:ext>
            </a:extLst>
          </p:cNvPr>
          <p:cNvSpPr txBox="1"/>
          <p:nvPr/>
        </p:nvSpPr>
        <p:spPr>
          <a:xfrm>
            <a:off x="2778255" y="4183182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-4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B980752-22D2-A34A-A952-DA61554DFFDF}"/>
              </a:ext>
            </a:extLst>
          </p:cNvPr>
          <p:cNvSpPr txBox="1"/>
          <p:nvPr/>
        </p:nvSpPr>
        <p:spPr>
          <a:xfrm>
            <a:off x="2802066" y="4664199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-8</a:t>
            </a: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8C929720-BA9D-3C46-BCF3-253BA94B95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87662" y="2614607"/>
            <a:ext cx="215900" cy="228600"/>
          </a:xfrm>
          <a:prstGeom prst="rect">
            <a:avLst/>
          </a:prstGeom>
        </p:spPr>
      </p:pic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E99C64F5-A836-4247-AEB1-5CCE9DDB9EAF}"/>
              </a:ext>
            </a:extLst>
          </p:cNvPr>
          <p:cNvCxnSpPr>
            <a:cxnSpLocks/>
          </p:cNvCxnSpPr>
          <p:nvPr/>
        </p:nvCxnSpPr>
        <p:spPr>
          <a:xfrm>
            <a:off x="1607804" y="3422830"/>
            <a:ext cx="1203348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Oval 74">
            <a:extLst>
              <a:ext uri="{FF2B5EF4-FFF2-40B4-BE49-F238E27FC236}">
                <a16:creationId xmlns:a16="http://schemas.microsoft.com/office/drawing/2014/main" id="{47CCA042-4D34-1543-97CB-B2810DB98106}"/>
              </a:ext>
            </a:extLst>
          </p:cNvPr>
          <p:cNvSpPr/>
          <p:nvPr/>
        </p:nvSpPr>
        <p:spPr>
          <a:xfrm>
            <a:off x="714103" y="2512737"/>
            <a:ext cx="2015380" cy="2011680"/>
          </a:xfrm>
          <a:prstGeom prst="ellipse">
            <a:avLst/>
          </a:prstGeom>
          <a:solidFill>
            <a:schemeClr val="accent2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1437A734-5F5E-1F4E-AFCE-0B91124B4081}"/>
                  </a:ext>
                </a:extLst>
              </p:cNvPr>
              <p:cNvSpPr txBox="1"/>
              <p:nvPr/>
            </p:nvSpPr>
            <p:spPr>
              <a:xfrm>
                <a:off x="731650" y="2105956"/>
                <a:ext cx="27584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1437A734-5F5E-1F4E-AFCE-0B91124B40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650" y="2105956"/>
                <a:ext cx="275845" cy="276999"/>
              </a:xfrm>
              <a:prstGeom prst="rect">
                <a:avLst/>
              </a:prstGeom>
              <a:blipFill>
                <a:blip r:embed="rId7"/>
                <a:stretch>
                  <a:fillRect l="-22727" r="-4545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87D865D-922E-7D46-B0B6-3DC6B703FAF7}"/>
                  </a:ext>
                </a:extLst>
              </p:cNvPr>
              <p:cNvSpPr txBox="1"/>
              <p:nvPr/>
            </p:nvSpPr>
            <p:spPr>
              <a:xfrm>
                <a:off x="1255534" y="1629692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87D865D-922E-7D46-B0B6-3DC6B703FA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5534" y="1629692"/>
                <a:ext cx="281167" cy="276999"/>
              </a:xfrm>
              <a:prstGeom prst="rect">
                <a:avLst/>
              </a:prstGeom>
              <a:blipFill>
                <a:blip r:embed="rId8"/>
                <a:stretch>
                  <a:fillRect l="-17391" r="-4348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BB3CD07-D837-F44C-A472-66C908F6DB16}"/>
                  </a:ext>
                </a:extLst>
              </p:cNvPr>
              <p:cNvSpPr txBox="1"/>
              <p:nvPr/>
            </p:nvSpPr>
            <p:spPr>
              <a:xfrm>
                <a:off x="1898473" y="1958313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BB3CD07-D837-F44C-A472-66C908F6DB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8473" y="1958313"/>
                <a:ext cx="281167" cy="276999"/>
              </a:xfrm>
              <a:prstGeom prst="rect">
                <a:avLst/>
              </a:prstGeom>
              <a:blipFill>
                <a:blip r:embed="rId9"/>
                <a:stretch>
                  <a:fillRect l="-16667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4A56388C-2791-C543-86A1-29F83A27FAD6}"/>
                  </a:ext>
                </a:extLst>
              </p:cNvPr>
              <p:cNvSpPr txBox="1"/>
              <p:nvPr/>
            </p:nvSpPr>
            <p:spPr>
              <a:xfrm>
                <a:off x="2379493" y="2110708"/>
                <a:ext cx="27943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4A56388C-2791-C543-86A1-29F83A27FA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9493" y="2110708"/>
                <a:ext cx="279435" cy="276999"/>
              </a:xfrm>
              <a:prstGeom prst="rect">
                <a:avLst/>
              </a:prstGeom>
              <a:blipFill>
                <a:blip r:embed="rId10"/>
                <a:stretch>
                  <a:fillRect l="-17391" r="-4348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23C3719B-A6AF-164F-90D4-CEF73935F3C9}"/>
                  </a:ext>
                </a:extLst>
              </p:cNvPr>
              <p:cNvSpPr txBox="1"/>
              <p:nvPr/>
            </p:nvSpPr>
            <p:spPr>
              <a:xfrm>
                <a:off x="3236751" y="2467902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23C3719B-A6AF-164F-90D4-CEF73935F3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6751" y="2467902"/>
                <a:ext cx="281167" cy="276999"/>
              </a:xfrm>
              <a:prstGeom prst="rect">
                <a:avLst/>
              </a:prstGeom>
              <a:blipFill>
                <a:blip r:embed="rId11"/>
                <a:stretch>
                  <a:fillRect l="-17391" r="-4348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CB576CCD-353B-A64A-A8B6-79C729DF5242}"/>
                  </a:ext>
                </a:extLst>
              </p:cNvPr>
              <p:cNvSpPr txBox="1"/>
              <p:nvPr/>
            </p:nvSpPr>
            <p:spPr>
              <a:xfrm>
                <a:off x="2603329" y="2834619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CB576CCD-353B-A64A-A8B6-79C729DF52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3329" y="2834619"/>
                <a:ext cx="281167" cy="276999"/>
              </a:xfrm>
              <a:prstGeom prst="rect">
                <a:avLst/>
              </a:prstGeom>
              <a:blipFill>
                <a:blip r:embed="rId12"/>
                <a:stretch>
                  <a:fillRect l="-17391" r="-4348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1EE9049A-08B4-3D4B-842B-844CD7B49850}"/>
                  </a:ext>
                </a:extLst>
              </p:cNvPr>
              <p:cNvSpPr txBox="1"/>
              <p:nvPr/>
            </p:nvSpPr>
            <p:spPr>
              <a:xfrm>
                <a:off x="2755729" y="3401371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1EE9049A-08B4-3D4B-842B-844CD7B498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5729" y="3401371"/>
                <a:ext cx="281167" cy="276999"/>
              </a:xfrm>
              <a:prstGeom prst="rect">
                <a:avLst/>
              </a:prstGeom>
              <a:blipFill>
                <a:blip r:embed="rId13"/>
                <a:stretch>
                  <a:fillRect l="-17391" r="-4348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3BC46F4D-80C4-8045-966E-89D8A837A63B}"/>
                  </a:ext>
                </a:extLst>
              </p:cNvPr>
              <p:cNvSpPr txBox="1"/>
              <p:nvPr/>
            </p:nvSpPr>
            <p:spPr>
              <a:xfrm>
                <a:off x="2108022" y="3510907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3BC46F4D-80C4-8045-966E-89D8A837A6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8022" y="3510907"/>
                <a:ext cx="281167" cy="276999"/>
              </a:xfrm>
              <a:prstGeom prst="rect">
                <a:avLst/>
              </a:prstGeom>
              <a:blipFill>
                <a:blip r:embed="rId14"/>
                <a:stretch>
                  <a:fillRect l="-17391" r="-4348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A21FCB75-57F2-6B4B-B6D4-2E51392F06B3}"/>
                  </a:ext>
                </a:extLst>
              </p:cNvPr>
              <p:cNvSpPr txBox="1"/>
              <p:nvPr/>
            </p:nvSpPr>
            <p:spPr>
              <a:xfrm>
                <a:off x="1574613" y="4277677"/>
                <a:ext cx="27584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A21FCB75-57F2-6B4B-B6D4-2E51392F06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4613" y="4277677"/>
                <a:ext cx="275845" cy="276999"/>
              </a:xfrm>
              <a:prstGeom prst="rect">
                <a:avLst/>
              </a:prstGeom>
              <a:blipFill>
                <a:blip r:embed="rId15"/>
                <a:stretch>
                  <a:fillRect l="-17391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111C7B60-146D-7C49-AE2F-67EB5ACFE4E2}"/>
              </a:ext>
            </a:extLst>
          </p:cNvPr>
          <p:cNvCxnSpPr>
            <a:cxnSpLocks/>
          </p:cNvCxnSpPr>
          <p:nvPr/>
        </p:nvCxnSpPr>
        <p:spPr>
          <a:xfrm flipH="1">
            <a:off x="7024504" y="1413529"/>
            <a:ext cx="1142054" cy="614225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B7A097B4-96AB-5B49-B870-C1FACE0D83D2}"/>
              </a:ext>
            </a:extLst>
          </p:cNvPr>
          <p:cNvCxnSpPr>
            <a:cxnSpLocks/>
          </p:cNvCxnSpPr>
          <p:nvPr/>
        </p:nvCxnSpPr>
        <p:spPr>
          <a:xfrm flipH="1">
            <a:off x="8386763" y="1576042"/>
            <a:ext cx="331640" cy="7378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CADC76E4-CC05-974D-9737-328F5B01EFE9}"/>
              </a:ext>
            </a:extLst>
          </p:cNvPr>
          <p:cNvCxnSpPr>
            <a:cxnSpLocks/>
          </p:cNvCxnSpPr>
          <p:nvPr/>
        </p:nvCxnSpPr>
        <p:spPr>
          <a:xfrm>
            <a:off x="9458325" y="1561172"/>
            <a:ext cx="705531" cy="6741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D65B81CE-AB0E-8F4C-9BB4-A473BDD2C31D}"/>
              </a:ext>
            </a:extLst>
          </p:cNvPr>
          <p:cNvCxnSpPr>
            <a:cxnSpLocks/>
          </p:cNvCxnSpPr>
          <p:nvPr/>
        </p:nvCxnSpPr>
        <p:spPr>
          <a:xfrm>
            <a:off x="9797354" y="1413529"/>
            <a:ext cx="1526024" cy="4005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Oval 107">
            <a:extLst>
              <a:ext uri="{FF2B5EF4-FFF2-40B4-BE49-F238E27FC236}">
                <a16:creationId xmlns:a16="http://schemas.microsoft.com/office/drawing/2014/main" id="{983A2BA5-38F6-9B41-9D65-F467C840EA86}"/>
              </a:ext>
            </a:extLst>
          </p:cNvPr>
          <p:cNvSpPr/>
          <p:nvPr/>
        </p:nvSpPr>
        <p:spPr>
          <a:xfrm>
            <a:off x="9625534" y="2400465"/>
            <a:ext cx="1076643" cy="542215"/>
          </a:xfrm>
          <a:prstGeom prst="ellipse">
            <a:avLst/>
          </a:prstGeom>
          <a:solidFill>
            <a:schemeClr val="accent6"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0D11F92F-18CC-5F49-A9E5-F8FEF8B76FC5}"/>
                  </a:ext>
                </a:extLst>
              </p:cNvPr>
              <p:cNvSpPr/>
              <p:nvPr/>
            </p:nvSpPr>
            <p:spPr>
              <a:xfrm>
                <a:off x="7848441" y="2343499"/>
                <a:ext cx="1076643" cy="54221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0D11F92F-18CC-5F49-A9E5-F8FEF8B76F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8441" y="2343499"/>
                <a:ext cx="1076643" cy="542215"/>
              </a:xfrm>
              <a:prstGeom prst="ellipse">
                <a:avLst/>
              </a:prstGeom>
              <a:blipFill>
                <a:blip r:embed="rId1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0" name="Oval 109">
            <a:extLst>
              <a:ext uri="{FF2B5EF4-FFF2-40B4-BE49-F238E27FC236}">
                <a16:creationId xmlns:a16="http://schemas.microsoft.com/office/drawing/2014/main" id="{3A3D12D0-9524-5244-865E-3FB35B4E64CB}"/>
              </a:ext>
            </a:extLst>
          </p:cNvPr>
          <p:cNvSpPr/>
          <p:nvPr/>
        </p:nvSpPr>
        <p:spPr>
          <a:xfrm>
            <a:off x="10985081" y="1895708"/>
            <a:ext cx="1076643" cy="54221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ADE06B88-5EB9-E941-99AB-D2D46618547D}"/>
              </a:ext>
            </a:extLst>
          </p:cNvPr>
          <p:cNvCxnSpPr>
            <a:cxnSpLocks/>
          </p:cNvCxnSpPr>
          <p:nvPr/>
        </p:nvCxnSpPr>
        <p:spPr>
          <a:xfrm flipH="1">
            <a:off x="5991988" y="2521133"/>
            <a:ext cx="544736" cy="2841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592A0D34-9286-6847-AA3B-8DE51A1D2F2E}"/>
              </a:ext>
            </a:extLst>
          </p:cNvPr>
          <p:cNvCxnSpPr>
            <a:cxnSpLocks/>
          </p:cNvCxnSpPr>
          <p:nvPr/>
        </p:nvCxnSpPr>
        <p:spPr>
          <a:xfrm flipH="1">
            <a:off x="6207366" y="2606401"/>
            <a:ext cx="568662" cy="8009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8D157BAD-C517-2B49-BAD7-377C9F5923FC}"/>
              </a:ext>
            </a:extLst>
          </p:cNvPr>
          <p:cNvCxnSpPr>
            <a:cxnSpLocks/>
          </p:cNvCxnSpPr>
          <p:nvPr/>
        </p:nvCxnSpPr>
        <p:spPr>
          <a:xfrm flipH="1">
            <a:off x="6842129" y="2653318"/>
            <a:ext cx="194544" cy="73207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3F21784C-D3B2-8B4F-B5FC-37D7108EEC12}"/>
              </a:ext>
            </a:extLst>
          </p:cNvPr>
          <p:cNvCxnSpPr>
            <a:cxnSpLocks/>
          </p:cNvCxnSpPr>
          <p:nvPr/>
        </p:nvCxnSpPr>
        <p:spPr>
          <a:xfrm>
            <a:off x="7366031" y="2618573"/>
            <a:ext cx="416309" cy="8923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Oval 118">
            <a:extLst>
              <a:ext uri="{FF2B5EF4-FFF2-40B4-BE49-F238E27FC236}">
                <a16:creationId xmlns:a16="http://schemas.microsoft.com/office/drawing/2014/main" id="{14DFBD9B-49EA-8941-812E-EE9DBCBB212D}"/>
              </a:ext>
            </a:extLst>
          </p:cNvPr>
          <p:cNvSpPr/>
          <p:nvPr/>
        </p:nvSpPr>
        <p:spPr>
          <a:xfrm>
            <a:off x="6531303" y="3485133"/>
            <a:ext cx="694275" cy="58314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Oval 121">
                <a:extLst>
                  <a:ext uri="{FF2B5EF4-FFF2-40B4-BE49-F238E27FC236}">
                    <a16:creationId xmlns:a16="http://schemas.microsoft.com/office/drawing/2014/main" id="{B950B928-B08F-FA4D-8639-878213CF86A3}"/>
                  </a:ext>
                </a:extLst>
              </p:cNvPr>
              <p:cNvSpPr/>
              <p:nvPr/>
            </p:nvSpPr>
            <p:spPr>
              <a:xfrm>
                <a:off x="5755733" y="3495491"/>
                <a:ext cx="694275" cy="583149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3,</m:t>
                      </m:r>
                    </m:oMath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2" name="Oval 121">
                <a:extLst>
                  <a:ext uri="{FF2B5EF4-FFF2-40B4-BE49-F238E27FC236}">
                    <a16:creationId xmlns:a16="http://schemas.microsoft.com/office/drawing/2014/main" id="{B950B928-B08F-FA4D-8639-878213CF86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5733" y="3495491"/>
                <a:ext cx="694275" cy="583149"/>
              </a:xfrm>
              <a:prstGeom prst="ellipse">
                <a:avLst/>
              </a:prstGeom>
              <a:blipFill>
                <a:blip r:embed="rId17"/>
                <a:stretch>
                  <a:fillRect b="-1041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B80EAF62-6A74-BC44-A38D-4789B856867E}"/>
                  </a:ext>
                </a:extLst>
              </p:cNvPr>
              <p:cNvSpPr/>
              <p:nvPr/>
            </p:nvSpPr>
            <p:spPr>
              <a:xfrm>
                <a:off x="5495866" y="2805079"/>
                <a:ext cx="694275" cy="583149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1,</m:t>
                      </m:r>
                    </m:oMath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B80EAF62-6A74-BC44-A38D-4789B85686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5866" y="2805079"/>
                <a:ext cx="694275" cy="583149"/>
              </a:xfrm>
              <a:prstGeom prst="ellipse">
                <a:avLst/>
              </a:prstGeom>
              <a:blipFill>
                <a:blip r:embed="rId18"/>
                <a:stretch>
                  <a:fillRect b="-1250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6AF9F15E-DED0-E949-8CBC-6D664601DCBA}"/>
              </a:ext>
            </a:extLst>
          </p:cNvPr>
          <p:cNvCxnSpPr>
            <a:cxnSpLocks/>
          </p:cNvCxnSpPr>
          <p:nvPr/>
        </p:nvCxnSpPr>
        <p:spPr>
          <a:xfrm flipH="1">
            <a:off x="7065249" y="4017633"/>
            <a:ext cx="471373" cy="7026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Oval 127">
            <a:extLst>
              <a:ext uri="{FF2B5EF4-FFF2-40B4-BE49-F238E27FC236}">
                <a16:creationId xmlns:a16="http://schemas.microsoft.com/office/drawing/2014/main" id="{A0B66E87-88B7-A04F-A32B-5928CE8DFC70}"/>
              </a:ext>
            </a:extLst>
          </p:cNvPr>
          <p:cNvSpPr>
            <a:spLocks noChangeAspect="1"/>
          </p:cNvSpPr>
          <p:nvPr/>
        </p:nvSpPr>
        <p:spPr>
          <a:xfrm>
            <a:off x="6727461" y="4771921"/>
            <a:ext cx="457200" cy="4572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AE3FDE38-857D-5640-84DD-8A9C8980D6D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465656" y="4767156"/>
                <a:ext cx="457200" cy="4572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AE3FDE38-857D-5640-84DD-8A9C8980D6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5656" y="4767156"/>
                <a:ext cx="457200" cy="457200"/>
              </a:xfrm>
              <a:prstGeom prst="ellipse">
                <a:avLst/>
              </a:prstGeom>
              <a:blipFill>
                <a:blip r:embed="rId19"/>
                <a:stretch>
                  <a:fillRect l="-540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5F03693F-5766-F643-906E-483748D372C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185971" y="4809362"/>
                <a:ext cx="457200" cy="4572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5F03693F-5766-F643-906E-483748D372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5971" y="4809362"/>
                <a:ext cx="457200" cy="457200"/>
              </a:xfrm>
              <a:prstGeom prst="ellipse">
                <a:avLst/>
              </a:prstGeom>
              <a:blipFill>
                <a:blip r:embed="rId20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47F7244A-6014-6E41-B954-C65631D8DF2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938454" y="4804597"/>
                <a:ext cx="457200" cy="4572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47F7244A-6014-6E41-B954-C65631D8DF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8454" y="4804597"/>
                <a:ext cx="457200" cy="457200"/>
              </a:xfrm>
              <a:prstGeom prst="ellipse">
                <a:avLst/>
              </a:prstGeom>
              <a:blipFill>
                <a:blip r:embed="rId21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86C3C6BC-7568-E74F-845F-E9A1CC6A12C8}"/>
              </a:ext>
            </a:extLst>
          </p:cNvPr>
          <p:cNvCxnSpPr>
            <a:cxnSpLocks/>
          </p:cNvCxnSpPr>
          <p:nvPr/>
        </p:nvCxnSpPr>
        <p:spPr>
          <a:xfrm flipH="1">
            <a:off x="7718607" y="4143770"/>
            <a:ext cx="53702" cy="5204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F9FD7456-EC2D-874A-825D-C68AAE470598}"/>
              </a:ext>
            </a:extLst>
          </p:cNvPr>
          <p:cNvCxnSpPr>
            <a:cxnSpLocks/>
          </p:cNvCxnSpPr>
          <p:nvPr/>
        </p:nvCxnSpPr>
        <p:spPr>
          <a:xfrm>
            <a:off x="8070568" y="4098965"/>
            <a:ext cx="482015" cy="6213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C331B52D-8C73-2141-9943-8CE625BB0894}"/>
              </a:ext>
            </a:extLst>
          </p:cNvPr>
          <p:cNvCxnSpPr>
            <a:cxnSpLocks/>
          </p:cNvCxnSpPr>
          <p:nvPr/>
        </p:nvCxnSpPr>
        <p:spPr>
          <a:xfrm>
            <a:off x="8200258" y="3867037"/>
            <a:ext cx="966796" cy="7971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60FCD9C5-0658-5C4A-86EE-EDD0578A946C}"/>
              </a:ext>
            </a:extLst>
          </p:cNvPr>
          <p:cNvCxnSpPr>
            <a:cxnSpLocks/>
          </p:cNvCxnSpPr>
          <p:nvPr/>
        </p:nvCxnSpPr>
        <p:spPr>
          <a:xfrm flipH="1">
            <a:off x="9420085" y="2973118"/>
            <a:ext cx="445823" cy="5377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ACC8C392-6B31-1D42-85A5-A362D0CC4440}"/>
              </a:ext>
            </a:extLst>
          </p:cNvPr>
          <p:cNvCxnSpPr>
            <a:cxnSpLocks/>
          </p:cNvCxnSpPr>
          <p:nvPr/>
        </p:nvCxnSpPr>
        <p:spPr>
          <a:xfrm flipH="1">
            <a:off x="10113498" y="2984513"/>
            <a:ext cx="177310" cy="5841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4FDCD2B7-152B-BC4D-BB03-338334E6D6CE}"/>
              </a:ext>
            </a:extLst>
          </p:cNvPr>
          <p:cNvCxnSpPr>
            <a:cxnSpLocks/>
          </p:cNvCxnSpPr>
          <p:nvPr/>
        </p:nvCxnSpPr>
        <p:spPr>
          <a:xfrm>
            <a:off x="10549970" y="3006664"/>
            <a:ext cx="344285" cy="5914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704DD6B7-F153-594D-9753-4ECACF1A8F29}"/>
              </a:ext>
            </a:extLst>
          </p:cNvPr>
          <p:cNvCxnSpPr>
            <a:cxnSpLocks/>
          </p:cNvCxnSpPr>
          <p:nvPr/>
        </p:nvCxnSpPr>
        <p:spPr>
          <a:xfrm>
            <a:off x="10730836" y="2857181"/>
            <a:ext cx="792566" cy="6537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Oval 147">
            <a:extLst>
              <a:ext uri="{FF2B5EF4-FFF2-40B4-BE49-F238E27FC236}">
                <a16:creationId xmlns:a16="http://schemas.microsoft.com/office/drawing/2014/main" id="{827F7AEF-055D-7645-B788-01CE6D6AE33F}"/>
              </a:ext>
            </a:extLst>
          </p:cNvPr>
          <p:cNvSpPr/>
          <p:nvPr/>
        </p:nvSpPr>
        <p:spPr>
          <a:xfrm>
            <a:off x="9797354" y="3649406"/>
            <a:ext cx="694275" cy="58314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Oval 148">
            <a:extLst>
              <a:ext uri="{FF2B5EF4-FFF2-40B4-BE49-F238E27FC236}">
                <a16:creationId xmlns:a16="http://schemas.microsoft.com/office/drawing/2014/main" id="{431BBF08-0D12-184D-A846-741CACC514FB}"/>
              </a:ext>
            </a:extLst>
          </p:cNvPr>
          <p:cNvSpPr/>
          <p:nvPr/>
        </p:nvSpPr>
        <p:spPr>
          <a:xfrm>
            <a:off x="10702177" y="3678540"/>
            <a:ext cx="694275" cy="58314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57210AA5-CE15-6046-AAF8-4BFDDE75CBE4}"/>
              </a:ext>
            </a:extLst>
          </p:cNvPr>
          <p:cNvSpPr/>
          <p:nvPr/>
        </p:nvSpPr>
        <p:spPr>
          <a:xfrm>
            <a:off x="11493405" y="3539870"/>
            <a:ext cx="694275" cy="58314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Oval 153">
                <a:extLst>
                  <a:ext uri="{FF2B5EF4-FFF2-40B4-BE49-F238E27FC236}">
                    <a16:creationId xmlns:a16="http://schemas.microsoft.com/office/drawing/2014/main" id="{271A5EE8-5ED8-3A4E-B8F3-FA3409777DF6}"/>
                  </a:ext>
                </a:extLst>
              </p:cNvPr>
              <p:cNvSpPr/>
              <p:nvPr/>
            </p:nvSpPr>
            <p:spPr>
              <a:xfrm>
                <a:off x="8997364" y="3595714"/>
                <a:ext cx="694275" cy="58314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4" name="Oval 153">
                <a:extLst>
                  <a:ext uri="{FF2B5EF4-FFF2-40B4-BE49-F238E27FC236}">
                    <a16:creationId xmlns:a16="http://schemas.microsoft.com/office/drawing/2014/main" id="{271A5EE8-5ED8-3A4E-B8F3-FA3409777D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7364" y="3595714"/>
                <a:ext cx="694275" cy="583149"/>
              </a:xfrm>
              <a:prstGeom prst="ellipse">
                <a:avLst/>
              </a:prstGeom>
              <a:blipFill>
                <a:blip r:embed="rId2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5" name="Picture 154">
            <a:extLst>
              <a:ext uri="{FF2B5EF4-FFF2-40B4-BE49-F238E27FC236}">
                <a16:creationId xmlns:a16="http://schemas.microsoft.com/office/drawing/2014/main" id="{CB16B6D5-7266-2B49-A61F-FDDD03F808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0944" y="3744073"/>
            <a:ext cx="153965" cy="137160"/>
          </a:xfrm>
          <a:prstGeom prst="rect">
            <a:avLst/>
          </a:prstGeom>
        </p:spPr>
      </p:pic>
      <p:sp>
        <p:nvSpPr>
          <p:cNvPr id="99" name="Oval 98">
            <a:extLst>
              <a:ext uri="{FF2B5EF4-FFF2-40B4-BE49-F238E27FC236}">
                <a16:creationId xmlns:a16="http://schemas.microsoft.com/office/drawing/2014/main" id="{4DF2B516-5D26-BC44-ABD1-862D6F015EF3}"/>
              </a:ext>
            </a:extLst>
          </p:cNvPr>
          <p:cNvSpPr/>
          <p:nvPr/>
        </p:nvSpPr>
        <p:spPr>
          <a:xfrm>
            <a:off x="7472283" y="3518577"/>
            <a:ext cx="694275" cy="58314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37DFD9-6CD9-3546-87F1-5FC17F5969CC}"/>
              </a:ext>
            </a:extLst>
          </p:cNvPr>
          <p:cNvSpPr txBox="1"/>
          <p:nvPr/>
        </p:nvSpPr>
        <p:spPr>
          <a:xfrm>
            <a:off x="5991988" y="5446563"/>
            <a:ext cx="583806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Non-zero intersection </a:t>
            </a:r>
            <a:r>
              <a:rPr lang="en-US" sz="2200" dirty="0"/>
              <a:t>between currently spanned quadrant and range!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Also, </a:t>
            </a:r>
            <a:r>
              <a:rPr lang="en-US" sz="2200" dirty="0">
                <a:solidFill>
                  <a:schemeClr val="bg1">
                    <a:lumMod val="50000"/>
                  </a:schemeClr>
                </a:solidFill>
              </a:rPr>
              <a:t>gray</a:t>
            </a:r>
            <a:r>
              <a:rPr lang="en-US" sz="2200" dirty="0"/>
              <a:t> node</a:t>
            </a:r>
            <a:br>
              <a:rPr lang="en-US" sz="2200" dirty="0"/>
            </a:br>
            <a:endParaRPr lang="en-US" sz="2200" dirty="0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6539044-932F-F94C-891F-73197BA1C384}"/>
              </a:ext>
            </a:extLst>
          </p:cNvPr>
          <p:cNvSpPr txBox="1"/>
          <p:nvPr/>
        </p:nvSpPr>
        <p:spPr>
          <a:xfrm>
            <a:off x="7807373" y="1953831"/>
            <a:ext cx="391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2BEF9F79-B855-F649-AFA9-D453D2E1E760}"/>
              </a:ext>
            </a:extLst>
          </p:cNvPr>
          <p:cNvSpPr txBox="1"/>
          <p:nvPr/>
        </p:nvSpPr>
        <p:spPr>
          <a:xfrm>
            <a:off x="11313694" y="1575628"/>
            <a:ext cx="529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5E812413-BBE4-7647-A2BA-6960FBD8C083}"/>
              </a:ext>
            </a:extLst>
          </p:cNvPr>
          <p:cNvSpPr txBox="1"/>
          <p:nvPr/>
        </p:nvSpPr>
        <p:spPr>
          <a:xfrm>
            <a:off x="9485912" y="2084456"/>
            <a:ext cx="529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FBF3C7F1-2FC2-B641-BC08-21CFCC5EBC10}"/>
              </a:ext>
            </a:extLst>
          </p:cNvPr>
          <p:cNvSpPr/>
          <p:nvPr/>
        </p:nvSpPr>
        <p:spPr>
          <a:xfrm>
            <a:off x="593322" y="3790062"/>
            <a:ext cx="2449383" cy="2204683"/>
          </a:xfrm>
          <a:prstGeom prst="rect">
            <a:avLst/>
          </a:prstGeom>
          <a:solidFill>
            <a:schemeClr val="accent6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3B40FEE1-6567-3445-8860-547706AEDCD2}"/>
              </a:ext>
            </a:extLst>
          </p:cNvPr>
          <p:cNvSpPr/>
          <p:nvPr/>
        </p:nvSpPr>
        <p:spPr>
          <a:xfrm>
            <a:off x="8072437" y="1039170"/>
            <a:ext cx="1728788" cy="482972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94228F3E-F732-E64C-8FA5-B9B479D483E3}"/>
              </a:ext>
            </a:extLst>
          </p:cNvPr>
          <p:cNvSpPr/>
          <p:nvPr/>
        </p:nvSpPr>
        <p:spPr>
          <a:xfrm>
            <a:off x="6459979" y="2111847"/>
            <a:ext cx="1076643" cy="542215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7C664F0A-88B1-D149-A3E5-FA7A16E96BAB}"/>
              </a:ext>
            </a:extLst>
          </p:cNvPr>
          <p:cNvSpPr/>
          <p:nvPr/>
        </p:nvSpPr>
        <p:spPr>
          <a:xfrm>
            <a:off x="922853" y="4539096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EC54C355-D6C5-BF4D-9397-13E2EAB778F7}"/>
                  </a:ext>
                </a:extLst>
              </p:cNvPr>
              <p:cNvSpPr txBox="1"/>
              <p:nvPr/>
            </p:nvSpPr>
            <p:spPr>
              <a:xfrm>
                <a:off x="711271" y="4243827"/>
                <a:ext cx="3736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EC54C355-D6C5-BF4D-9397-13E2EAB778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271" y="4243827"/>
                <a:ext cx="373628" cy="276999"/>
              </a:xfrm>
              <a:prstGeom prst="rect">
                <a:avLst/>
              </a:prstGeom>
              <a:blipFill>
                <a:blip r:embed="rId23"/>
                <a:stretch>
                  <a:fillRect l="-13333" r="-3333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1" name="Oval 100">
            <a:extLst>
              <a:ext uri="{FF2B5EF4-FFF2-40B4-BE49-F238E27FC236}">
                <a16:creationId xmlns:a16="http://schemas.microsoft.com/office/drawing/2014/main" id="{1563DFD6-3A09-3E45-B880-A855F67E2653}"/>
              </a:ext>
            </a:extLst>
          </p:cNvPr>
          <p:cNvSpPr/>
          <p:nvPr/>
        </p:nvSpPr>
        <p:spPr>
          <a:xfrm>
            <a:off x="2375425" y="5591614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70F8F1D8-918B-1B44-A66C-EFDFE6A791B2}"/>
                  </a:ext>
                </a:extLst>
              </p:cNvPr>
              <p:cNvSpPr txBox="1"/>
              <p:nvPr/>
            </p:nvSpPr>
            <p:spPr>
              <a:xfrm>
                <a:off x="2163843" y="5296345"/>
                <a:ext cx="3736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70F8F1D8-918B-1B44-A66C-EFDFE6A791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3843" y="5296345"/>
                <a:ext cx="373628" cy="276999"/>
              </a:xfrm>
              <a:prstGeom prst="rect">
                <a:avLst/>
              </a:prstGeom>
              <a:blipFill>
                <a:blip r:embed="rId24"/>
                <a:stretch>
                  <a:fillRect l="-12903" r="-3226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6DA457DB-7569-5C41-84F0-01FADF81E3EE}"/>
                  </a:ext>
                </a:extLst>
              </p:cNvPr>
              <p:cNvSpPr/>
              <p:nvPr/>
            </p:nvSpPr>
            <p:spPr>
              <a:xfrm>
                <a:off x="11493405" y="3539870"/>
                <a:ext cx="694275" cy="58314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6DA457DB-7569-5C41-84F0-01FADF81E3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93405" y="3539870"/>
                <a:ext cx="694275" cy="583149"/>
              </a:xfrm>
              <a:prstGeom prst="ellipse">
                <a:avLst/>
              </a:prstGeom>
              <a:blipFill>
                <a:blip r:embed="rId2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Oval 103">
                <a:extLst>
                  <a:ext uri="{FF2B5EF4-FFF2-40B4-BE49-F238E27FC236}">
                    <a16:creationId xmlns:a16="http://schemas.microsoft.com/office/drawing/2014/main" id="{4D94E744-D1A8-FE4B-9B32-CE5A852F7182}"/>
                  </a:ext>
                </a:extLst>
              </p:cNvPr>
              <p:cNvSpPr/>
              <p:nvPr/>
            </p:nvSpPr>
            <p:spPr>
              <a:xfrm>
                <a:off x="8997364" y="3595714"/>
                <a:ext cx="703037" cy="634594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4" name="Oval 103">
                <a:extLst>
                  <a:ext uri="{FF2B5EF4-FFF2-40B4-BE49-F238E27FC236}">
                    <a16:creationId xmlns:a16="http://schemas.microsoft.com/office/drawing/2014/main" id="{4D94E744-D1A8-FE4B-9B32-CE5A852F71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7364" y="3595714"/>
                <a:ext cx="703037" cy="634594"/>
              </a:xfrm>
              <a:prstGeom prst="ellipse">
                <a:avLst/>
              </a:prstGeom>
              <a:blipFill>
                <a:blip r:embed="rId26"/>
                <a:stretch>
                  <a:fillRect b="-384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1959654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4F378-CD67-8A4D-8ECD-19659C8AE3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1687" y="-80924"/>
            <a:ext cx="9094807" cy="1028777"/>
          </a:xfrm>
        </p:spPr>
        <p:txBody>
          <a:bodyPr/>
          <a:lstStyle/>
          <a:p>
            <a:pPr algn="ctr"/>
            <a:r>
              <a:rPr lang="en-US" dirty="0"/>
              <a:t>Example of range query in PR-</a:t>
            </a:r>
            <a:r>
              <a:rPr lang="en-US" dirty="0" err="1"/>
              <a:t>QuadTree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F1C8300-1158-AF44-8587-F337DADDBF57}"/>
              </a:ext>
            </a:extLst>
          </p:cNvPr>
          <p:cNvSpPr>
            <a:spLocks/>
          </p:cNvSpPr>
          <p:nvPr/>
        </p:nvSpPr>
        <p:spPr>
          <a:xfrm>
            <a:off x="577892" y="1561172"/>
            <a:ext cx="4919659" cy="44381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D4EBE64-0189-9448-AD5F-4A307EE4A47B}"/>
              </a:ext>
            </a:extLst>
          </p:cNvPr>
          <p:cNvSpPr txBox="1"/>
          <p:nvPr/>
        </p:nvSpPr>
        <p:spPr>
          <a:xfrm>
            <a:off x="122102" y="6077415"/>
            <a:ext cx="993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(-16, -16)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3367344-D2C2-644E-AF60-07580BC0BED4}"/>
              </a:ext>
            </a:extLst>
          </p:cNvPr>
          <p:cNvSpPr txBox="1"/>
          <p:nvPr/>
        </p:nvSpPr>
        <p:spPr>
          <a:xfrm>
            <a:off x="5205516" y="6077414"/>
            <a:ext cx="993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(16, -16)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4DEBC0-56B6-454A-91F8-B1862EE00F41}"/>
              </a:ext>
            </a:extLst>
          </p:cNvPr>
          <p:cNvSpPr txBox="1"/>
          <p:nvPr/>
        </p:nvSpPr>
        <p:spPr>
          <a:xfrm>
            <a:off x="5291008" y="1245144"/>
            <a:ext cx="993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(16, 16)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ED43F1C-2803-F74C-9651-112D2BD647D0}"/>
              </a:ext>
            </a:extLst>
          </p:cNvPr>
          <p:cNvSpPr txBox="1"/>
          <p:nvPr/>
        </p:nvSpPr>
        <p:spPr>
          <a:xfrm>
            <a:off x="133565" y="1245143"/>
            <a:ext cx="993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(-16, 16)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0765131-9447-4C44-931A-43E1B93BBEEB}"/>
              </a:ext>
            </a:extLst>
          </p:cNvPr>
          <p:cNvCxnSpPr>
            <a:stCxn id="4" idx="0"/>
            <a:endCxn id="4" idx="2"/>
          </p:cNvCxnSpPr>
          <p:nvPr/>
        </p:nvCxnSpPr>
        <p:spPr>
          <a:xfrm>
            <a:off x="3037722" y="1561172"/>
            <a:ext cx="0" cy="4438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D3FBAC7-85B5-3C47-B35C-27A955D16F67}"/>
              </a:ext>
            </a:extLst>
          </p:cNvPr>
          <p:cNvCxnSpPr>
            <a:cxnSpLocks/>
          </p:cNvCxnSpPr>
          <p:nvPr/>
        </p:nvCxnSpPr>
        <p:spPr>
          <a:xfrm>
            <a:off x="577892" y="3769113"/>
            <a:ext cx="491965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8A41387-28C5-DE48-841A-2335B26C1D70}"/>
              </a:ext>
            </a:extLst>
          </p:cNvPr>
          <p:cNvCxnSpPr>
            <a:cxnSpLocks/>
          </p:cNvCxnSpPr>
          <p:nvPr/>
        </p:nvCxnSpPr>
        <p:spPr>
          <a:xfrm>
            <a:off x="577891" y="2772938"/>
            <a:ext cx="24598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9BEDA4F-10D7-7C49-9BFB-35FB3C88EF64}"/>
              </a:ext>
            </a:extLst>
          </p:cNvPr>
          <p:cNvCxnSpPr>
            <a:cxnSpLocks/>
          </p:cNvCxnSpPr>
          <p:nvPr/>
        </p:nvCxnSpPr>
        <p:spPr>
          <a:xfrm>
            <a:off x="1807802" y="1576042"/>
            <a:ext cx="0" cy="22042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89CC8C9-62FD-CE44-A725-64BA847FCAAD}"/>
              </a:ext>
            </a:extLst>
          </p:cNvPr>
          <p:cNvCxnSpPr>
            <a:cxnSpLocks/>
          </p:cNvCxnSpPr>
          <p:nvPr/>
        </p:nvCxnSpPr>
        <p:spPr>
          <a:xfrm>
            <a:off x="1807802" y="3713356"/>
            <a:ext cx="0" cy="228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FADBD58-BAB1-D649-B8BE-8DED6819B1CF}"/>
              </a:ext>
            </a:extLst>
          </p:cNvPr>
          <p:cNvCxnSpPr>
            <a:cxnSpLocks/>
          </p:cNvCxnSpPr>
          <p:nvPr/>
        </p:nvCxnSpPr>
        <p:spPr>
          <a:xfrm>
            <a:off x="585326" y="4832193"/>
            <a:ext cx="24598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13D531F-986D-BE47-A6B8-ABF050F2A526}"/>
              </a:ext>
            </a:extLst>
          </p:cNvPr>
          <p:cNvCxnSpPr>
            <a:cxnSpLocks/>
          </p:cNvCxnSpPr>
          <p:nvPr/>
        </p:nvCxnSpPr>
        <p:spPr>
          <a:xfrm>
            <a:off x="1807802" y="3289607"/>
            <a:ext cx="123735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FC8060C-B4EF-EC44-8115-288D4A8E64D4}"/>
              </a:ext>
            </a:extLst>
          </p:cNvPr>
          <p:cNvCxnSpPr>
            <a:cxnSpLocks/>
          </p:cNvCxnSpPr>
          <p:nvPr/>
        </p:nvCxnSpPr>
        <p:spPr>
          <a:xfrm>
            <a:off x="2395969" y="2772938"/>
            <a:ext cx="0" cy="10073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>
            <a:extLst>
              <a:ext uri="{FF2B5EF4-FFF2-40B4-BE49-F238E27FC236}">
                <a16:creationId xmlns:a16="http://schemas.microsoft.com/office/drawing/2014/main" id="{E435A33E-DF17-AA4F-ACF3-51283F51EF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4776" y="3385394"/>
            <a:ext cx="323208" cy="2879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C84DB4F-3C32-9E4B-9CBC-D82CA6D7D3EE}"/>
                  </a:ext>
                </a:extLst>
              </p:cNvPr>
              <p:cNvSpPr txBox="1"/>
              <p:nvPr/>
            </p:nvSpPr>
            <p:spPr>
              <a:xfrm>
                <a:off x="421311" y="777388"/>
                <a:ext cx="58632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accent5"/>
                    </a:solidFill>
                  </a:rPr>
                  <a:t>anchor = (-9, 3), </a:t>
                </a:r>
                <a:r>
                  <a:rPr lang="en-US" dirty="0">
                    <a:solidFill>
                      <a:schemeClr val="accent2"/>
                    </a:solidFill>
                  </a:rPr>
                  <a:t>range </a:t>
                </a:r>
                <a:r>
                  <a:rPr lang="en-US" dirty="0">
                    <a:solidFill>
                      <a:schemeClr val="accent5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=7</m:t>
                    </m:r>
                  </m:oMath>
                </a14:m>
                <a:r>
                  <a:rPr lang="en-US" dirty="0">
                    <a:solidFill>
                      <a:schemeClr val="accent2"/>
                    </a:solidFill>
                  </a:rPr>
                  <a:t>,  </a:t>
                </a:r>
                <a:r>
                  <a:rPr lang="en-US" dirty="0">
                    <a:solidFill>
                      <a:srgbClr val="7030A0"/>
                    </a:solidFill>
                  </a:rPr>
                  <a:t>Bucket size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endParaRPr lang="en-US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C84DB4F-3C32-9E4B-9CBC-D82CA6D7D3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311" y="777388"/>
                <a:ext cx="5863271" cy="369332"/>
              </a:xfrm>
              <a:prstGeom prst="rect">
                <a:avLst/>
              </a:prstGeom>
              <a:blipFill>
                <a:blip r:embed="rId4"/>
                <a:stretch>
                  <a:fillRect l="-648" t="-3333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Oval 36">
            <a:extLst>
              <a:ext uri="{FF2B5EF4-FFF2-40B4-BE49-F238E27FC236}">
                <a16:creationId xmlns:a16="http://schemas.microsoft.com/office/drawing/2014/main" id="{C40E7FAC-2BA5-204B-AF7C-B13A89D2BA1C}"/>
              </a:ext>
            </a:extLst>
          </p:cNvPr>
          <p:cNvSpPr/>
          <p:nvPr/>
        </p:nvSpPr>
        <p:spPr>
          <a:xfrm>
            <a:off x="1474775" y="1839952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9BC64F6B-B4FF-CC46-9D08-E3240F04BCC4}"/>
              </a:ext>
            </a:extLst>
          </p:cNvPr>
          <p:cNvSpPr/>
          <p:nvPr/>
        </p:nvSpPr>
        <p:spPr>
          <a:xfrm>
            <a:off x="1760377" y="2258122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030A4FD8-FDCA-1240-A03A-50E44C956454}"/>
              </a:ext>
            </a:extLst>
          </p:cNvPr>
          <p:cNvSpPr/>
          <p:nvPr/>
        </p:nvSpPr>
        <p:spPr>
          <a:xfrm>
            <a:off x="943232" y="2401225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858369C6-A3CE-A549-B7E8-894D1B0E3C4F}"/>
              </a:ext>
            </a:extLst>
          </p:cNvPr>
          <p:cNvSpPr/>
          <p:nvPr/>
        </p:nvSpPr>
        <p:spPr>
          <a:xfrm>
            <a:off x="2470945" y="2401225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A8DFBF64-6A63-4941-B76D-0711BFF9E589}"/>
              </a:ext>
            </a:extLst>
          </p:cNvPr>
          <p:cNvSpPr/>
          <p:nvPr/>
        </p:nvSpPr>
        <p:spPr>
          <a:xfrm>
            <a:off x="3258965" y="2810100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3F572112-0688-6D4E-9954-5C92A9766196}"/>
              </a:ext>
            </a:extLst>
          </p:cNvPr>
          <p:cNvSpPr/>
          <p:nvPr/>
        </p:nvSpPr>
        <p:spPr>
          <a:xfrm>
            <a:off x="2489532" y="3066575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29CE63BF-5CF8-D842-864E-357C56C2EF7F}"/>
              </a:ext>
            </a:extLst>
          </p:cNvPr>
          <p:cNvSpPr/>
          <p:nvPr/>
        </p:nvSpPr>
        <p:spPr>
          <a:xfrm>
            <a:off x="2073225" y="3486601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64B5F066-3BDC-2E47-A2A2-65998B32EDA0}"/>
              </a:ext>
            </a:extLst>
          </p:cNvPr>
          <p:cNvSpPr/>
          <p:nvPr/>
        </p:nvSpPr>
        <p:spPr>
          <a:xfrm>
            <a:off x="1556555" y="4241162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06F0AC4F-8993-1441-9484-031E5E3C4383}"/>
              </a:ext>
            </a:extLst>
          </p:cNvPr>
          <p:cNvSpPr/>
          <p:nvPr/>
        </p:nvSpPr>
        <p:spPr>
          <a:xfrm>
            <a:off x="2675385" y="3408542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284C06F-6037-6F4E-9388-4ED478106D7D}"/>
              </a:ext>
            </a:extLst>
          </p:cNvPr>
          <p:cNvSpPr txBox="1"/>
          <p:nvPr/>
        </p:nvSpPr>
        <p:spPr>
          <a:xfrm>
            <a:off x="2839728" y="3765467"/>
            <a:ext cx="2054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0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DC40580-A139-C249-90A1-1AC648FC3614}"/>
              </a:ext>
            </a:extLst>
          </p:cNvPr>
          <p:cNvSpPr txBox="1"/>
          <p:nvPr/>
        </p:nvSpPr>
        <p:spPr>
          <a:xfrm>
            <a:off x="2197241" y="3759315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-4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DD1F80B-070E-5045-9A7B-C782D99A825D}"/>
              </a:ext>
            </a:extLst>
          </p:cNvPr>
          <p:cNvSpPr txBox="1"/>
          <p:nvPr/>
        </p:nvSpPr>
        <p:spPr>
          <a:xfrm>
            <a:off x="3501723" y="3759315"/>
            <a:ext cx="2054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4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383F2446-45E7-AA4E-B621-DE69374595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92812" y="3168792"/>
            <a:ext cx="215900" cy="228600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8017408E-686D-CF48-9D4A-F5D3498FBDA5}"/>
              </a:ext>
            </a:extLst>
          </p:cNvPr>
          <p:cNvSpPr txBox="1"/>
          <p:nvPr/>
        </p:nvSpPr>
        <p:spPr>
          <a:xfrm>
            <a:off x="1592398" y="3768840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-8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89434D0-EFD9-E948-AF48-D52018F7B778}"/>
              </a:ext>
            </a:extLst>
          </p:cNvPr>
          <p:cNvSpPr txBox="1"/>
          <p:nvPr/>
        </p:nvSpPr>
        <p:spPr>
          <a:xfrm>
            <a:off x="4081483" y="3779567"/>
            <a:ext cx="2054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8</a:t>
            </a: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13446AA9-C995-F048-A218-A84FE9DC843B}"/>
              </a:ext>
            </a:extLst>
          </p:cNvPr>
          <p:cNvCxnSpPr>
            <a:cxnSpLocks/>
          </p:cNvCxnSpPr>
          <p:nvPr/>
        </p:nvCxnSpPr>
        <p:spPr>
          <a:xfrm flipH="1">
            <a:off x="1620284" y="3457748"/>
            <a:ext cx="7231" cy="308205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6E462DB3-49F7-4A47-922A-63AADC96AE78}"/>
              </a:ext>
            </a:extLst>
          </p:cNvPr>
          <p:cNvCxnSpPr>
            <a:cxnSpLocks/>
          </p:cNvCxnSpPr>
          <p:nvPr/>
        </p:nvCxnSpPr>
        <p:spPr>
          <a:xfrm>
            <a:off x="1688655" y="3389482"/>
            <a:ext cx="1331256" cy="3823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24CB42CA-8EAE-CE4D-82D9-095DFE4458C3}"/>
              </a:ext>
            </a:extLst>
          </p:cNvPr>
          <p:cNvSpPr txBox="1"/>
          <p:nvPr/>
        </p:nvSpPr>
        <p:spPr>
          <a:xfrm>
            <a:off x="1444753" y="3764077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00B0F0"/>
                </a:solidFill>
              </a:rPr>
              <a:t>-9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BCC205CA-23A5-1641-A112-80D91CF958DF}"/>
              </a:ext>
            </a:extLst>
          </p:cNvPr>
          <p:cNvSpPr txBox="1"/>
          <p:nvPr/>
        </p:nvSpPr>
        <p:spPr>
          <a:xfrm>
            <a:off x="3025913" y="3287814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00B0F0"/>
                </a:solidFill>
              </a:rPr>
              <a:t>3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359B3557-F84D-874D-BC31-BDABDB1128EF}"/>
              </a:ext>
            </a:extLst>
          </p:cNvPr>
          <p:cNvSpPr txBox="1"/>
          <p:nvPr/>
        </p:nvSpPr>
        <p:spPr>
          <a:xfrm>
            <a:off x="2778255" y="4183182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-4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B980752-22D2-A34A-A952-DA61554DFFDF}"/>
              </a:ext>
            </a:extLst>
          </p:cNvPr>
          <p:cNvSpPr txBox="1"/>
          <p:nvPr/>
        </p:nvSpPr>
        <p:spPr>
          <a:xfrm>
            <a:off x="2802066" y="4664199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-8</a:t>
            </a: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8C929720-BA9D-3C46-BCF3-253BA94B95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87662" y="2614607"/>
            <a:ext cx="215900" cy="228600"/>
          </a:xfrm>
          <a:prstGeom prst="rect">
            <a:avLst/>
          </a:prstGeom>
        </p:spPr>
      </p:pic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E99C64F5-A836-4247-AEB1-5CCE9DDB9EAF}"/>
              </a:ext>
            </a:extLst>
          </p:cNvPr>
          <p:cNvCxnSpPr>
            <a:cxnSpLocks/>
          </p:cNvCxnSpPr>
          <p:nvPr/>
        </p:nvCxnSpPr>
        <p:spPr>
          <a:xfrm>
            <a:off x="1607804" y="3422830"/>
            <a:ext cx="1203348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Oval 74">
            <a:extLst>
              <a:ext uri="{FF2B5EF4-FFF2-40B4-BE49-F238E27FC236}">
                <a16:creationId xmlns:a16="http://schemas.microsoft.com/office/drawing/2014/main" id="{47CCA042-4D34-1543-97CB-B2810DB98106}"/>
              </a:ext>
            </a:extLst>
          </p:cNvPr>
          <p:cNvSpPr/>
          <p:nvPr/>
        </p:nvSpPr>
        <p:spPr>
          <a:xfrm>
            <a:off x="714103" y="2512737"/>
            <a:ext cx="2015380" cy="2011680"/>
          </a:xfrm>
          <a:prstGeom prst="ellipse">
            <a:avLst/>
          </a:prstGeom>
          <a:solidFill>
            <a:schemeClr val="accent2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1437A734-5F5E-1F4E-AFCE-0B91124B4081}"/>
                  </a:ext>
                </a:extLst>
              </p:cNvPr>
              <p:cNvSpPr txBox="1"/>
              <p:nvPr/>
            </p:nvSpPr>
            <p:spPr>
              <a:xfrm>
                <a:off x="731650" y="2105956"/>
                <a:ext cx="27584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1437A734-5F5E-1F4E-AFCE-0B91124B40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650" y="2105956"/>
                <a:ext cx="275845" cy="276999"/>
              </a:xfrm>
              <a:prstGeom prst="rect">
                <a:avLst/>
              </a:prstGeom>
              <a:blipFill>
                <a:blip r:embed="rId7"/>
                <a:stretch>
                  <a:fillRect l="-22727" r="-4545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87D865D-922E-7D46-B0B6-3DC6B703FAF7}"/>
                  </a:ext>
                </a:extLst>
              </p:cNvPr>
              <p:cNvSpPr txBox="1"/>
              <p:nvPr/>
            </p:nvSpPr>
            <p:spPr>
              <a:xfrm>
                <a:off x="1255534" y="1629692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87D865D-922E-7D46-B0B6-3DC6B703FA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5534" y="1629692"/>
                <a:ext cx="281167" cy="276999"/>
              </a:xfrm>
              <a:prstGeom prst="rect">
                <a:avLst/>
              </a:prstGeom>
              <a:blipFill>
                <a:blip r:embed="rId8"/>
                <a:stretch>
                  <a:fillRect l="-17391" r="-4348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BB3CD07-D837-F44C-A472-66C908F6DB16}"/>
                  </a:ext>
                </a:extLst>
              </p:cNvPr>
              <p:cNvSpPr txBox="1"/>
              <p:nvPr/>
            </p:nvSpPr>
            <p:spPr>
              <a:xfrm>
                <a:off x="1898473" y="1958313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BB3CD07-D837-F44C-A472-66C908F6DB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8473" y="1958313"/>
                <a:ext cx="281167" cy="276999"/>
              </a:xfrm>
              <a:prstGeom prst="rect">
                <a:avLst/>
              </a:prstGeom>
              <a:blipFill>
                <a:blip r:embed="rId9"/>
                <a:stretch>
                  <a:fillRect l="-16667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4A56388C-2791-C543-86A1-29F83A27FAD6}"/>
                  </a:ext>
                </a:extLst>
              </p:cNvPr>
              <p:cNvSpPr txBox="1"/>
              <p:nvPr/>
            </p:nvSpPr>
            <p:spPr>
              <a:xfrm>
                <a:off x="2379493" y="2110708"/>
                <a:ext cx="27943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4A56388C-2791-C543-86A1-29F83A27FA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9493" y="2110708"/>
                <a:ext cx="279435" cy="276999"/>
              </a:xfrm>
              <a:prstGeom prst="rect">
                <a:avLst/>
              </a:prstGeom>
              <a:blipFill>
                <a:blip r:embed="rId10"/>
                <a:stretch>
                  <a:fillRect l="-17391" r="-4348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23C3719B-A6AF-164F-90D4-CEF73935F3C9}"/>
                  </a:ext>
                </a:extLst>
              </p:cNvPr>
              <p:cNvSpPr txBox="1"/>
              <p:nvPr/>
            </p:nvSpPr>
            <p:spPr>
              <a:xfrm>
                <a:off x="3236751" y="2467902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23C3719B-A6AF-164F-90D4-CEF73935F3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6751" y="2467902"/>
                <a:ext cx="281167" cy="276999"/>
              </a:xfrm>
              <a:prstGeom prst="rect">
                <a:avLst/>
              </a:prstGeom>
              <a:blipFill>
                <a:blip r:embed="rId11"/>
                <a:stretch>
                  <a:fillRect l="-17391" r="-4348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CB576CCD-353B-A64A-A8B6-79C729DF5242}"/>
                  </a:ext>
                </a:extLst>
              </p:cNvPr>
              <p:cNvSpPr txBox="1"/>
              <p:nvPr/>
            </p:nvSpPr>
            <p:spPr>
              <a:xfrm>
                <a:off x="2603329" y="2834619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CB576CCD-353B-A64A-A8B6-79C729DF52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3329" y="2834619"/>
                <a:ext cx="281167" cy="276999"/>
              </a:xfrm>
              <a:prstGeom prst="rect">
                <a:avLst/>
              </a:prstGeom>
              <a:blipFill>
                <a:blip r:embed="rId12"/>
                <a:stretch>
                  <a:fillRect l="-17391" r="-4348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1EE9049A-08B4-3D4B-842B-844CD7B49850}"/>
                  </a:ext>
                </a:extLst>
              </p:cNvPr>
              <p:cNvSpPr txBox="1"/>
              <p:nvPr/>
            </p:nvSpPr>
            <p:spPr>
              <a:xfrm>
                <a:off x="2755729" y="3401371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1EE9049A-08B4-3D4B-842B-844CD7B498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5729" y="3401371"/>
                <a:ext cx="281167" cy="276999"/>
              </a:xfrm>
              <a:prstGeom prst="rect">
                <a:avLst/>
              </a:prstGeom>
              <a:blipFill>
                <a:blip r:embed="rId13"/>
                <a:stretch>
                  <a:fillRect l="-17391" r="-4348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3BC46F4D-80C4-8045-966E-89D8A837A63B}"/>
                  </a:ext>
                </a:extLst>
              </p:cNvPr>
              <p:cNvSpPr txBox="1"/>
              <p:nvPr/>
            </p:nvSpPr>
            <p:spPr>
              <a:xfrm>
                <a:off x="2108022" y="3510907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3BC46F4D-80C4-8045-966E-89D8A837A6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8022" y="3510907"/>
                <a:ext cx="281167" cy="276999"/>
              </a:xfrm>
              <a:prstGeom prst="rect">
                <a:avLst/>
              </a:prstGeom>
              <a:blipFill>
                <a:blip r:embed="rId14"/>
                <a:stretch>
                  <a:fillRect l="-17391" r="-4348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A21FCB75-57F2-6B4B-B6D4-2E51392F06B3}"/>
                  </a:ext>
                </a:extLst>
              </p:cNvPr>
              <p:cNvSpPr txBox="1"/>
              <p:nvPr/>
            </p:nvSpPr>
            <p:spPr>
              <a:xfrm>
                <a:off x="1574613" y="4277677"/>
                <a:ext cx="27584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A21FCB75-57F2-6B4B-B6D4-2E51392F06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4613" y="4277677"/>
                <a:ext cx="275845" cy="276999"/>
              </a:xfrm>
              <a:prstGeom prst="rect">
                <a:avLst/>
              </a:prstGeom>
              <a:blipFill>
                <a:blip r:embed="rId15"/>
                <a:stretch>
                  <a:fillRect l="-17391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111C7B60-146D-7C49-AE2F-67EB5ACFE4E2}"/>
              </a:ext>
            </a:extLst>
          </p:cNvPr>
          <p:cNvCxnSpPr>
            <a:cxnSpLocks/>
          </p:cNvCxnSpPr>
          <p:nvPr/>
        </p:nvCxnSpPr>
        <p:spPr>
          <a:xfrm flipH="1">
            <a:off x="7024504" y="1413529"/>
            <a:ext cx="1142054" cy="614225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B7A097B4-96AB-5B49-B870-C1FACE0D83D2}"/>
              </a:ext>
            </a:extLst>
          </p:cNvPr>
          <p:cNvCxnSpPr>
            <a:cxnSpLocks/>
          </p:cNvCxnSpPr>
          <p:nvPr/>
        </p:nvCxnSpPr>
        <p:spPr>
          <a:xfrm flipH="1">
            <a:off x="8386763" y="1576042"/>
            <a:ext cx="331640" cy="7378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CADC76E4-CC05-974D-9737-328F5B01EFE9}"/>
              </a:ext>
            </a:extLst>
          </p:cNvPr>
          <p:cNvCxnSpPr>
            <a:cxnSpLocks/>
          </p:cNvCxnSpPr>
          <p:nvPr/>
        </p:nvCxnSpPr>
        <p:spPr>
          <a:xfrm>
            <a:off x="9458325" y="1561172"/>
            <a:ext cx="705531" cy="6741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D65B81CE-AB0E-8F4C-9BB4-A473BDD2C31D}"/>
              </a:ext>
            </a:extLst>
          </p:cNvPr>
          <p:cNvCxnSpPr>
            <a:cxnSpLocks/>
          </p:cNvCxnSpPr>
          <p:nvPr/>
        </p:nvCxnSpPr>
        <p:spPr>
          <a:xfrm>
            <a:off x="9797354" y="1413529"/>
            <a:ext cx="1526024" cy="4005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Oval 107">
            <a:extLst>
              <a:ext uri="{FF2B5EF4-FFF2-40B4-BE49-F238E27FC236}">
                <a16:creationId xmlns:a16="http://schemas.microsoft.com/office/drawing/2014/main" id="{983A2BA5-38F6-9B41-9D65-F467C840EA86}"/>
              </a:ext>
            </a:extLst>
          </p:cNvPr>
          <p:cNvSpPr/>
          <p:nvPr/>
        </p:nvSpPr>
        <p:spPr>
          <a:xfrm>
            <a:off x="9625534" y="2400465"/>
            <a:ext cx="1076643" cy="542215"/>
          </a:xfrm>
          <a:prstGeom prst="ellipse">
            <a:avLst/>
          </a:prstGeom>
          <a:solidFill>
            <a:schemeClr val="accent6"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0D11F92F-18CC-5F49-A9E5-F8FEF8B76FC5}"/>
                  </a:ext>
                </a:extLst>
              </p:cNvPr>
              <p:cNvSpPr/>
              <p:nvPr/>
            </p:nvSpPr>
            <p:spPr>
              <a:xfrm>
                <a:off x="7848441" y="2343499"/>
                <a:ext cx="1076643" cy="54221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0D11F92F-18CC-5F49-A9E5-F8FEF8B76F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8441" y="2343499"/>
                <a:ext cx="1076643" cy="542215"/>
              </a:xfrm>
              <a:prstGeom prst="ellipse">
                <a:avLst/>
              </a:prstGeom>
              <a:blipFill>
                <a:blip r:embed="rId1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0" name="Oval 109">
            <a:extLst>
              <a:ext uri="{FF2B5EF4-FFF2-40B4-BE49-F238E27FC236}">
                <a16:creationId xmlns:a16="http://schemas.microsoft.com/office/drawing/2014/main" id="{3A3D12D0-9524-5244-865E-3FB35B4E64CB}"/>
              </a:ext>
            </a:extLst>
          </p:cNvPr>
          <p:cNvSpPr/>
          <p:nvPr/>
        </p:nvSpPr>
        <p:spPr>
          <a:xfrm>
            <a:off x="10985081" y="1895708"/>
            <a:ext cx="1076643" cy="54221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ADE06B88-5EB9-E941-99AB-D2D46618547D}"/>
              </a:ext>
            </a:extLst>
          </p:cNvPr>
          <p:cNvCxnSpPr>
            <a:cxnSpLocks/>
          </p:cNvCxnSpPr>
          <p:nvPr/>
        </p:nvCxnSpPr>
        <p:spPr>
          <a:xfrm flipH="1">
            <a:off x="5991988" y="2521133"/>
            <a:ext cx="544736" cy="2841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592A0D34-9286-6847-AA3B-8DE51A1D2F2E}"/>
              </a:ext>
            </a:extLst>
          </p:cNvPr>
          <p:cNvCxnSpPr>
            <a:cxnSpLocks/>
          </p:cNvCxnSpPr>
          <p:nvPr/>
        </p:nvCxnSpPr>
        <p:spPr>
          <a:xfrm flipH="1">
            <a:off x="6207366" y="2606401"/>
            <a:ext cx="568662" cy="8009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8D157BAD-C517-2B49-BAD7-377C9F5923FC}"/>
              </a:ext>
            </a:extLst>
          </p:cNvPr>
          <p:cNvCxnSpPr>
            <a:cxnSpLocks/>
          </p:cNvCxnSpPr>
          <p:nvPr/>
        </p:nvCxnSpPr>
        <p:spPr>
          <a:xfrm flipH="1">
            <a:off x="6842129" y="2653318"/>
            <a:ext cx="194544" cy="73207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3F21784C-D3B2-8B4F-B5FC-37D7108EEC12}"/>
              </a:ext>
            </a:extLst>
          </p:cNvPr>
          <p:cNvCxnSpPr>
            <a:cxnSpLocks/>
          </p:cNvCxnSpPr>
          <p:nvPr/>
        </p:nvCxnSpPr>
        <p:spPr>
          <a:xfrm>
            <a:off x="7366031" y="2618573"/>
            <a:ext cx="416309" cy="8923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Oval 118">
            <a:extLst>
              <a:ext uri="{FF2B5EF4-FFF2-40B4-BE49-F238E27FC236}">
                <a16:creationId xmlns:a16="http://schemas.microsoft.com/office/drawing/2014/main" id="{14DFBD9B-49EA-8941-812E-EE9DBCBB212D}"/>
              </a:ext>
            </a:extLst>
          </p:cNvPr>
          <p:cNvSpPr/>
          <p:nvPr/>
        </p:nvSpPr>
        <p:spPr>
          <a:xfrm>
            <a:off x="6531303" y="3485133"/>
            <a:ext cx="694275" cy="58314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Oval 121">
                <a:extLst>
                  <a:ext uri="{FF2B5EF4-FFF2-40B4-BE49-F238E27FC236}">
                    <a16:creationId xmlns:a16="http://schemas.microsoft.com/office/drawing/2014/main" id="{B950B928-B08F-FA4D-8639-878213CF86A3}"/>
                  </a:ext>
                </a:extLst>
              </p:cNvPr>
              <p:cNvSpPr/>
              <p:nvPr/>
            </p:nvSpPr>
            <p:spPr>
              <a:xfrm>
                <a:off x="5755733" y="3495491"/>
                <a:ext cx="694275" cy="583149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3,</m:t>
                      </m:r>
                    </m:oMath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2" name="Oval 121">
                <a:extLst>
                  <a:ext uri="{FF2B5EF4-FFF2-40B4-BE49-F238E27FC236}">
                    <a16:creationId xmlns:a16="http://schemas.microsoft.com/office/drawing/2014/main" id="{B950B928-B08F-FA4D-8639-878213CF86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5733" y="3495491"/>
                <a:ext cx="694275" cy="583149"/>
              </a:xfrm>
              <a:prstGeom prst="ellipse">
                <a:avLst/>
              </a:prstGeom>
              <a:blipFill>
                <a:blip r:embed="rId17"/>
                <a:stretch>
                  <a:fillRect b="-1041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B80EAF62-6A74-BC44-A38D-4789B856867E}"/>
                  </a:ext>
                </a:extLst>
              </p:cNvPr>
              <p:cNvSpPr/>
              <p:nvPr/>
            </p:nvSpPr>
            <p:spPr>
              <a:xfrm>
                <a:off x="5495866" y="2805079"/>
                <a:ext cx="694275" cy="583149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1,</m:t>
                      </m:r>
                    </m:oMath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B80EAF62-6A74-BC44-A38D-4789B85686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5866" y="2805079"/>
                <a:ext cx="694275" cy="583149"/>
              </a:xfrm>
              <a:prstGeom prst="ellipse">
                <a:avLst/>
              </a:prstGeom>
              <a:blipFill>
                <a:blip r:embed="rId18"/>
                <a:stretch>
                  <a:fillRect b="-1250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6AF9F15E-DED0-E949-8CBC-6D664601DCBA}"/>
              </a:ext>
            </a:extLst>
          </p:cNvPr>
          <p:cNvCxnSpPr>
            <a:cxnSpLocks/>
          </p:cNvCxnSpPr>
          <p:nvPr/>
        </p:nvCxnSpPr>
        <p:spPr>
          <a:xfrm flipH="1">
            <a:off x="7065249" y="4017633"/>
            <a:ext cx="471373" cy="7026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Oval 127">
            <a:extLst>
              <a:ext uri="{FF2B5EF4-FFF2-40B4-BE49-F238E27FC236}">
                <a16:creationId xmlns:a16="http://schemas.microsoft.com/office/drawing/2014/main" id="{A0B66E87-88B7-A04F-A32B-5928CE8DFC70}"/>
              </a:ext>
            </a:extLst>
          </p:cNvPr>
          <p:cNvSpPr>
            <a:spLocks noChangeAspect="1"/>
          </p:cNvSpPr>
          <p:nvPr/>
        </p:nvSpPr>
        <p:spPr>
          <a:xfrm>
            <a:off x="6727461" y="4771921"/>
            <a:ext cx="457200" cy="4572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AE3FDE38-857D-5640-84DD-8A9C8980D6D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465656" y="4767156"/>
                <a:ext cx="457200" cy="4572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AE3FDE38-857D-5640-84DD-8A9C8980D6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5656" y="4767156"/>
                <a:ext cx="457200" cy="457200"/>
              </a:xfrm>
              <a:prstGeom prst="ellipse">
                <a:avLst/>
              </a:prstGeom>
              <a:blipFill>
                <a:blip r:embed="rId19"/>
                <a:stretch>
                  <a:fillRect l="-540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5F03693F-5766-F643-906E-483748D372C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185971" y="4809362"/>
                <a:ext cx="457200" cy="4572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5F03693F-5766-F643-906E-483748D372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5971" y="4809362"/>
                <a:ext cx="457200" cy="457200"/>
              </a:xfrm>
              <a:prstGeom prst="ellipse">
                <a:avLst/>
              </a:prstGeom>
              <a:blipFill>
                <a:blip r:embed="rId20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47F7244A-6014-6E41-B954-C65631D8DF2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938454" y="4804597"/>
                <a:ext cx="457200" cy="4572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47F7244A-6014-6E41-B954-C65631D8DF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8454" y="4804597"/>
                <a:ext cx="457200" cy="457200"/>
              </a:xfrm>
              <a:prstGeom prst="ellipse">
                <a:avLst/>
              </a:prstGeom>
              <a:blipFill>
                <a:blip r:embed="rId21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86C3C6BC-7568-E74F-845F-E9A1CC6A12C8}"/>
              </a:ext>
            </a:extLst>
          </p:cNvPr>
          <p:cNvCxnSpPr>
            <a:cxnSpLocks/>
          </p:cNvCxnSpPr>
          <p:nvPr/>
        </p:nvCxnSpPr>
        <p:spPr>
          <a:xfrm flipH="1">
            <a:off x="7718607" y="4143770"/>
            <a:ext cx="53702" cy="5204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F9FD7456-EC2D-874A-825D-C68AAE470598}"/>
              </a:ext>
            </a:extLst>
          </p:cNvPr>
          <p:cNvCxnSpPr>
            <a:cxnSpLocks/>
          </p:cNvCxnSpPr>
          <p:nvPr/>
        </p:nvCxnSpPr>
        <p:spPr>
          <a:xfrm>
            <a:off x="8070568" y="4098965"/>
            <a:ext cx="482015" cy="6213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C331B52D-8C73-2141-9943-8CE625BB0894}"/>
              </a:ext>
            </a:extLst>
          </p:cNvPr>
          <p:cNvCxnSpPr>
            <a:cxnSpLocks/>
          </p:cNvCxnSpPr>
          <p:nvPr/>
        </p:nvCxnSpPr>
        <p:spPr>
          <a:xfrm>
            <a:off x="8200258" y="3867037"/>
            <a:ext cx="966796" cy="7971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60FCD9C5-0658-5C4A-86EE-EDD0578A946C}"/>
              </a:ext>
            </a:extLst>
          </p:cNvPr>
          <p:cNvCxnSpPr>
            <a:cxnSpLocks/>
          </p:cNvCxnSpPr>
          <p:nvPr/>
        </p:nvCxnSpPr>
        <p:spPr>
          <a:xfrm flipH="1">
            <a:off x="9420085" y="2973118"/>
            <a:ext cx="445823" cy="5377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ACC8C392-6B31-1D42-85A5-A362D0CC4440}"/>
              </a:ext>
            </a:extLst>
          </p:cNvPr>
          <p:cNvCxnSpPr>
            <a:cxnSpLocks/>
          </p:cNvCxnSpPr>
          <p:nvPr/>
        </p:nvCxnSpPr>
        <p:spPr>
          <a:xfrm flipH="1">
            <a:off x="10113498" y="2984513"/>
            <a:ext cx="177310" cy="5841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4FDCD2B7-152B-BC4D-BB03-338334E6D6CE}"/>
              </a:ext>
            </a:extLst>
          </p:cNvPr>
          <p:cNvCxnSpPr>
            <a:cxnSpLocks/>
          </p:cNvCxnSpPr>
          <p:nvPr/>
        </p:nvCxnSpPr>
        <p:spPr>
          <a:xfrm>
            <a:off x="10549970" y="3006664"/>
            <a:ext cx="344285" cy="5914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704DD6B7-F153-594D-9753-4ECACF1A8F29}"/>
              </a:ext>
            </a:extLst>
          </p:cNvPr>
          <p:cNvCxnSpPr>
            <a:cxnSpLocks/>
          </p:cNvCxnSpPr>
          <p:nvPr/>
        </p:nvCxnSpPr>
        <p:spPr>
          <a:xfrm>
            <a:off x="10730836" y="2857181"/>
            <a:ext cx="792566" cy="6537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Oval 147">
            <a:extLst>
              <a:ext uri="{FF2B5EF4-FFF2-40B4-BE49-F238E27FC236}">
                <a16:creationId xmlns:a16="http://schemas.microsoft.com/office/drawing/2014/main" id="{827F7AEF-055D-7645-B788-01CE6D6AE33F}"/>
              </a:ext>
            </a:extLst>
          </p:cNvPr>
          <p:cNvSpPr/>
          <p:nvPr/>
        </p:nvSpPr>
        <p:spPr>
          <a:xfrm>
            <a:off x="9797354" y="3649406"/>
            <a:ext cx="694275" cy="58314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Oval 148">
            <a:extLst>
              <a:ext uri="{FF2B5EF4-FFF2-40B4-BE49-F238E27FC236}">
                <a16:creationId xmlns:a16="http://schemas.microsoft.com/office/drawing/2014/main" id="{431BBF08-0D12-184D-A846-741CACC514FB}"/>
              </a:ext>
            </a:extLst>
          </p:cNvPr>
          <p:cNvSpPr/>
          <p:nvPr/>
        </p:nvSpPr>
        <p:spPr>
          <a:xfrm>
            <a:off x="10702177" y="3678540"/>
            <a:ext cx="694275" cy="58314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57210AA5-CE15-6046-AAF8-4BFDDE75CBE4}"/>
              </a:ext>
            </a:extLst>
          </p:cNvPr>
          <p:cNvSpPr/>
          <p:nvPr/>
        </p:nvSpPr>
        <p:spPr>
          <a:xfrm>
            <a:off x="11493405" y="3539870"/>
            <a:ext cx="694275" cy="58314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Oval 153">
                <a:extLst>
                  <a:ext uri="{FF2B5EF4-FFF2-40B4-BE49-F238E27FC236}">
                    <a16:creationId xmlns:a16="http://schemas.microsoft.com/office/drawing/2014/main" id="{271A5EE8-5ED8-3A4E-B8F3-FA3409777DF6}"/>
                  </a:ext>
                </a:extLst>
              </p:cNvPr>
              <p:cNvSpPr/>
              <p:nvPr/>
            </p:nvSpPr>
            <p:spPr>
              <a:xfrm>
                <a:off x="8997364" y="3595714"/>
                <a:ext cx="694275" cy="583149"/>
              </a:xfrm>
              <a:prstGeom prst="ellipse">
                <a:avLst/>
              </a:prstGeom>
              <a:solidFill>
                <a:srgbClr val="7030A0">
                  <a:alpha val="69000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4" name="Oval 153">
                <a:extLst>
                  <a:ext uri="{FF2B5EF4-FFF2-40B4-BE49-F238E27FC236}">
                    <a16:creationId xmlns:a16="http://schemas.microsoft.com/office/drawing/2014/main" id="{271A5EE8-5ED8-3A4E-B8F3-FA3409777D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7364" y="3595714"/>
                <a:ext cx="694275" cy="583149"/>
              </a:xfrm>
              <a:prstGeom prst="ellipse">
                <a:avLst/>
              </a:prstGeom>
              <a:blipFill>
                <a:blip r:embed="rId2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5" name="Picture 154">
            <a:extLst>
              <a:ext uri="{FF2B5EF4-FFF2-40B4-BE49-F238E27FC236}">
                <a16:creationId xmlns:a16="http://schemas.microsoft.com/office/drawing/2014/main" id="{CB16B6D5-7266-2B49-A61F-FDDD03F808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0944" y="3744073"/>
            <a:ext cx="153965" cy="137160"/>
          </a:xfrm>
          <a:prstGeom prst="rect">
            <a:avLst/>
          </a:prstGeom>
        </p:spPr>
      </p:pic>
      <p:sp>
        <p:nvSpPr>
          <p:cNvPr id="99" name="Oval 98">
            <a:extLst>
              <a:ext uri="{FF2B5EF4-FFF2-40B4-BE49-F238E27FC236}">
                <a16:creationId xmlns:a16="http://schemas.microsoft.com/office/drawing/2014/main" id="{4DF2B516-5D26-BC44-ABD1-862D6F015EF3}"/>
              </a:ext>
            </a:extLst>
          </p:cNvPr>
          <p:cNvSpPr/>
          <p:nvPr/>
        </p:nvSpPr>
        <p:spPr>
          <a:xfrm>
            <a:off x="7472283" y="3518577"/>
            <a:ext cx="694275" cy="58314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37DFD9-6CD9-3546-87F1-5FC17F5969CC}"/>
              </a:ext>
            </a:extLst>
          </p:cNvPr>
          <p:cNvSpPr txBox="1"/>
          <p:nvPr/>
        </p:nvSpPr>
        <p:spPr>
          <a:xfrm>
            <a:off x="5991988" y="5446563"/>
            <a:ext cx="583806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 err="1"/>
              <a:t>Recurse</a:t>
            </a:r>
            <a:r>
              <a:rPr lang="en-US" sz="2200" dirty="0"/>
              <a:t> to child </a:t>
            </a:r>
            <a:r>
              <a:rPr lang="en-US" sz="2200" b="1" dirty="0"/>
              <a:t>closest to anchor </a:t>
            </a:r>
            <a:r>
              <a:rPr lang="en-US" sz="2200" dirty="0"/>
              <a:t>first!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That happens to be the </a:t>
            </a:r>
            <a:r>
              <a:rPr lang="en-US" sz="2200" b="1" dirty="0">
                <a:solidFill>
                  <a:srgbClr val="7030A0"/>
                </a:solidFill>
              </a:rPr>
              <a:t>NW child</a:t>
            </a:r>
            <a:br>
              <a:rPr lang="en-US" sz="2200" dirty="0"/>
            </a:br>
            <a:endParaRPr lang="en-US" sz="2200" dirty="0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6539044-932F-F94C-891F-73197BA1C384}"/>
              </a:ext>
            </a:extLst>
          </p:cNvPr>
          <p:cNvSpPr txBox="1"/>
          <p:nvPr/>
        </p:nvSpPr>
        <p:spPr>
          <a:xfrm>
            <a:off x="7807373" y="1953831"/>
            <a:ext cx="391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2BEF9F79-B855-F649-AFA9-D453D2E1E760}"/>
              </a:ext>
            </a:extLst>
          </p:cNvPr>
          <p:cNvSpPr txBox="1"/>
          <p:nvPr/>
        </p:nvSpPr>
        <p:spPr>
          <a:xfrm>
            <a:off x="11313694" y="1575628"/>
            <a:ext cx="529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5E812413-BBE4-7647-A2BA-6960FBD8C083}"/>
              </a:ext>
            </a:extLst>
          </p:cNvPr>
          <p:cNvSpPr txBox="1"/>
          <p:nvPr/>
        </p:nvSpPr>
        <p:spPr>
          <a:xfrm>
            <a:off x="9485912" y="2084456"/>
            <a:ext cx="529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FBF3C7F1-2FC2-B641-BC08-21CFCC5EBC10}"/>
              </a:ext>
            </a:extLst>
          </p:cNvPr>
          <p:cNvSpPr/>
          <p:nvPr/>
        </p:nvSpPr>
        <p:spPr>
          <a:xfrm>
            <a:off x="593322" y="3790062"/>
            <a:ext cx="2449383" cy="2204683"/>
          </a:xfrm>
          <a:prstGeom prst="rect">
            <a:avLst/>
          </a:prstGeom>
          <a:solidFill>
            <a:schemeClr val="accent6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A6FE317F-3D09-C74C-853D-40DE29748F5B}"/>
              </a:ext>
            </a:extLst>
          </p:cNvPr>
          <p:cNvSpPr/>
          <p:nvPr/>
        </p:nvSpPr>
        <p:spPr>
          <a:xfrm>
            <a:off x="588992" y="3786411"/>
            <a:ext cx="1223748" cy="1055581"/>
          </a:xfrm>
          <a:prstGeom prst="rect">
            <a:avLst/>
          </a:prstGeom>
          <a:solidFill>
            <a:srgbClr val="7030A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F9B0759E-D002-C342-B0FA-AC555AFD806D}"/>
              </a:ext>
            </a:extLst>
          </p:cNvPr>
          <p:cNvSpPr/>
          <p:nvPr/>
        </p:nvSpPr>
        <p:spPr>
          <a:xfrm>
            <a:off x="8072437" y="1039170"/>
            <a:ext cx="1728788" cy="482972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235CE9F3-6C65-4E49-AA63-8D5FCF519CC9}"/>
              </a:ext>
            </a:extLst>
          </p:cNvPr>
          <p:cNvSpPr/>
          <p:nvPr/>
        </p:nvSpPr>
        <p:spPr>
          <a:xfrm>
            <a:off x="6459979" y="2111847"/>
            <a:ext cx="1076643" cy="542215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6D4F99EC-CD2D-F543-9136-2D863788FCCF}"/>
              </a:ext>
            </a:extLst>
          </p:cNvPr>
          <p:cNvSpPr/>
          <p:nvPr/>
        </p:nvSpPr>
        <p:spPr>
          <a:xfrm>
            <a:off x="922853" y="4539096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0B40953D-F5A1-E147-BCBD-D18A959CADF6}"/>
                  </a:ext>
                </a:extLst>
              </p:cNvPr>
              <p:cNvSpPr txBox="1"/>
              <p:nvPr/>
            </p:nvSpPr>
            <p:spPr>
              <a:xfrm>
                <a:off x="711271" y="4243827"/>
                <a:ext cx="3736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0B40953D-F5A1-E147-BCBD-D18A959CAD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271" y="4243827"/>
                <a:ext cx="373628" cy="276999"/>
              </a:xfrm>
              <a:prstGeom prst="rect">
                <a:avLst/>
              </a:prstGeom>
              <a:blipFill>
                <a:blip r:embed="rId23"/>
                <a:stretch>
                  <a:fillRect l="-13333" r="-3333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2" name="Oval 101">
            <a:extLst>
              <a:ext uri="{FF2B5EF4-FFF2-40B4-BE49-F238E27FC236}">
                <a16:creationId xmlns:a16="http://schemas.microsoft.com/office/drawing/2014/main" id="{9A58423D-6ED3-B94C-8743-E460C97CD41F}"/>
              </a:ext>
            </a:extLst>
          </p:cNvPr>
          <p:cNvSpPr/>
          <p:nvPr/>
        </p:nvSpPr>
        <p:spPr>
          <a:xfrm>
            <a:off x="2375425" y="5591614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F4CE30AA-7127-3E41-9B53-BEF597827EB7}"/>
                  </a:ext>
                </a:extLst>
              </p:cNvPr>
              <p:cNvSpPr txBox="1"/>
              <p:nvPr/>
            </p:nvSpPr>
            <p:spPr>
              <a:xfrm>
                <a:off x="2163843" y="5296345"/>
                <a:ext cx="3736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F4CE30AA-7127-3E41-9B53-BEF597827E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3843" y="5296345"/>
                <a:ext cx="373628" cy="276999"/>
              </a:xfrm>
              <a:prstGeom prst="rect">
                <a:avLst/>
              </a:prstGeom>
              <a:blipFill>
                <a:blip r:embed="rId24"/>
                <a:stretch>
                  <a:fillRect l="-12903" r="-3226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Oval 103">
                <a:extLst>
                  <a:ext uri="{FF2B5EF4-FFF2-40B4-BE49-F238E27FC236}">
                    <a16:creationId xmlns:a16="http://schemas.microsoft.com/office/drawing/2014/main" id="{E620B95F-8D2C-A841-90D6-0248DB054BD4}"/>
                  </a:ext>
                </a:extLst>
              </p:cNvPr>
              <p:cNvSpPr/>
              <p:nvPr/>
            </p:nvSpPr>
            <p:spPr>
              <a:xfrm>
                <a:off x="11493405" y="3539870"/>
                <a:ext cx="694275" cy="58314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4" name="Oval 103">
                <a:extLst>
                  <a:ext uri="{FF2B5EF4-FFF2-40B4-BE49-F238E27FC236}">
                    <a16:creationId xmlns:a16="http://schemas.microsoft.com/office/drawing/2014/main" id="{E620B95F-8D2C-A841-90D6-0248DB054B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93405" y="3539870"/>
                <a:ext cx="694275" cy="583149"/>
              </a:xfrm>
              <a:prstGeom prst="ellipse">
                <a:avLst/>
              </a:prstGeom>
              <a:blipFill>
                <a:blip r:embed="rId2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F9679C3C-55F7-1A4E-A95E-57C2DA0DD475}"/>
                  </a:ext>
                </a:extLst>
              </p:cNvPr>
              <p:cNvSpPr/>
              <p:nvPr/>
            </p:nvSpPr>
            <p:spPr>
              <a:xfrm>
                <a:off x="8997364" y="3595714"/>
                <a:ext cx="703037" cy="634594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F9679C3C-55F7-1A4E-A95E-57C2DA0DD4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7364" y="3595714"/>
                <a:ext cx="703037" cy="634594"/>
              </a:xfrm>
              <a:prstGeom prst="ellipse">
                <a:avLst/>
              </a:prstGeom>
              <a:blipFill>
                <a:blip r:embed="rId26"/>
                <a:stretch>
                  <a:fillRect b="-384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7184161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4F378-CD67-8A4D-8ECD-19659C8AE3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1687" y="-80924"/>
            <a:ext cx="9094807" cy="1028777"/>
          </a:xfrm>
        </p:spPr>
        <p:txBody>
          <a:bodyPr/>
          <a:lstStyle/>
          <a:p>
            <a:pPr algn="ctr"/>
            <a:r>
              <a:rPr lang="en-US" dirty="0"/>
              <a:t>Example of range query in PR-</a:t>
            </a:r>
            <a:r>
              <a:rPr lang="en-US" dirty="0" err="1"/>
              <a:t>QuadTree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F1C8300-1158-AF44-8587-F337DADDBF57}"/>
              </a:ext>
            </a:extLst>
          </p:cNvPr>
          <p:cNvSpPr>
            <a:spLocks/>
          </p:cNvSpPr>
          <p:nvPr/>
        </p:nvSpPr>
        <p:spPr>
          <a:xfrm>
            <a:off x="577892" y="1561172"/>
            <a:ext cx="4919659" cy="44381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D4EBE64-0189-9448-AD5F-4A307EE4A47B}"/>
              </a:ext>
            </a:extLst>
          </p:cNvPr>
          <p:cNvSpPr txBox="1"/>
          <p:nvPr/>
        </p:nvSpPr>
        <p:spPr>
          <a:xfrm>
            <a:off x="122102" y="6077415"/>
            <a:ext cx="993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(-16, -16)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3367344-D2C2-644E-AF60-07580BC0BED4}"/>
              </a:ext>
            </a:extLst>
          </p:cNvPr>
          <p:cNvSpPr txBox="1"/>
          <p:nvPr/>
        </p:nvSpPr>
        <p:spPr>
          <a:xfrm>
            <a:off x="5205516" y="6077414"/>
            <a:ext cx="993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(16, -16)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4DEBC0-56B6-454A-91F8-B1862EE00F41}"/>
              </a:ext>
            </a:extLst>
          </p:cNvPr>
          <p:cNvSpPr txBox="1"/>
          <p:nvPr/>
        </p:nvSpPr>
        <p:spPr>
          <a:xfrm>
            <a:off x="5291008" y="1245144"/>
            <a:ext cx="993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(16, 16)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ED43F1C-2803-F74C-9651-112D2BD647D0}"/>
              </a:ext>
            </a:extLst>
          </p:cNvPr>
          <p:cNvSpPr txBox="1"/>
          <p:nvPr/>
        </p:nvSpPr>
        <p:spPr>
          <a:xfrm>
            <a:off x="133565" y="1245143"/>
            <a:ext cx="993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(-16, 16)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0765131-9447-4C44-931A-43E1B93BBEEB}"/>
              </a:ext>
            </a:extLst>
          </p:cNvPr>
          <p:cNvCxnSpPr>
            <a:stCxn id="4" idx="0"/>
            <a:endCxn id="4" idx="2"/>
          </p:cNvCxnSpPr>
          <p:nvPr/>
        </p:nvCxnSpPr>
        <p:spPr>
          <a:xfrm>
            <a:off x="3037722" y="1561172"/>
            <a:ext cx="0" cy="4438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D3FBAC7-85B5-3C47-B35C-27A955D16F67}"/>
              </a:ext>
            </a:extLst>
          </p:cNvPr>
          <p:cNvCxnSpPr>
            <a:cxnSpLocks/>
          </p:cNvCxnSpPr>
          <p:nvPr/>
        </p:nvCxnSpPr>
        <p:spPr>
          <a:xfrm>
            <a:off x="577892" y="3769113"/>
            <a:ext cx="491965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8A41387-28C5-DE48-841A-2335B26C1D70}"/>
              </a:ext>
            </a:extLst>
          </p:cNvPr>
          <p:cNvCxnSpPr>
            <a:cxnSpLocks/>
          </p:cNvCxnSpPr>
          <p:nvPr/>
        </p:nvCxnSpPr>
        <p:spPr>
          <a:xfrm>
            <a:off x="577891" y="2772938"/>
            <a:ext cx="24598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9BEDA4F-10D7-7C49-9BFB-35FB3C88EF64}"/>
              </a:ext>
            </a:extLst>
          </p:cNvPr>
          <p:cNvCxnSpPr>
            <a:cxnSpLocks/>
          </p:cNvCxnSpPr>
          <p:nvPr/>
        </p:nvCxnSpPr>
        <p:spPr>
          <a:xfrm>
            <a:off x="1807802" y="1576042"/>
            <a:ext cx="0" cy="22042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89CC8C9-62FD-CE44-A725-64BA847FCAAD}"/>
              </a:ext>
            </a:extLst>
          </p:cNvPr>
          <p:cNvCxnSpPr>
            <a:cxnSpLocks/>
          </p:cNvCxnSpPr>
          <p:nvPr/>
        </p:nvCxnSpPr>
        <p:spPr>
          <a:xfrm>
            <a:off x="1807802" y="3713356"/>
            <a:ext cx="0" cy="228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FADBD58-BAB1-D649-B8BE-8DED6819B1CF}"/>
              </a:ext>
            </a:extLst>
          </p:cNvPr>
          <p:cNvCxnSpPr>
            <a:cxnSpLocks/>
          </p:cNvCxnSpPr>
          <p:nvPr/>
        </p:nvCxnSpPr>
        <p:spPr>
          <a:xfrm>
            <a:off x="585326" y="4832193"/>
            <a:ext cx="24598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13D531F-986D-BE47-A6B8-ABF050F2A526}"/>
              </a:ext>
            </a:extLst>
          </p:cNvPr>
          <p:cNvCxnSpPr>
            <a:cxnSpLocks/>
          </p:cNvCxnSpPr>
          <p:nvPr/>
        </p:nvCxnSpPr>
        <p:spPr>
          <a:xfrm>
            <a:off x="1807802" y="3289607"/>
            <a:ext cx="123735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FC8060C-B4EF-EC44-8115-288D4A8E64D4}"/>
              </a:ext>
            </a:extLst>
          </p:cNvPr>
          <p:cNvCxnSpPr>
            <a:cxnSpLocks/>
          </p:cNvCxnSpPr>
          <p:nvPr/>
        </p:nvCxnSpPr>
        <p:spPr>
          <a:xfrm>
            <a:off x="2395969" y="2772938"/>
            <a:ext cx="0" cy="10073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>
            <a:extLst>
              <a:ext uri="{FF2B5EF4-FFF2-40B4-BE49-F238E27FC236}">
                <a16:creationId xmlns:a16="http://schemas.microsoft.com/office/drawing/2014/main" id="{E435A33E-DF17-AA4F-ACF3-51283F51EF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4776" y="3385394"/>
            <a:ext cx="323208" cy="2879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C84DB4F-3C32-9E4B-9CBC-D82CA6D7D3EE}"/>
                  </a:ext>
                </a:extLst>
              </p:cNvPr>
              <p:cNvSpPr txBox="1"/>
              <p:nvPr/>
            </p:nvSpPr>
            <p:spPr>
              <a:xfrm>
                <a:off x="421311" y="777388"/>
                <a:ext cx="58632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accent5"/>
                    </a:solidFill>
                  </a:rPr>
                  <a:t>anchor = (-9, 3), </a:t>
                </a:r>
                <a:r>
                  <a:rPr lang="en-US" dirty="0">
                    <a:solidFill>
                      <a:schemeClr val="accent2"/>
                    </a:solidFill>
                  </a:rPr>
                  <a:t>range </a:t>
                </a:r>
                <a:r>
                  <a:rPr lang="en-US" dirty="0">
                    <a:solidFill>
                      <a:schemeClr val="accent5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=7</m:t>
                    </m:r>
                  </m:oMath>
                </a14:m>
                <a:r>
                  <a:rPr lang="en-US" dirty="0">
                    <a:solidFill>
                      <a:schemeClr val="accent2"/>
                    </a:solidFill>
                  </a:rPr>
                  <a:t>,  </a:t>
                </a:r>
                <a:r>
                  <a:rPr lang="en-US" dirty="0">
                    <a:solidFill>
                      <a:srgbClr val="7030A0"/>
                    </a:solidFill>
                  </a:rPr>
                  <a:t>Bucket size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endParaRPr lang="en-US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C84DB4F-3C32-9E4B-9CBC-D82CA6D7D3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311" y="777388"/>
                <a:ext cx="5863271" cy="369332"/>
              </a:xfrm>
              <a:prstGeom prst="rect">
                <a:avLst/>
              </a:prstGeom>
              <a:blipFill>
                <a:blip r:embed="rId4"/>
                <a:stretch>
                  <a:fillRect l="-648" t="-3333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Oval 36">
            <a:extLst>
              <a:ext uri="{FF2B5EF4-FFF2-40B4-BE49-F238E27FC236}">
                <a16:creationId xmlns:a16="http://schemas.microsoft.com/office/drawing/2014/main" id="{C40E7FAC-2BA5-204B-AF7C-B13A89D2BA1C}"/>
              </a:ext>
            </a:extLst>
          </p:cNvPr>
          <p:cNvSpPr/>
          <p:nvPr/>
        </p:nvSpPr>
        <p:spPr>
          <a:xfrm>
            <a:off x="1474775" y="1839952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9BC64F6B-B4FF-CC46-9D08-E3240F04BCC4}"/>
              </a:ext>
            </a:extLst>
          </p:cNvPr>
          <p:cNvSpPr/>
          <p:nvPr/>
        </p:nvSpPr>
        <p:spPr>
          <a:xfrm>
            <a:off x="1760377" y="2258122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030A4FD8-FDCA-1240-A03A-50E44C956454}"/>
              </a:ext>
            </a:extLst>
          </p:cNvPr>
          <p:cNvSpPr/>
          <p:nvPr/>
        </p:nvSpPr>
        <p:spPr>
          <a:xfrm>
            <a:off x="943232" y="2401225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858369C6-A3CE-A549-B7E8-894D1B0E3C4F}"/>
              </a:ext>
            </a:extLst>
          </p:cNvPr>
          <p:cNvSpPr/>
          <p:nvPr/>
        </p:nvSpPr>
        <p:spPr>
          <a:xfrm>
            <a:off x="2470945" y="2401225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A8DFBF64-6A63-4941-B76D-0711BFF9E589}"/>
              </a:ext>
            </a:extLst>
          </p:cNvPr>
          <p:cNvSpPr/>
          <p:nvPr/>
        </p:nvSpPr>
        <p:spPr>
          <a:xfrm>
            <a:off x="3258965" y="2810100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3F572112-0688-6D4E-9954-5C92A9766196}"/>
              </a:ext>
            </a:extLst>
          </p:cNvPr>
          <p:cNvSpPr/>
          <p:nvPr/>
        </p:nvSpPr>
        <p:spPr>
          <a:xfrm>
            <a:off x="2489532" y="3066575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29CE63BF-5CF8-D842-864E-357C56C2EF7F}"/>
              </a:ext>
            </a:extLst>
          </p:cNvPr>
          <p:cNvSpPr/>
          <p:nvPr/>
        </p:nvSpPr>
        <p:spPr>
          <a:xfrm>
            <a:off x="2073225" y="3486601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64B5F066-3BDC-2E47-A2A2-65998B32EDA0}"/>
              </a:ext>
            </a:extLst>
          </p:cNvPr>
          <p:cNvSpPr/>
          <p:nvPr/>
        </p:nvSpPr>
        <p:spPr>
          <a:xfrm>
            <a:off x="1556555" y="4241162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06F0AC4F-8993-1441-9484-031E5E3C4383}"/>
              </a:ext>
            </a:extLst>
          </p:cNvPr>
          <p:cNvSpPr/>
          <p:nvPr/>
        </p:nvSpPr>
        <p:spPr>
          <a:xfrm>
            <a:off x="2675385" y="3408542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284C06F-6037-6F4E-9388-4ED478106D7D}"/>
              </a:ext>
            </a:extLst>
          </p:cNvPr>
          <p:cNvSpPr txBox="1"/>
          <p:nvPr/>
        </p:nvSpPr>
        <p:spPr>
          <a:xfrm>
            <a:off x="2839728" y="3765467"/>
            <a:ext cx="2054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0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DC40580-A139-C249-90A1-1AC648FC3614}"/>
              </a:ext>
            </a:extLst>
          </p:cNvPr>
          <p:cNvSpPr txBox="1"/>
          <p:nvPr/>
        </p:nvSpPr>
        <p:spPr>
          <a:xfrm>
            <a:off x="2197241" y="3759315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-4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DD1F80B-070E-5045-9A7B-C782D99A825D}"/>
              </a:ext>
            </a:extLst>
          </p:cNvPr>
          <p:cNvSpPr txBox="1"/>
          <p:nvPr/>
        </p:nvSpPr>
        <p:spPr>
          <a:xfrm>
            <a:off x="3501723" y="3759315"/>
            <a:ext cx="2054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4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383F2446-45E7-AA4E-B621-DE69374595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92812" y="3168792"/>
            <a:ext cx="215900" cy="228600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8017408E-686D-CF48-9D4A-F5D3498FBDA5}"/>
              </a:ext>
            </a:extLst>
          </p:cNvPr>
          <p:cNvSpPr txBox="1"/>
          <p:nvPr/>
        </p:nvSpPr>
        <p:spPr>
          <a:xfrm>
            <a:off x="1592398" y="3768840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-8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89434D0-EFD9-E948-AF48-D52018F7B778}"/>
              </a:ext>
            </a:extLst>
          </p:cNvPr>
          <p:cNvSpPr txBox="1"/>
          <p:nvPr/>
        </p:nvSpPr>
        <p:spPr>
          <a:xfrm>
            <a:off x="4081483" y="3779567"/>
            <a:ext cx="2054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8</a:t>
            </a: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13446AA9-C995-F048-A218-A84FE9DC843B}"/>
              </a:ext>
            </a:extLst>
          </p:cNvPr>
          <p:cNvCxnSpPr>
            <a:cxnSpLocks/>
          </p:cNvCxnSpPr>
          <p:nvPr/>
        </p:nvCxnSpPr>
        <p:spPr>
          <a:xfrm flipH="1">
            <a:off x="1620284" y="3457748"/>
            <a:ext cx="7231" cy="308205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6E462DB3-49F7-4A47-922A-63AADC96AE78}"/>
              </a:ext>
            </a:extLst>
          </p:cNvPr>
          <p:cNvCxnSpPr>
            <a:cxnSpLocks/>
          </p:cNvCxnSpPr>
          <p:nvPr/>
        </p:nvCxnSpPr>
        <p:spPr>
          <a:xfrm>
            <a:off x="1688655" y="3389482"/>
            <a:ext cx="1331256" cy="3823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24CB42CA-8EAE-CE4D-82D9-095DFE4458C3}"/>
              </a:ext>
            </a:extLst>
          </p:cNvPr>
          <p:cNvSpPr txBox="1"/>
          <p:nvPr/>
        </p:nvSpPr>
        <p:spPr>
          <a:xfrm>
            <a:off x="1444753" y="3764077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00B0F0"/>
                </a:solidFill>
              </a:rPr>
              <a:t>-9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BCC205CA-23A5-1641-A112-80D91CF958DF}"/>
              </a:ext>
            </a:extLst>
          </p:cNvPr>
          <p:cNvSpPr txBox="1"/>
          <p:nvPr/>
        </p:nvSpPr>
        <p:spPr>
          <a:xfrm>
            <a:off x="3025913" y="3287814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00B0F0"/>
                </a:solidFill>
              </a:rPr>
              <a:t>3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359B3557-F84D-874D-BC31-BDABDB1128EF}"/>
              </a:ext>
            </a:extLst>
          </p:cNvPr>
          <p:cNvSpPr txBox="1"/>
          <p:nvPr/>
        </p:nvSpPr>
        <p:spPr>
          <a:xfrm>
            <a:off x="2778255" y="4183182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-4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B980752-22D2-A34A-A952-DA61554DFFDF}"/>
              </a:ext>
            </a:extLst>
          </p:cNvPr>
          <p:cNvSpPr txBox="1"/>
          <p:nvPr/>
        </p:nvSpPr>
        <p:spPr>
          <a:xfrm>
            <a:off x="2802066" y="4664199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-8</a:t>
            </a: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8C929720-BA9D-3C46-BCF3-253BA94B95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87662" y="2614607"/>
            <a:ext cx="215900" cy="228600"/>
          </a:xfrm>
          <a:prstGeom prst="rect">
            <a:avLst/>
          </a:prstGeom>
        </p:spPr>
      </p:pic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E99C64F5-A836-4247-AEB1-5CCE9DDB9EAF}"/>
              </a:ext>
            </a:extLst>
          </p:cNvPr>
          <p:cNvCxnSpPr>
            <a:cxnSpLocks/>
          </p:cNvCxnSpPr>
          <p:nvPr/>
        </p:nvCxnSpPr>
        <p:spPr>
          <a:xfrm>
            <a:off x="1607804" y="3422830"/>
            <a:ext cx="1203348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Oval 74">
            <a:extLst>
              <a:ext uri="{FF2B5EF4-FFF2-40B4-BE49-F238E27FC236}">
                <a16:creationId xmlns:a16="http://schemas.microsoft.com/office/drawing/2014/main" id="{47CCA042-4D34-1543-97CB-B2810DB98106}"/>
              </a:ext>
            </a:extLst>
          </p:cNvPr>
          <p:cNvSpPr/>
          <p:nvPr/>
        </p:nvSpPr>
        <p:spPr>
          <a:xfrm>
            <a:off x="714103" y="2512737"/>
            <a:ext cx="2015380" cy="2011680"/>
          </a:xfrm>
          <a:prstGeom prst="ellipse">
            <a:avLst/>
          </a:prstGeom>
          <a:solidFill>
            <a:schemeClr val="accent2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1437A734-5F5E-1F4E-AFCE-0B91124B4081}"/>
                  </a:ext>
                </a:extLst>
              </p:cNvPr>
              <p:cNvSpPr txBox="1"/>
              <p:nvPr/>
            </p:nvSpPr>
            <p:spPr>
              <a:xfrm>
                <a:off x="731650" y="2105956"/>
                <a:ext cx="27584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1437A734-5F5E-1F4E-AFCE-0B91124B40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650" y="2105956"/>
                <a:ext cx="275845" cy="276999"/>
              </a:xfrm>
              <a:prstGeom prst="rect">
                <a:avLst/>
              </a:prstGeom>
              <a:blipFill>
                <a:blip r:embed="rId7"/>
                <a:stretch>
                  <a:fillRect l="-22727" r="-4545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87D865D-922E-7D46-B0B6-3DC6B703FAF7}"/>
                  </a:ext>
                </a:extLst>
              </p:cNvPr>
              <p:cNvSpPr txBox="1"/>
              <p:nvPr/>
            </p:nvSpPr>
            <p:spPr>
              <a:xfrm>
                <a:off x="1255534" y="1629692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87D865D-922E-7D46-B0B6-3DC6B703FA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5534" y="1629692"/>
                <a:ext cx="281167" cy="276999"/>
              </a:xfrm>
              <a:prstGeom prst="rect">
                <a:avLst/>
              </a:prstGeom>
              <a:blipFill>
                <a:blip r:embed="rId8"/>
                <a:stretch>
                  <a:fillRect l="-17391" r="-4348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BB3CD07-D837-F44C-A472-66C908F6DB16}"/>
                  </a:ext>
                </a:extLst>
              </p:cNvPr>
              <p:cNvSpPr txBox="1"/>
              <p:nvPr/>
            </p:nvSpPr>
            <p:spPr>
              <a:xfrm>
                <a:off x="1898473" y="1958313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BB3CD07-D837-F44C-A472-66C908F6DB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8473" y="1958313"/>
                <a:ext cx="281167" cy="276999"/>
              </a:xfrm>
              <a:prstGeom prst="rect">
                <a:avLst/>
              </a:prstGeom>
              <a:blipFill>
                <a:blip r:embed="rId9"/>
                <a:stretch>
                  <a:fillRect l="-16667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4A56388C-2791-C543-86A1-29F83A27FAD6}"/>
                  </a:ext>
                </a:extLst>
              </p:cNvPr>
              <p:cNvSpPr txBox="1"/>
              <p:nvPr/>
            </p:nvSpPr>
            <p:spPr>
              <a:xfrm>
                <a:off x="2379493" y="2110708"/>
                <a:ext cx="27943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4A56388C-2791-C543-86A1-29F83A27FA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9493" y="2110708"/>
                <a:ext cx="279435" cy="276999"/>
              </a:xfrm>
              <a:prstGeom prst="rect">
                <a:avLst/>
              </a:prstGeom>
              <a:blipFill>
                <a:blip r:embed="rId10"/>
                <a:stretch>
                  <a:fillRect l="-17391" r="-4348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23C3719B-A6AF-164F-90D4-CEF73935F3C9}"/>
                  </a:ext>
                </a:extLst>
              </p:cNvPr>
              <p:cNvSpPr txBox="1"/>
              <p:nvPr/>
            </p:nvSpPr>
            <p:spPr>
              <a:xfrm>
                <a:off x="3236751" y="2467902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23C3719B-A6AF-164F-90D4-CEF73935F3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6751" y="2467902"/>
                <a:ext cx="281167" cy="276999"/>
              </a:xfrm>
              <a:prstGeom prst="rect">
                <a:avLst/>
              </a:prstGeom>
              <a:blipFill>
                <a:blip r:embed="rId11"/>
                <a:stretch>
                  <a:fillRect l="-17391" r="-4348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CB576CCD-353B-A64A-A8B6-79C729DF5242}"/>
                  </a:ext>
                </a:extLst>
              </p:cNvPr>
              <p:cNvSpPr txBox="1"/>
              <p:nvPr/>
            </p:nvSpPr>
            <p:spPr>
              <a:xfrm>
                <a:off x="2603329" y="2834619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CB576CCD-353B-A64A-A8B6-79C729DF52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3329" y="2834619"/>
                <a:ext cx="281167" cy="276999"/>
              </a:xfrm>
              <a:prstGeom prst="rect">
                <a:avLst/>
              </a:prstGeom>
              <a:blipFill>
                <a:blip r:embed="rId12"/>
                <a:stretch>
                  <a:fillRect l="-17391" r="-4348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1EE9049A-08B4-3D4B-842B-844CD7B49850}"/>
                  </a:ext>
                </a:extLst>
              </p:cNvPr>
              <p:cNvSpPr txBox="1"/>
              <p:nvPr/>
            </p:nvSpPr>
            <p:spPr>
              <a:xfrm>
                <a:off x="2755729" y="3401371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1EE9049A-08B4-3D4B-842B-844CD7B498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5729" y="3401371"/>
                <a:ext cx="281167" cy="276999"/>
              </a:xfrm>
              <a:prstGeom prst="rect">
                <a:avLst/>
              </a:prstGeom>
              <a:blipFill>
                <a:blip r:embed="rId13"/>
                <a:stretch>
                  <a:fillRect l="-17391" r="-4348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3BC46F4D-80C4-8045-966E-89D8A837A63B}"/>
                  </a:ext>
                </a:extLst>
              </p:cNvPr>
              <p:cNvSpPr txBox="1"/>
              <p:nvPr/>
            </p:nvSpPr>
            <p:spPr>
              <a:xfrm>
                <a:off x="2108022" y="3510907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3BC46F4D-80C4-8045-966E-89D8A837A6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8022" y="3510907"/>
                <a:ext cx="281167" cy="276999"/>
              </a:xfrm>
              <a:prstGeom prst="rect">
                <a:avLst/>
              </a:prstGeom>
              <a:blipFill>
                <a:blip r:embed="rId14"/>
                <a:stretch>
                  <a:fillRect l="-17391" r="-4348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A21FCB75-57F2-6B4B-B6D4-2E51392F06B3}"/>
                  </a:ext>
                </a:extLst>
              </p:cNvPr>
              <p:cNvSpPr txBox="1"/>
              <p:nvPr/>
            </p:nvSpPr>
            <p:spPr>
              <a:xfrm>
                <a:off x="1574613" y="4277677"/>
                <a:ext cx="27584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A21FCB75-57F2-6B4B-B6D4-2E51392F06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4613" y="4277677"/>
                <a:ext cx="275845" cy="276999"/>
              </a:xfrm>
              <a:prstGeom prst="rect">
                <a:avLst/>
              </a:prstGeom>
              <a:blipFill>
                <a:blip r:embed="rId15"/>
                <a:stretch>
                  <a:fillRect l="-17391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111C7B60-146D-7C49-AE2F-67EB5ACFE4E2}"/>
              </a:ext>
            </a:extLst>
          </p:cNvPr>
          <p:cNvCxnSpPr>
            <a:cxnSpLocks/>
          </p:cNvCxnSpPr>
          <p:nvPr/>
        </p:nvCxnSpPr>
        <p:spPr>
          <a:xfrm flipH="1">
            <a:off x="7024504" y="1413529"/>
            <a:ext cx="1142054" cy="614225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B7A097B4-96AB-5B49-B870-C1FACE0D83D2}"/>
              </a:ext>
            </a:extLst>
          </p:cNvPr>
          <p:cNvCxnSpPr>
            <a:cxnSpLocks/>
          </p:cNvCxnSpPr>
          <p:nvPr/>
        </p:nvCxnSpPr>
        <p:spPr>
          <a:xfrm flipH="1">
            <a:off x="8386763" y="1576042"/>
            <a:ext cx="331640" cy="7378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CADC76E4-CC05-974D-9737-328F5B01EFE9}"/>
              </a:ext>
            </a:extLst>
          </p:cNvPr>
          <p:cNvCxnSpPr>
            <a:cxnSpLocks/>
          </p:cNvCxnSpPr>
          <p:nvPr/>
        </p:nvCxnSpPr>
        <p:spPr>
          <a:xfrm>
            <a:off x="9458325" y="1561172"/>
            <a:ext cx="705531" cy="6741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D65B81CE-AB0E-8F4C-9BB4-A473BDD2C31D}"/>
              </a:ext>
            </a:extLst>
          </p:cNvPr>
          <p:cNvCxnSpPr>
            <a:cxnSpLocks/>
          </p:cNvCxnSpPr>
          <p:nvPr/>
        </p:nvCxnSpPr>
        <p:spPr>
          <a:xfrm>
            <a:off x="9797354" y="1413529"/>
            <a:ext cx="1526024" cy="4005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Oval 107">
            <a:extLst>
              <a:ext uri="{FF2B5EF4-FFF2-40B4-BE49-F238E27FC236}">
                <a16:creationId xmlns:a16="http://schemas.microsoft.com/office/drawing/2014/main" id="{983A2BA5-38F6-9B41-9D65-F467C840EA86}"/>
              </a:ext>
            </a:extLst>
          </p:cNvPr>
          <p:cNvSpPr/>
          <p:nvPr/>
        </p:nvSpPr>
        <p:spPr>
          <a:xfrm>
            <a:off x="9625534" y="2400465"/>
            <a:ext cx="1076643" cy="542215"/>
          </a:xfrm>
          <a:prstGeom prst="ellipse">
            <a:avLst/>
          </a:prstGeom>
          <a:solidFill>
            <a:schemeClr val="accent6"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0D11F92F-18CC-5F49-A9E5-F8FEF8B76FC5}"/>
                  </a:ext>
                </a:extLst>
              </p:cNvPr>
              <p:cNvSpPr/>
              <p:nvPr/>
            </p:nvSpPr>
            <p:spPr>
              <a:xfrm>
                <a:off x="7848441" y="2343499"/>
                <a:ext cx="1076643" cy="54221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0D11F92F-18CC-5F49-A9E5-F8FEF8B76F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8441" y="2343499"/>
                <a:ext cx="1076643" cy="542215"/>
              </a:xfrm>
              <a:prstGeom prst="ellipse">
                <a:avLst/>
              </a:prstGeom>
              <a:blipFill>
                <a:blip r:embed="rId1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0" name="Oval 109">
            <a:extLst>
              <a:ext uri="{FF2B5EF4-FFF2-40B4-BE49-F238E27FC236}">
                <a16:creationId xmlns:a16="http://schemas.microsoft.com/office/drawing/2014/main" id="{3A3D12D0-9524-5244-865E-3FB35B4E64CB}"/>
              </a:ext>
            </a:extLst>
          </p:cNvPr>
          <p:cNvSpPr/>
          <p:nvPr/>
        </p:nvSpPr>
        <p:spPr>
          <a:xfrm>
            <a:off x="10985081" y="1895708"/>
            <a:ext cx="1076643" cy="54221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ADE06B88-5EB9-E941-99AB-D2D46618547D}"/>
              </a:ext>
            </a:extLst>
          </p:cNvPr>
          <p:cNvCxnSpPr>
            <a:cxnSpLocks/>
          </p:cNvCxnSpPr>
          <p:nvPr/>
        </p:nvCxnSpPr>
        <p:spPr>
          <a:xfrm flipH="1">
            <a:off x="5991988" y="2521133"/>
            <a:ext cx="544736" cy="2841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592A0D34-9286-6847-AA3B-8DE51A1D2F2E}"/>
              </a:ext>
            </a:extLst>
          </p:cNvPr>
          <p:cNvCxnSpPr>
            <a:cxnSpLocks/>
          </p:cNvCxnSpPr>
          <p:nvPr/>
        </p:nvCxnSpPr>
        <p:spPr>
          <a:xfrm flipH="1">
            <a:off x="6207366" y="2606401"/>
            <a:ext cx="568662" cy="8009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8D157BAD-C517-2B49-BAD7-377C9F5923FC}"/>
              </a:ext>
            </a:extLst>
          </p:cNvPr>
          <p:cNvCxnSpPr>
            <a:cxnSpLocks/>
          </p:cNvCxnSpPr>
          <p:nvPr/>
        </p:nvCxnSpPr>
        <p:spPr>
          <a:xfrm flipH="1">
            <a:off x="6842129" y="2653318"/>
            <a:ext cx="194544" cy="73207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3F21784C-D3B2-8B4F-B5FC-37D7108EEC12}"/>
              </a:ext>
            </a:extLst>
          </p:cNvPr>
          <p:cNvCxnSpPr>
            <a:cxnSpLocks/>
          </p:cNvCxnSpPr>
          <p:nvPr/>
        </p:nvCxnSpPr>
        <p:spPr>
          <a:xfrm>
            <a:off x="7366031" y="2618573"/>
            <a:ext cx="416309" cy="8923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Oval 118">
            <a:extLst>
              <a:ext uri="{FF2B5EF4-FFF2-40B4-BE49-F238E27FC236}">
                <a16:creationId xmlns:a16="http://schemas.microsoft.com/office/drawing/2014/main" id="{14DFBD9B-49EA-8941-812E-EE9DBCBB212D}"/>
              </a:ext>
            </a:extLst>
          </p:cNvPr>
          <p:cNvSpPr/>
          <p:nvPr/>
        </p:nvSpPr>
        <p:spPr>
          <a:xfrm>
            <a:off x="6531303" y="3485133"/>
            <a:ext cx="694275" cy="58314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Oval 121">
                <a:extLst>
                  <a:ext uri="{FF2B5EF4-FFF2-40B4-BE49-F238E27FC236}">
                    <a16:creationId xmlns:a16="http://schemas.microsoft.com/office/drawing/2014/main" id="{B950B928-B08F-FA4D-8639-878213CF86A3}"/>
                  </a:ext>
                </a:extLst>
              </p:cNvPr>
              <p:cNvSpPr/>
              <p:nvPr/>
            </p:nvSpPr>
            <p:spPr>
              <a:xfrm>
                <a:off x="5755733" y="3495491"/>
                <a:ext cx="694275" cy="583149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3,</m:t>
                      </m:r>
                    </m:oMath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2" name="Oval 121">
                <a:extLst>
                  <a:ext uri="{FF2B5EF4-FFF2-40B4-BE49-F238E27FC236}">
                    <a16:creationId xmlns:a16="http://schemas.microsoft.com/office/drawing/2014/main" id="{B950B928-B08F-FA4D-8639-878213CF86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5733" y="3495491"/>
                <a:ext cx="694275" cy="583149"/>
              </a:xfrm>
              <a:prstGeom prst="ellipse">
                <a:avLst/>
              </a:prstGeom>
              <a:blipFill>
                <a:blip r:embed="rId17"/>
                <a:stretch>
                  <a:fillRect b="-1041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B80EAF62-6A74-BC44-A38D-4789B856867E}"/>
                  </a:ext>
                </a:extLst>
              </p:cNvPr>
              <p:cNvSpPr/>
              <p:nvPr/>
            </p:nvSpPr>
            <p:spPr>
              <a:xfrm>
                <a:off x="5495866" y="2805079"/>
                <a:ext cx="694275" cy="583149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1,</m:t>
                      </m:r>
                    </m:oMath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B80EAF62-6A74-BC44-A38D-4789B85686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5866" y="2805079"/>
                <a:ext cx="694275" cy="583149"/>
              </a:xfrm>
              <a:prstGeom prst="ellipse">
                <a:avLst/>
              </a:prstGeom>
              <a:blipFill>
                <a:blip r:embed="rId18"/>
                <a:stretch>
                  <a:fillRect b="-1250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6AF9F15E-DED0-E949-8CBC-6D664601DCBA}"/>
              </a:ext>
            </a:extLst>
          </p:cNvPr>
          <p:cNvCxnSpPr>
            <a:cxnSpLocks/>
          </p:cNvCxnSpPr>
          <p:nvPr/>
        </p:nvCxnSpPr>
        <p:spPr>
          <a:xfrm flipH="1">
            <a:off x="7065249" y="4017633"/>
            <a:ext cx="471373" cy="7026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Oval 127">
            <a:extLst>
              <a:ext uri="{FF2B5EF4-FFF2-40B4-BE49-F238E27FC236}">
                <a16:creationId xmlns:a16="http://schemas.microsoft.com/office/drawing/2014/main" id="{A0B66E87-88B7-A04F-A32B-5928CE8DFC70}"/>
              </a:ext>
            </a:extLst>
          </p:cNvPr>
          <p:cNvSpPr>
            <a:spLocks noChangeAspect="1"/>
          </p:cNvSpPr>
          <p:nvPr/>
        </p:nvSpPr>
        <p:spPr>
          <a:xfrm>
            <a:off x="6727461" y="4771921"/>
            <a:ext cx="457200" cy="4572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AE3FDE38-857D-5640-84DD-8A9C8980D6D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465656" y="4767156"/>
                <a:ext cx="457200" cy="4572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AE3FDE38-857D-5640-84DD-8A9C8980D6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5656" y="4767156"/>
                <a:ext cx="457200" cy="457200"/>
              </a:xfrm>
              <a:prstGeom prst="ellipse">
                <a:avLst/>
              </a:prstGeom>
              <a:blipFill>
                <a:blip r:embed="rId19"/>
                <a:stretch>
                  <a:fillRect l="-540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5F03693F-5766-F643-906E-483748D372C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185971" y="4809362"/>
                <a:ext cx="457200" cy="4572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5F03693F-5766-F643-906E-483748D372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5971" y="4809362"/>
                <a:ext cx="457200" cy="457200"/>
              </a:xfrm>
              <a:prstGeom prst="ellipse">
                <a:avLst/>
              </a:prstGeom>
              <a:blipFill>
                <a:blip r:embed="rId20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47F7244A-6014-6E41-B954-C65631D8DF2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938454" y="4804597"/>
                <a:ext cx="457200" cy="4572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47F7244A-6014-6E41-B954-C65631D8DF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8454" y="4804597"/>
                <a:ext cx="457200" cy="457200"/>
              </a:xfrm>
              <a:prstGeom prst="ellipse">
                <a:avLst/>
              </a:prstGeom>
              <a:blipFill>
                <a:blip r:embed="rId21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86C3C6BC-7568-E74F-845F-E9A1CC6A12C8}"/>
              </a:ext>
            </a:extLst>
          </p:cNvPr>
          <p:cNvCxnSpPr>
            <a:cxnSpLocks/>
          </p:cNvCxnSpPr>
          <p:nvPr/>
        </p:nvCxnSpPr>
        <p:spPr>
          <a:xfrm flipH="1">
            <a:off x="7718607" y="4143770"/>
            <a:ext cx="53702" cy="5204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F9FD7456-EC2D-874A-825D-C68AAE470598}"/>
              </a:ext>
            </a:extLst>
          </p:cNvPr>
          <p:cNvCxnSpPr>
            <a:cxnSpLocks/>
          </p:cNvCxnSpPr>
          <p:nvPr/>
        </p:nvCxnSpPr>
        <p:spPr>
          <a:xfrm>
            <a:off x="8070568" y="4098965"/>
            <a:ext cx="482015" cy="6213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C331B52D-8C73-2141-9943-8CE625BB0894}"/>
              </a:ext>
            </a:extLst>
          </p:cNvPr>
          <p:cNvCxnSpPr>
            <a:cxnSpLocks/>
          </p:cNvCxnSpPr>
          <p:nvPr/>
        </p:nvCxnSpPr>
        <p:spPr>
          <a:xfrm>
            <a:off x="8200258" y="3867037"/>
            <a:ext cx="966796" cy="7971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60FCD9C5-0658-5C4A-86EE-EDD0578A946C}"/>
              </a:ext>
            </a:extLst>
          </p:cNvPr>
          <p:cNvCxnSpPr>
            <a:cxnSpLocks/>
          </p:cNvCxnSpPr>
          <p:nvPr/>
        </p:nvCxnSpPr>
        <p:spPr>
          <a:xfrm flipH="1">
            <a:off x="9420085" y="2973118"/>
            <a:ext cx="445823" cy="5377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ACC8C392-6B31-1D42-85A5-A362D0CC4440}"/>
              </a:ext>
            </a:extLst>
          </p:cNvPr>
          <p:cNvCxnSpPr>
            <a:cxnSpLocks/>
          </p:cNvCxnSpPr>
          <p:nvPr/>
        </p:nvCxnSpPr>
        <p:spPr>
          <a:xfrm flipH="1">
            <a:off x="10113498" y="2984513"/>
            <a:ext cx="177310" cy="5841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4FDCD2B7-152B-BC4D-BB03-338334E6D6CE}"/>
              </a:ext>
            </a:extLst>
          </p:cNvPr>
          <p:cNvCxnSpPr>
            <a:cxnSpLocks/>
          </p:cNvCxnSpPr>
          <p:nvPr/>
        </p:nvCxnSpPr>
        <p:spPr>
          <a:xfrm>
            <a:off x="10549970" y="3006664"/>
            <a:ext cx="344285" cy="5914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704DD6B7-F153-594D-9753-4ECACF1A8F29}"/>
              </a:ext>
            </a:extLst>
          </p:cNvPr>
          <p:cNvCxnSpPr>
            <a:cxnSpLocks/>
          </p:cNvCxnSpPr>
          <p:nvPr/>
        </p:nvCxnSpPr>
        <p:spPr>
          <a:xfrm>
            <a:off x="10730836" y="2857181"/>
            <a:ext cx="792566" cy="6537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Oval 147">
            <a:extLst>
              <a:ext uri="{FF2B5EF4-FFF2-40B4-BE49-F238E27FC236}">
                <a16:creationId xmlns:a16="http://schemas.microsoft.com/office/drawing/2014/main" id="{827F7AEF-055D-7645-B788-01CE6D6AE33F}"/>
              </a:ext>
            </a:extLst>
          </p:cNvPr>
          <p:cNvSpPr/>
          <p:nvPr/>
        </p:nvSpPr>
        <p:spPr>
          <a:xfrm>
            <a:off x="9797354" y="3649406"/>
            <a:ext cx="694275" cy="58314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Oval 148">
            <a:extLst>
              <a:ext uri="{FF2B5EF4-FFF2-40B4-BE49-F238E27FC236}">
                <a16:creationId xmlns:a16="http://schemas.microsoft.com/office/drawing/2014/main" id="{431BBF08-0D12-184D-A846-741CACC514FB}"/>
              </a:ext>
            </a:extLst>
          </p:cNvPr>
          <p:cNvSpPr/>
          <p:nvPr/>
        </p:nvSpPr>
        <p:spPr>
          <a:xfrm>
            <a:off x="10702177" y="3678540"/>
            <a:ext cx="694275" cy="58314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57210AA5-CE15-6046-AAF8-4BFDDE75CBE4}"/>
              </a:ext>
            </a:extLst>
          </p:cNvPr>
          <p:cNvSpPr/>
          <p:nvPr/>
        </p:nvSpPr>
        <p:spPr>
          <a:xfrm>
            <a:off x="11493405" y="3539870"/>
            <a:ext cx="694275" cy="58314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Oval 153">
                <a:extLst>
                  <a:ext uri="{FF2B5EF4-FFF2-40B4-BE49-F238E27FC236}">
                    <a16:creationId xmlns:a16="http://schemas.microsoft.com/office/drawing/2014/main" id="{271A5EE8-5ED8-3A4E-B8F3-FA3409777DF6}"/>
                  </a:ext>
                </a:extLst>
              </p:cNvPr>
              <p:cNvSpPr/>
              <p:nvPr/>
            </p:nvSpPr>
            <p:spPr>
              <a:xfrm>
                <a:off x="8997364" y="3595714"/>
                <a:ext cx="694275" cy="583149"/>
              </a:xfrm>
              <a:prstGeom prst="ellipse">
                <a:avLst/>
              </a:prstGeom>
              <a:solidFill>
                <a:srgbClr val="7030A0">
                  <a:alpha val="69000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4" name="Oval 153">
                <a:extLst>
                  <a:ext uri="{FF2B5EF4-FFF2-40B4-BE49-F238E27FC236}">
                    <a16:creationId xmlns:a16="http://schemas.microsoft.com/office/drawing/2014/main" id="{271A5EE8-5ED8-3A4E-B8F3-FA3409777D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7364" y="3595714"/>
                <a:ext cx="694275" cy="583149"/>
              </a:xfrm>
              <a:prstGeom prst="ellipse">
                <a:avLst/>
              </a:prstGeom>
              <a:blipFill>
                <a:blip r:embed="rId2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5" name="Picture 154">
            <a:extLst>
              <a:ext uri="{FF2B5EF4-FFF2-40B4-BE49-F238E27FC236}">
                <a16:creationId xmlns:a16="http://schemas.microsoft.com/office/drawing/2014/main" id="{CB16B6D5-7266-2B49-A61F-FDDD03F808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0944" y="3744073"/>
            <a:ext cx="153965" cy="137160"/>
          </a:xfrm>
          <a:prstGeom prst="rect">
            <a:avLst/>
          </a:prstGeom>
        </p:spPr>
      </p:pic>
      <p:sp>
        <p:nvSpPr>
          <p:cNvPr id="99" name="Oval 98">
            <a:extLst>
              <a:ext uri="{FF2B5EF4-FFF2-40B4-BE49-F238E27FC236}">
                <a16:creationId xmlns:a16="http://schemas.microsoft.com/office/drawing/2014/main" id="{4DF2B516-5D26-BC44-ABD1-862D6F015EF3}"/>
              </a:ext>
            </a:extLst>
          </p:cNvPr>
          <p:cNvSpPr/>
          <p:nvPr/>
        </p:nvSpPr>
        <p:spPr>
          <a:xfrm>
            <a:off x="7472283" y="3518577"/>
            <a:ext cx="694275" cy="58314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37DFD9-6CD9-3546-87F1-5FC17F5969CC}"/>
              </a:ext>
            </a:extLst>
          </p:cNvPr>
          <p:cNvSpPr txBox="1"/>
          <p:nvPr/>
        </p:nvSpPr>
        <p:spPr>
          <a:xfrm>
            <a:off x="5991988" y="5446563"/>
            <a:ext cx="583806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 err="1"/>
              <a:t>Recurse</a:t>
            </a:r>
            <a:r>
              <a:rPr lang="en-US" sz="2200" dirty="0"/>
              <a:t> to child </a:t>
            </a:r>
            <a:r>
              <a:rPr lang="en-US" sz="2200" b="1" dirty="0"/>
              <a:t>closest to anchor </a:t>
            </a:r>
            <a:r>
              <a:rPr lang="en-US" sz="2200" dirty="0"/>
              <a:t>first!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That happens to be the </a:t>
            </a:r>
            <a:r>
              <a:rPr lang="en-US" sz="2200" b="1" dirty="0">
                <a:solidFill>
                  <a:srgbClr val="7030A0"/>
                </a:solidFill>
              </a:rPr>
              <a:t>NW child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Non-zero intersection</a:t>
            </a:r>
            <a:r>
              <a:rPr lang="en-US" sz="2200" dirty="0"/>
              <a:t>, black node</a:t>
            </a:r>
            <a:br>
              <a:rPr lang="en-US" sz="2200" dirty="0"/>
            </a:br>
            <a:endParaRPr lang="en-US" sz="2200" dirty="0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6539044-932F-F94C-891F-73197BA1C384}"/>
              </a:ext>
            </a:extLst>
          </p:cNvPr>
          <p:cNvSpPr txBox="1"/>
          <p:nvPr/>
        </p:nvSpPr>
        <p:spPr>
          <a:xfrm>
            <a:off x="7807373" y="1953831"/>
            <a:ext cx="391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2BEF9F79-B855-F649-AFA9-D453D2E1E760}"/>
              </a:ext>
            </a:extLst>
          </p:cNvPr>
          <p:cNvSpPr txBox="1"/>
          <p:nvPr/>
        </p:nvSpPr>
        <p:spPr>
          <a:xfrm>
            <a:off x="11313694" y="1575628"/>
            <a:ext cx="529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5E812413-BBE4-7647-A2BA-6960FBD8C083}"/>
              </a:ext>
            </a:extLst>
          </p:cNvPr>
          <p:cNvSpPr txBox="1"/>
          <p:nvPr/>
        </p:nvSpPr>
        <p:spPr>
          <a:xfrm>
            <a:off x="9485912" y="2084456"/>
            <a:ext cx="529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FBF3C7F1-2FC2-B641-BC08-21CFCC5EBC10}"/>
              </a:ext>
            </a:extLst>
          </p:cNvPr>
          <p:cNvSpPr/>
          <p:nvPr/>
        </p:nvSpPr>
        <p:spPr>
          <a:xfrm>
            <a:off x="593322" y="3790062"/>
            <a:ext cx="2449383" cy="2204683"/>
          </a:xfrm>
          <a:prstGeom prst="rect">
            <a:avLst/>
          </a:prstGeom>
          <a:solidFill>
            <a:schemeClr val="accent6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A6FE317F-3D09-C74C-853D-40DE29748F5B}"/>
              </a:ext>
            </a:extLst>
          </p:cNvPr>
          <p:cNvSpPr/>
          <p:nvPr/>
        </p:nvSpPr>
        <p:spPr>
          <a:xfrm>
            <a:off x="588992" y="3786411"/>
            <a:ext cx="1223748" cy="1055581"/>
          </a:xfrm>
          <a:prstGeom prst="rect">
            <a:avLst/>
          </a:prstGeom>
          <a:solidFill>
            <a:srgbClr val="7030A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96B57FF3-3C59-834E-B866-D7565AFCB2C8}"/>
              </a:ext>
            </a:extLst>
          </p:cNvPr>
          <p:cNvSpPr/>
          <p:nvPr/>
        </p:nvSpPr>
        <p:spPr>
          <a:xfrm>
            <a:off x="8072437" y="1039170"/>
            <a:ext cx="1728788" cy="482972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1B5F38B0-68B7-0448-B4F3-5EBA49F47D33}"/>
              </a:ext>
            </a:extLst>
          </p:cNvPr>
          <p:cNvSpPr/>
          <p:nvPr/>
        </p:nvSpPr>
        <p:spPr>
          <a:xfrm>
            <a:off x="6459979" y="2111847"/>
            <a:ext cx="1076643" cy="542215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8F88BA58-9156-A94B-A338-911E60423095}"/>
              </a:ext>
            </a:extLst>
          </p:cNvPr>
          <p:cNvSpPr/>
          <p:nvPr/>
        </p:nvSpPr>
        <p:spPr>
          <a:xfrm>
            <a:off x="922853" y="4539096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B218A17E-6209-264A-BA77-1D3489C72D0A}"/>
                  </a:ext>
                </a:extLst>
              </p:cNvPr>
              <p:cNvSpPr txBox="1"/>
              <p:nvPr/>
            </p:nvSpPr>
            <p:spPr>
              <a:xfrm>
                <a:off x="711271" y="4243827"/>
                <a:ext cx="3736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B218A17E-6209-264A-BA77-1D3489C72D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271" y="4243827"/>
                <a:ext cx="373628" cy="276999"/>
              </a:xfrm>
              <a:prstGeom prst="rect">
                <a:avLst/>
              </a:prstGeom>
              <a:blipFill>
                <a:blip r:embed="rId23"/>
                <a:stretch>
                  <a:fillRect l="-13333" r="-3333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2" name="Oval 101">
            <a:extLst>
              <a:ext uri="{FF2B5EF4-FFF2-40B4-BE49-F238E27FC236}">
                <a16:creationId xmlns:a16="http://schemas.microsoft.com/office/drawing/2014/main" id="{F762463D-1D38-5342-BB43-BB075BF1D0B6}"/>
              </a:ext>
            </a:extLst>
          </p:cNvPr>
          <p:cNvSpPr/>
          <p:nvPr/>
        </p:nvSpPr>
        <p:spPr>
          <a:xfrm>
            <a:off x="2375425" y="5591614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04A897D8-F2E9-DB40-976D-EB5C2FB56EE3}"/>
                  </a:ext>
                </a:extLst>
              </p:cNvPr>
              <p:cNvSpPr txBox="1"/>
              <p:nvPr/>
            </p:nvSpPr>
            <p:spPr>
              <a:xfrm>
                <a:off x="2163843" y="5296345"/>
                <a:ext cx="3736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04A897D8-F2E9-DB40-976D-EB5C2FB56E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3843" y="5296345"/>
                <a:ext cx="373628" cy="276999"/>
              </a:xfrm>
              <a:prstGeom prst="rect">
                <a:avLst/>
              </a:prstGeom>
              <a:blipFill>
                <a:blip r:embed="rId24"/>
                <a:stretch>
                  <a:fillRect l="-12903" r="-3226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Oval 103">
                <a:extLst>
                  <a:ext uri="{FF2B5EF4-FFF2-40B4-BE49-F238E27FC236}">
                    <a16:creationId xmlns:a16="http://schemas.microsoft.com/office/drawing/2014/main" id="{83232FFF-54ED-0846-AA6F-5909647438BA}"/>
                  </a:ext>
                </a:extLst>
              </p:cNvPr>
              <p:cNvSpPr/>
              <p:nvPr/>
            </p:nvSpPr>
            <p:spPr>
              <a:xfrm>
                <a:off x="11493405" y="3539870"/>
                <a:ext cx="694275" cy="58314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4" name="Oval 103">
                <a:extLst>
                  <a:ext uri="{FF2B5EF4-FFF2-40B4-BE49-F238E27FC236}">
                    <a16:creationId xmlns:a16="http://schemas.microsoft.com/office/drawing/2014/main" id="{83232FFF-54ED-0846-AA6F-5909647438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93405" y="3539870"/>
                <a:ext cx="694275" cy="583149"/>
              </a:xfrm>
              <a:prstGeom prst="ellipse">
                <a:avLst/>
              </a:prstGeom>
              <a:blipFill>
                <a:blip r:embed="rId2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DA0D8A67-2512-8B48-993E-3F9E333A6F50}"/>
                  </a:ext>
                </a:extLst>
              </p:cNvPr>
              <p:cNvSpPr/>
              <p:nvPr/>
            </p:nvSpPr>
            <p:spPr>
              <a:xfrm>
                <a:off x="8997364" y="3595714"/>
                <a:ext cx="703037" cy="634594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DA0D8A67-2512-8B48-993E-3F9E333A6F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7364" y="3595714"/>
                <a:ext cx="703037" cy="634594"/>
              </a:xfrm>
              <a:prstGeom prst="ellipse">
                <a:avLst/>
              </a:prstGeom>
              <a:blipFill>
                <a:blip r:embed="rId26"/>
                <a:stretch>
                  <a:fillRect b="-384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0944253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4F378-CD67-8A4D-8ECD-19659C8AE3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1687" y="-80924"/>
            <a:ext cx="9094807" cy="1028777"/>
          </a:xfrm>
        </p:spPr>
        <p:txBody>
          <a:bodyPr/>
          <a:lstStyle/>
          <a:p>
            <a:pPr algn="ctr"/>
            <a:r>
              <a:rPr lang="en-US" dirty="0"/>
              <a:t>Example of range query in PR-</a:t>
            </a:r>
            <a:r>
              <a:rPr lang="en-US" dirty="0" err="1"/>
              <a:t>QuadTree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F1C8300-1158-AF44-8587-F337DADDBF57}"/>
              </a:ext>
            </a:extLst>
          </p:cNvPr>
          <p:cNvSpPr>
            <a:spLocks/>
          </p:cNvSpPr>
          <p:nvPr/>
        </p:nvSpPr>
        <p:spPr>
          <a:xfrm>
            <a:off x="577892" y="1561172"/>
            <a:ext cx="4919659" cy="44381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D4EBE64-0189-9448-AD5F-4A307EE4A47B}"/>
              </a:ext>
            </a:extLst>
          </p:cNvPr>
          <p:cNvSpPr txBox="1"/>
          <p:nvPr/>
        </p:nvSpPr>
        <p:spPr>
          <a:xfrm>
            <a:off x="122102" y="6077415"/>
            <a:ext cx="993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(-16, -16)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3367344-D2C2-644E-AF60-07580BC0BED4}"/>
              </a:ext>
            </a:extLst>
          </p:cNvPr>
          <p:cNvSpPr txBox="1"/>
          <p:nvPr/>
        </p:nvSpPr>
        <p:spPr>
          <a:xfrm>
            <a:off x="5205516" y="6077414"/>
            <a:ext cx="993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(16, -16)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4DEBC0-56B6-454A-91F8-B1862EE00F41}"/>
              </a:ext>
            </a:extLst>
          </p:cNvPr>
          <p:cNvSpPr txBox="1"/>
          <p:nvPr/>
        </p:nvSpPr>
        <p:spPr>
          <a:xfrm>
            <a:off x="5291008" y="1245144"/>
            <a:ext cx="993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(16, 16)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ED43F1C-2803-F74C-9651-112D2BD647D0}"/>
              </a:ext>
            </a:extLst>
          </p:cNvPr>
          <p:cNvSpPr txBox="1"/>
          <p:nvPr/>
        </p:nvSpPr>
        <p:spPr>
          <a:xfrm>
            <a:off x="133565" y="1245143"/>
            <a:ext cx="993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(-16, 16)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0765131-9447-4C44-931A-43E1B93BBEEB}"/>
              </a:ext>
            </a:extLst>
          </p:cNvPr>
          <p:cNvCxnSpPr>
            <a:stCxn id="4" idx="0"/>
            <a:endCxn id="4" idx="2"/>
          </p:cNvCxnSpPr>
          <p:nvPr/>
        </p:nvCxnSpPr>
        <p:spPr>
          <a:xfrm>
            <a:off x="3037722" y="1561172"/>
            <a:ext cx="0" cy="4438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D3FBAC7-85B5-3C47-B35C-27A955D16F67}"/>
              </a:ext>
            </a:extLst>
          </p:cNvPr>
          <p:cNvCxnSpPr>
            <a:cxnSpLocks/>
          </p:cNvCxnSpPr>
          <p:nvPr/>
        </p:nvCxnSpPr>
        <p:spPr>
          <a:xfrm>
            <a:off x="577892" y="3769113"/>
            <a:ext cx="491965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8A41387-28C5-DE48-841A-2335B26C1D70}"/>
              </a:ext>
            </a:extLst>
          </p:cNvPr>
          <p:cNvCxnSpPr>
            <a:cxnSpLocks/>
          </p:cNvCxnSpPr>
          <p:nvPr/>
        </p:nvCxnSpPr>
        <p:spPr>
          <a:xfrm>
            <a:off x="577891" y="2772938"/>
            <a:ext cx="24598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9BEDA4F-10D7-7C49-9BFB-35FB3C88EF64}"/>
              </a:ext>
            </a:extLst>
          </p:cNvPr>
          <p:cNvCxnSpPr>
            <a:cxnSpLocks/>
          </p:cNvCxnSpPr>
          <p:nvPr/>
        </p:nvCxnSpPr>
        <p:spPr>
          <a:xfrm>
            <a:off x="1807802" y="1576042"/>
            <a:ext cx="0" cy="22042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89CC8C9-62FD-CE44-A725-64BA847FCAAD}"/>
              </a:ext>
            </a:extLst>
          </p:cNvPr>
          <p:cNvCxnSpPr>
            <a:cxnSpLocks/>
          </p:cNvCxnSpPr>
          <p:nvPr/>
        </p:nvCxnSpPr>
        <p:spPr>
          <a:xfrm>
            <a:off x="1807802" y="3713356"/>
            <a:ext cx="0" cy="228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FADBD58-BAB1-D649-B8BE-8DED6819B1CF}"/>
              </a:ext>
            </a:extLst>
          </p:cNvPr>
          <p:cNvCxnSpPr>
            <a:cxnSpLocks/>
          </p:cNvCxnSpPr>
          <p:nvPr/>
        </p:nvCxnSpPr>
        <p:spPr>
          <a:xfrm>
            <a:off x="585326" y="4832193"/>
            <a:ext cx="24598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13D531F-986D-BE47-A6B8-ABF050F2A526}"/>
              </a:ext>
            </a:extLst>
          </p:cNvPr>
          <p:cNvCxnSpPr>
            <a:cxnSpLocks/>
          </p:cNvCxnSpPr>
          <p:nvPr/>
        </p:nvCxnSpPr>
        <p:spPr>
          <a:xfrm>
            <a:off x="1807802" y="3289607"/>
            <a:ext cx="123735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FC8060C-B4EF-EC44-8115-288D4A8E64D4}"/>
              </a:ext>
            </a:extLst>
          </p:cNvPr>
          <p:cNvCxnSpPr>
            <a:cxnSpLocks/>
          </p:cNvCxnSpPr>
          <p:nvPr/>
        </p:nvCxnSpPr>
        <p:spPr>
          <a:xfrm>
            <a:off x="2395969" y="2772938"/>
            <a:ext cx="0" cy="10073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>
            <a:extLst>
              <a:ext uri="{FF2B5EF4-FFF2-40B4-BE49-F238E27FC236}">
                <a16:creationId xmlns:a16="http://schemas.microsoft.com/office/drawing/2014/main" id="{E435A33E-DF17-AA4F-ACF3-51283F51EF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4776" y="3385394"/>
            <a:ext cx="323208" cy="2879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C84DB4F-3C32-9E4B-9CBC-D82CA6D7D3EE}"/>
                  </a:ext>
                </a:extLst>
              </p:cNvPr>
              <p:cNvSpPr txBox="1"/>
              <p:nvPr/>
            </p:nvSpPr>
            <p:spPr>
              <a:xfrm>
                <a:off x="421311" y="777388"/>
                <a:ext cx="58632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accent5"/>
                    </a:solidFill>
                  </a:rPr>
                  <a:t>anchor = (-9, 3), </a:t>
                </a:r>
                <a:r>
                  <a:rPr lang="en-US" dirty="0">
                    <a:solidFill>
                      <a:schemeClr val="accent2"/>
                    </a:solidFill>
                  </a:rPr>
                  <a:t>range </a:t>
                </a:r>
                <a:r>
                  <a:rPr lang="en-US" dirty="0">
                    <a:solidFill>
                      <a:schemeClr val="accent5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=7</m:t>
                    </m:r>
                  </m:oMath>
                </a14:m>
                <a:r>
                  <a:rPr lang="en-US" dirty="0">
                    <a:solidFill>
                      <a:schemeClr val="accent2"/>
                    </a:solidFill>
                  </a:rPr>
                  <a:t>,  </a:t>
                </a:r>
                <a:r>
                  <a:rPr lang="en-US" dirty="0">
                    <a:solidFill>
                      <a:srgbClr val="7030A0"/>
                    </a:solidFill>
                  </a:rPr>
                  <a:t>Bucket size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endParaRPr lang="en-US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C84DB4F-3C32-9E4B-9CBC-D82CA6D7D3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311" y="777388"/>
                <a:ext cx="5863271" cy="369332"/>
              </a:xfrm>
              <a:prstGeom prst="rect">
                <a:avLst/>
              </a:prstGeom>
              <a:blipFill>
                <a:blip r:embed="rId4"/>
                <a:stretch>
                  <a:fillRect l="-648" t="-3333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Oval 36">
            <a:extLst>
              <a:ext uri="{FF2B5EF4-FFF2-40B4-BE49-F238E27FC236}">
                <a16:creationId xmlns:a16="http://schemas.microsoft.com/office/drawing/2014/main" id="{C40E7FAC-2BA5-204B-AF7C-B13A89D2BA1C}"/>
              </a:ext>
            </a:extLst>
          </p:cNvPr>
          <p:cNvSpPr/>
          <p:nvPr/>
        </p:nvSpPr>
        <p:spPr>
          <a:xfrm>
            <a:off x="1474775" y="1839952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9BC64F6B-B4FF-CC46-9D08-E3240F04BCC4}"/>
              </a:ext>
            </a:extLst>
          </p:cNvPr>
          <p:cNvSpPr/>
          <p:nvPr/>
        </p:nvSpPr>
        <p:spPr>
          <a:xfrm>
            <a:off x="1760377" y="2258122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030A4FD8-FDCA-1240-A03A-50E44C956454}"/>
              </a:ext>
            </a:extLst>
          </p:cNvPr>
          <p:cNvSpPr/>
          <p:nvPr/>
        </p:nvSpPr>
        <p:spPr>
          <a:xfrm>
            <a:off x="943232" y="2401225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858369C6-A3CE-A549-B7E8-894D1B0E3C4F}"/>
              </a:ext>
            </a:extLst>
          </p:cNvPr>
          <p:cNvSpPr/>
          <p:nvPr/>
        </p:nvSpPr>
        <p:spPr>
          <a:xfrm>
            <a:off x="2470945" y="2401225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A8DFBF64-6A63-4941-B76D-0711BFF9E589}"/>
              </a:ext>
            </a:extLst>
          </p:cNvPr>
          <p:cNvSpPr/>
          <p:nvPr/>
        </p:nvSpPr>
        <p:spPr>
          <a:xfrm>
            <a:off x="3258965" y="2810100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3F572112-0688-6D4E-9954-5C92A9766196}"/>
              </a:ext>
            </a:extLst>
          </p:cNvPr>
          <p:cNvSpPr/>
          <p:nvPr/>
        </p:nvSpPr>
        <p:spPr>
          <a:xfrm>
            <a:off x="2489532" y="3066575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29CE63BF-5CF8-D842-864E-357C56C2EF7F}"/>
              </a:ext>
            </a:extLst>
          </p:cNvPr>
          <p:cNvSpPr/>
          <p:nvPr/>
        </p:nvSpPr>
        <p:spPr>
          <a:xfrm>
            <a:off x="2073225" y="3486601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64B5F066-3BDC-2E47-A2A2-65998B32EDA0}"/>
              </a:ext>
            </a:extLst>
          </p:cNvPr>
          <p:cNvSpPr/>
          <p:nvPr/>
        </p:nvSpPr>
        <p:spPr>
          <a:xfrm>
            <a:off x="1556555" y="4241162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06F0AC4F-8993-1441-9484-031E5E3C4383}"/>
              </a:ext>
            </a:extLst>
          </p:cNvPr>
          <p:cNvSpPr/>
          <p:nvPr/>
        </p:nvSpPr>
        <p:spPr>
          <a:xfrm>
            <a:off x="2675385" y="3408542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284C06F-6037-6F4E-9388-4ED478106D7D}"/>
              </a:ext>
            </a:extLst>
          </p:cNvPr>
          <p:cNvSpPr txBox="1"/>
          <p:nvPr/>
        </p:nvSpPr>
        <p:spPr>
          <a:xfrm>
            <a:off x="2839728" y="3765467"/>
            <a:ext cx="2054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0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DC40580-A139-C249-90A1-1AC648FC3614}"/>
              </a:ext>
            </a:extLst>
          </p:cNvPr>
          <p:cNvSpPr txBox="1"/>
          <p:nvPr/>
        </p:nvSpPr>
        <p:spPr>
          <a:xfrm>
            <a:off x="2197241" y="3759315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-4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DD1F80B-070E-5045-9A7B-C782D99A825D}"/>
              </a:ext>
            </a:extLst>
          </p:cNvPr>
          <p:cNvSpPr txBox="1"/>
          <p:nvPr/>
        </p:nvSpPr>
        <p:spPr>
          <a:xfrm>
            <a:off x="3501723" y="3759315"/>
            <a:ext cx="2054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4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383F2446-45E7-AA4E-B621-DE69374595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92812" y="3168792"/>
            <a:ext cx="215900" cy="228600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8017408E-686D-CF48-9D4A-F5D3498FBDA5}"/>
              </a:ext>
            </a:extLst>
          </p:cNvPr>
          <p:cNvSpPr txBox="1"/>
          <p:nvPr/>
        </p:nvSpPr>
        <p:spPr>
          <a:xfrm>
            <a:off x="1592398" y="3768840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-8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89434D0-EFD9-E948-AF48-D52018F7B778}"/>
              </a:ext>
            </a:extLst>
          </p:cNvPr>
          <p:cNvSpPr txBox="1"/>
          <p:nvPr/>
        </p:nvSpPr>
        <p:spPr>
          <a:xfrm>
            <a:off x="4081483" y="3779567"/>
            <a:ext cx="2054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8</a:t>
            </a: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13446AA9-C995-F048-A218-A84FE9DC843B}"/>
              </a:ext>
            </a:extLst>
          </p:cNvPr>
          <p:cNvCxnSpPr>
            <a:cxnSpLocks/>
          </p:cNvCxnSpPr>
          <p:nvPr/>
        </p:nvCxnSpPr>
        <p:spPr>
          <a:xfrm flipH="1">
            <a:off x="1620284" y="3457748"/>
            <a:ext cx="7231" cy="308205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6E462DB3-49F7-4A47-922A-63AADC96AE78}"/>
              </a:ext>
            </a:extLst>
          </p:cNvPr>
          <p:cNvCxnSpPr>
            <a:cxnSpLocks/>
          </p:cNvCxnSpPr>
          <p:nvPr/>
        </p:nvCxnSpPr>
        <p:spPr>
          <a:xfrm>
            <a:off x="1688655" y="3389482"/>
            <a:ext cx="1331256" cy="3823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24CB42CA-8EAE-CE4D-82D9-095DFE4458C3}"/>
              </a:ext>
            </a:extLst>
          </p:cNvPr>
          <p:cNvSpPr txBox="1"/>
          <p:nvPr/>
        </p:nvSpPr>
        <p:spPr>
          <a:xfrm>
            <a:off x="1444753" y="3764077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00B0F0"/>
                </a:solidFill>
              </a:rPr>
              <a:t>-9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BCC205CA-23A5-1641-A112-80D91CF958DF}"/>
              </a:ext>
            </a:extLst>
          </p:cNvPr>
          <p:cNvSpPr txBox="1"/>
          <p:nvPr/>
        </p:nvSpPr>
        <p:spPr>
          <a:xfrm>
            <a:off x="3025913" y="3287814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00B0F0"/>
                </a:solidFill>
              </a:rPr>
              <a:t>3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359B3557-F84D-874D-BC31-BDABDB1128EF}"/>
              </a:ext>
            </a:extLst>
          </p:cNvPr>
          <p:cNvSpPr txBox="1"/>
          <p:nvPr/>
        </p:nvSpPr>
        <p:spPr>
          <a:xfrm>
            <a:off x="2778255" y="4183182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-4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B980752-22D2-A34A-A952-DA61554DFFDF}"/>
              </a:ext>
            </a:extLst>
          </p:cNvPr>
          <p:cNvSpPr txBox="1"/>
          <p:nvPr/>
        </p:nvSpPr>
        <p:spPr>
          <a:xfrm>
            <a:off x="2802066" y="4664199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-8</a:t>
            </a: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8C929720-BA9D-3C46-BCF3-253BA94B95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87662" y="2614607"/>
            <a:ext cx="215900" cy="228600"/>
          </a:xfrm>
          <a:prstGeom prst="rect">
            <a:avLst/>
          </a:prstGeom>
        </p:spPr>
      </p:pic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E99C64F5-A836-4247-AEB1-5CCE9DDB9EAF}"/>
              </a:ext>
            </a:extLst>
          </p:cNvPr>
          <p:cNvCxnSpPr>
            <a:cxnSpLocks/>
          </p:cNvCxnSpPr>
          <p:nvPr/>
        </p:nvCxnSpPr>
        <p:spPr>
          <a:xfrm>
            <a:off x="1607804" y="3422830"/>
            <a:ext cx="1203348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Oval 74">
            <a:extLst>
              <a:ext uri="{FF2B5EF4-FFF2-40B4-BE49-F238E27FC236}">
                <a16:creationId xmlns:a16="http://schemas.microsoft.com/office/drawing/2014/main" id="{47CCA042-4D34-1543-97CB-B2810DB98106}"/>
              </a:ext>
            </a:extLst>
          </p:cNvPr>
          <p:cNvSpPr/>
          <p:nvPr/>
        </p:nvSpPr>
        <p:spPr>
          <a:xfrm>
            <a:off x="714103" y="2512737"/>
            <a:ext cx="2015380" cy="2011680"/>
          </a:xfrm>
          <a:prstGeom prst="ellipse">
            <a:avLst/>
          </a:prstGeom>
          <a:solidFill>
            <a:schemeClr val="accent2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1437A734-5F5E-1F4E-AFCE-0B91124B4081}"/>
                  </a:ext>
                </a:extLst>
              </p:cNvPr>
              <p:cNvSpPr txBox="1"/>
              <p:nvPr/>
            </p:nvSpPr>
            <p:spPr>
              <a:xfrm>
                <a:off x="731650" y="2105956"/>
                <a:ext cx="27584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1437A734-5F5E-1F4E-AFCE-0B91124B40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650" y="2105956"/>
                <a:ext cx="275845" cy="276999"/>
              </a:xfrm>
              <a:prstGeom prst="rect">
                <a:avLst/>
              </a:prstGeom>
              <a:blipFill>
                <a:blip r:embed="rId7"/>
                <a:stretch>
                  <a:fillRect l="-22727" r="-4545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87D865D-922E-7D46-B0B6-3DC6B703FAF7}"/>
                  </a:ext>
                </a:extLst>
              </p:cNvPr>
              <p:cNvSpPr txBox="1"/>
              <p:nvPr/>
            </p:nvSpPr>
            <p:spPr>
              <a:xfrm>
                <a:off x="1255534" y="1629692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87D865D-922E-7D46-B0B6-3DC6B703FA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5534" y="1629692"/>
                <a:ext cx="281167" cy="276999"/>
              </a:xfrm>
              <a:prstGeom prst="rect">
                <a:avLst/>
              </a:prstGeom>
              <a:blipFill>
                <a:blip r:embed="rId8"/>
                <a:stretch>
                  <a:fillRect l="-17391" r="-4348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BB3CD07-D837-F44C-A472-66C908F6DB16}"/>
                  </a:ext>
                </a:extLst>
              </p:cNvPr>
              <p:cNvSpPr txBox="1"/>
              <p:nvPr/>
            </p:nvSpPr>
            <p:spPr>
              <a:xfrm>
                <a:off x="1898473" y="1958313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BB3CD07-D837-F44C-A472-66C908F6DB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8473" y="1958313"/>
                <a:ext cx="281167" cy="276999"/>
              </a:xfrm>
              <a:prstGeom prst="rect">
                <a:avLst/>
              </a:prstGeom>
              <a:blipFill>
                <a:blip r:embed="rId9"/>
                <a:stretch>
                  <a:fillRect l="-16667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4A56388C-2791-C543-86A1-29F83A27FAD6}"/>
                  </a:ext>
                </a:extLst>
              </p:cNvPr>
              <p:cNvSpPr txBox="1"/>
              <p:nvPr/>
            </p:nvSpPr>
            <p:spPr>
              <a:xfrm>
                <a:off x="2379493" y="2110708"/>
                <a:ext cx="27943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4A56388C-2791-C543-86A1-29F83A27FA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9493" y="2110708"/>
                <a:ext cx="279435" cy="276999"/>
              </a:xfrm>
              <a:prstGeom prst="rect">
                <a:avLst/>
              </a:prstGeom>
              <a:blipFill>
                <a:blip r:embed="rId10"/>
                <a:stretch>
                  <a:fillRect l="-17391" r="-4348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23C3719B-A6AF-164F-90D4-CEF73935F3C9}"/>
                  </a:ext>
                </a:extLst>
              </p:cNvPr>
              <p:cNvSpPr txBox="1"/>
              <p:nvPr/>
            </p:nvSpPr>
            <p:spPr>
              <a:xfrm>
                <a:off x="3236751" y="2467902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23C3719B-A6AF-164F-90D4-CEF73935F3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6751" y="2467902"/>
                <a:ext cx="281167" cy="276999"/>
              </a:xfrm>
              <a:prstGeom prst="rect">
                <a:avLst/>
              </a:prstGeom>
              <a:blipFill>
                <a:blip r:embed="rId11"/>
                <a:stretch>
                  <a:fillRect l="-17391" r="-4348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CB576CCD-353B-A64A-A8B6-79C729DF5242}"/>
                  </a:ext>
                </a:extLst>
              </p:cNvPr>
              <p:cNvSpPr txBox="1"/>
              <p:nvPr/>
            </p:nvSpPr>
            <p:spPr>
              <a:xfrm>
                <a:off x="2603329" y="2834619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CB576CCD-353B-A64A-A8B6-79C729DF52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3329" y="2834619"/>
                <a:ext cx="281167" cy="276999"/>
              </a:xfrm>
              <a:prstGeom prst="rect">
                <a:avLst/>
              </a:prstGeom>
              <a:blipFill>
                <a:blip r:embed="rId12"/>
                <a:stretch>
                  <a:fillRect l="-17391" r="-4348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1EE9049A-08B4-3D4B-842B-844CD7B49850}"/>
                  </a:ext>
                </a:extLst>
              </p:cNvPr>
              <p:cNvSpPr txBox="1"/>
              <p:nvPr/>
            </p:nvSpPr>
            <p:spPr>
              <a:xfrm>
                <a:off x="2755729" y="3401371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1EE9049A-08B4-3D4B-842B-844CD7B498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5729" y="3401371"/>
                <a:ext cx="281167" cy="276999"/>
              </a:xfrm>
              <a:prstGeom prst="rect">
                <a:avLst/>
              </a:prstGeom>
              <a:blipFill>
                <a:blip r:embed="rId13"/>
                <a:stretch>
                  <a:fillRect l="-17391" r="-4348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3BC46F4D-80C4-8045-966E-89D8A837A63B}"/>
                  </a:ext>
                </a:extLst>
              </p:cNvPr>
              <p:cNvSpPr txBox="1"/>
              <p:nvPr/>
            </p:nvSpPr>
            <p:spPr>
              <a:xfrm>
                <a:off x="2108022" y="3510907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3BC46F4D-80C4-8045-966E-89D8A837A6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8022" y="3510907"/>
                <a:ext cx="281167" cy="276999"/>
              </a:xfrm>
              <a:prstGeom prst="rect">
                <a:avLst/>
              </a:prstGeom>
              <a:blipFill>
                <a:blip r:embed="rId14"/>
                <a:stretch>
                  <a:fillRect l="-17391" r="-4348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A21FCB75-57F2-6B4B-B6D4-2E51392F06B3}"/>
                  </a:ext>
                </a:extLst>
              </p:cNvPr>
              <p:cNvSpPr txBox="1"/>
              <p:nvPr/>
            </p:nvSpPr>
            <p:spPr>
              <a:xfrm>
                <a:off x="1574613" y="4277677"/>
                <a:ext cx="27584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A21FCB75-57F2-6B4B-B6D4-2E51392F06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4613" y="4277677"/>
                <a:ext cx="275845" cy="276999"/>
              </a:xfrm>
              <a:prstGeom prst="rect">
                <a:avLst/>
              </a:prstGeom>
              <a:blipFill>
                <a:blip r:embed="rId15"/>
                <a:stretch>
                  <a:fillRect l="-17391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111C7B60-146D-7C49-AE2F-67EB5ACFE4E2}"/>
              </a:ext>
            </a:extLst>
          </p:cNvPr>
          <p:cNvCxnSpPr>
            <a:cxnSpLocks/>
          </p:cNvCxnSpPr>
          <p:nvPr/>
        </p:nvCxnSpPr>
        <p:spPr>
          <a:xfrm flipH="1">
            <a:off x="7024504" y="1413529"/>
            <a:ext cx="1142054" cy="614225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B7A097B4-96AB-5B49-B870-C1FACE0D83D2}"/>
              </a:ext>
            </a:extLst>
          </p:cNvPr>
          <p:cNvCxnSpPr>
            <a:cxnSpLocks/>
          </p:cNvCxnSpPr>
          <p:nvPr/>
        </p:nvCxnSpPr>
        <p:spPr>
          <a:xfrm flipH="1">
            <a:off x="8386763" y="1576042"/>
            <a:ext cx="331640" cy="7378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CADC76E4-CC05-974D-9737-328F5B01EFE9}"/>
              </a:ext>
            </a:extLst>
          </p:cNvPr>
          <p:cNvCxnSpPr>
            <a:cxnSpLocks/>
          </p:cNvCxnSpPr>
          <p:nvPr/>
        </p:nvCxnSpPr>
        <p:spPr>
          <a:xfrm>
            <a:off x="9458325" y="1561172"/>
            <a:ext cx="705531" cy="6741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D65B81CE-AB0E-8F4C-9BB4-A473BDD2C31D}"/>
              </a:ext>
            </a:extLst>
          </p:cNvPr>
          <p:cNvCxnSpPr>
            <a:cxnSpLocks/>
          </p:cNvCxnSpPr>
          <p:nvPr/>
        </p:nvCxnSpPr>
        <p:spPr>
          <a:xfrm>
            <a:off x="9797354" y="1413529"/>
            <a:ext cx="1526024" cy="4005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Oval 107">
            <a:extLst>
              <a:ext uri="{FF2B5EF4-FFF2-40B4-BE49-F238E27FC236}">
                <a16:creationId xmlns:a16="http://schemas.microsoft.com/office/drawing/2014/main" id="{983A2BA5-38F6-9B41-9D65-F467C840EA86}"/>
              </a:ext>
            </a:extLst>
          </p:cNvPr>
          <p:cNvSpPr/>
          <p:nvPr/>
        </p:nvSpPr>
        <p:spPr>
          <a:xfrm>
            <a:off x="9625534" y="2400465"/>
            <a:ext cx="1076643" cy="542215"/>
          </a:xfrm>
          <a:prstGeom prst="ellipse">
            <a:avLst/>
          </a:prstGeom>
          <a:solidFill>
            <a:schemeClr val="accent6"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0D11F92F-18CC-5F49-A9E5-F8FEF8B76FC5}"/>
                  </a:ext>
                </a:extLst>
              </p:cNvPr>
              <p:cNvSpPr/>
              <p:nvPr/>
            </p:nvSpPr>
            <p:spPr>
              <a:xfrm>
                <a:off x="7848441" y="2343499"/>
                <a:ext cx="1076643" cy="54221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0D11F92F-18CC-5F49-A9E5-F8FEF8B76F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8441" y="2343499"/>
                <a:ext cx="1076643" cy="542215"/>
              </a:xfrm>
              <a:prstGeom prst="ellipse">
                <a:avLst/>
              </a:prstGeom>
              <a:blipFill>
                <a:blip r:embed="rId1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0" name="Oval 109">
            <a:extLst>
              <a:ext uri="{FF2B5EF4-FFF2-40B4-BE49-F238E27FC236}">
                <a16:creationId xmlns:a16="http://schemas.microsoft.com/office/drawing/2014/main" id="{3A3D12D0-9524-5244-865E-3FB35B4E64CB}"/>
              </a:ext>
            </a:extLst>
          </p:cNvPr>
          <p:cNvSpPr/>
          <p:nvPr/>
        </p:nvSpPr>
        <p:spPr>
          <a:xfrm>
            <a:off x="10985081" y="1895708"/>
            <a:ext cx="1076643" cy="54221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ADE06B88-5EB9-E941-99AB-D2D46618547D}"/>
              </a:ext>
            </a:extLst>
          </p:cNvPr>
          <p:cNvCxnSpPr>
            <a:cxnSpLocks/>
          </p:cNvCxnSpPr>
          <p:nvPr/>
        </p:nvCxnSpPr>
        <p:spPr>
          <a:xfrm flipH="1">
            <a:off x="5991988" y="2521133"/>
            <a:ext cx="544736" cy="2841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592A0D34-9286-6847-AA3B-8DE51A1D2F2E}"/>
              </a:ext>
            </a:extLst>
          </p:cNvPr>
          <p:cNvCxnSpPr>
            <a:cxnSpLocks/>
          </p:cNvCxnSpPr>
          <p:nvPr/>
        </p:nvCxnSpPr>
        <p:spPr>
          <a:xfrm flipH="1">
            <a:off x="6207366" y="2606401"/>
            <a:ext cx="568662" cy="8009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8D157BAD-C517-2B49-BAD7-377C9F5923FC}"/>
              </a:ext>
            </a:extLst>
          </p:cNvPr>
          <p:cNvCxnSpPr>
            <a:cxnSpLocks/>
          </p:cNvCxnSpPr>
          <p:nvPr/>
        </p:nvCxnSpPr>
        <p:spPr>
          <a:xfrm flipH="1">
            <a:off x="6842129" y="2653318"/>
            <a:ext cx="194544" cy="73207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3F21784C-D3B2-8B4F-B5FC-37D7108EEC12}"/>
              </a:ext>
            </a:extLst>
          </p:cNvPr>
          <p:cNvCxnSpPr>
            <a:cxnSpLocks/>
          </p:cNvCxnSpPr>
          <p:nvPr/>
        </p:nvCxnSpPr>
        <p:spPr>
          <a:xfrm>
            <a:off x="7366031" y="2618573"/>
            <a:ext cx="416309" cy="8923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Oval 118">
            <a:extLst>
              <a:ext uri="{FF2B5EF4-FFF2-40B4-BE49-F238E27FC236}">
                <a16:creationId xmlns:a16="http://schemas.microsoft.com/office/drawing/2014/main" id="{14DFBD9B-49EA-8941-812E-EE9DBCBB212D}"/>
              </a:ext>
            </a:extLst>
          </p:cNvPr>
          <p:cNvSpPr/>
          <p:nvPr/>
        </p:nvSpPr>
        <p:spPr>
          <a:xfrm>
            <a:off x="6531303" y="3485133"/>
            <a:ext cx="694275" cy="58314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Oval 121">
                <a:extLst>
                  <a:ext uri="{FF2B5EF4-FFF2-40B4-BE49-F238E27FC236}">
                    <a16:creationId xmlns:a16="http://schemas.microsoft.com/office/drawing/2014/main" id="{B950B928-B08F-FA4D-8639-878213CF86A3}"/>
                  </a:ext>
                </a:extLst>
              </p:cNvPr>
              <p:cNvSpPr/>
              <p:nvPr/>
            </p:nvSpPr>
            <p:spPr>
              <a:xfrm>
                <a:off x="5755733" y="3495491"/>
                <a:ext cx="694275" cy="583149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3,</m:t>
                      </m:r>
                    </m:oMath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2" name="Oval 121">
                <a:extLst>
                  <a:ext uri="{FF2B5EF4-FFF2-40B4-BE49-F238E27FC236}">
                    <a16:creationId xmlns:a16="http://schemas.microsoft.com/office/drawing/2014/main" id="{B950B928-B08F-FA4D-8639-878213CF86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5733" y="3495491"/>
                <a:ext cx="694275" cy="583149"/>
              </a:xfrm>
              <a:prstGeom prst="ellipse">
                <a:avLst/>
              </a:prstGeom>
              <a:blipFill>
                <a:blip r:embed="rId17"/>
                <a:stretch>
                  <a:fillRect b="-1041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B80EAF62-6A74-BC44-A38D-4789B856867E}"/>
                  </a:ext>
                </a:extLst>
              </p:cNvPr>
              <p:cNvSpPr/>
              <p:nvPr/>
            </p:nvSpPr>
            <p:spPr>
              <a:xfrm>
                <a:off x="5495866" y="2805079"/>
                <a:ext cx="694275" cy="583149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1,</m:t>
                      </m:r>
                    </m:oMath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B80EAF62-6A74-BC44-A38D-4789B85686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5866" y="2805079"/>
                <a:ext cx="694275" cy="583149"/>
              </a:xfrm>
              <a:prstGeom prst="ellipse">
                <a:avLst/>
              </a:prstGeom>
              <a:blipFill>
                <a:blip r:embed="rId18"/>
                <a:stretch>
                  <a:fillRect b="-1250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6AF9F15E-DED0-E949-8CBC-6D664601DCBA}"/>
              </a:ext>
            </a:extLst>
          </p:cNvPr>
          <p:cNvCxnSpPr>
            <a:cxnSpLocks/>
          </p:cNvCxnSpPr>
          <p:nvPr/>
        </p:nvCxnSpPr>
        <p:spPr>
          <a:xfrm flipH="1">
            <a:off x="7065249" y="4017633"/>
            <a:ext cx="471373" cy="7026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Oval 127">
            <a:extLst>
              <a:ext uri="{FF2B5EF4-FFF2-40B4-BE49-F238E27FC236}">
                <a16:creationId xmlns:a16="http://schemas.microsoft.com/office/drawing/2014/main" id="{A0B66E87-88B7-A04F-A32B-5928CE8DFC70}"/>
              </a:ext>
            </a:extLst>
          </p:cNvPr>
          <p:cNvSpPr>
            <a:spLocks noChangeAspect="1"/>
          </p:cNvSpPr>
          <p:nvPr/>
        </p:nvSpPr>
        <p:spPr>
          <a:xfrm>
            <a:off x="6727461" y="4771921"/>
            <a:ext cx="457200" cy="4572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AE3FDE38-857D-5640-84DD-8A9C8980D6D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465656" y="4767156"/>
                <a:ext cx="457200" cy="4572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AE3FDE38-857D-5640-84DD-8A9C8980D6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5656" y="4767156"/>
                <a:ext cx="457200" cy="457200"/>
              </a:xfrm>
              <a:prstGeom prst="ellipse">
                <a:avLst/>
              </a:prstGeom>
              <a:blipFill>
                <a:blip r:embed="rId19"/>
                <a:stretch>
                  <a:fillRect l="-540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5F03693F-5766-F643-906E-483748D372C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185971" y="4809362"/>
                <a:ext cx="457200" cy="4572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5F03693F-5766-F643-906E-483748D372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5971" y="4809362"/>
                <a:ext cx="457200" cy="457200"/>
              </a:xfrm>
              <a:prstGeom prst="ellipse">
                <a:avLst/>
              </a:prstGeom>
              <a:blipFill>
                <a:blip r:embed="rId20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47F7244A-6014-6E41-B954-C65631D8DF2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938454" y="4804597"/>
                <a:ext cx="457200" cy="4572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47F7244A-6014-6E41-B954-C65631D8DF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8454" y="4804597"/>
                <a:ext cx="457200" cy="457200"/>
              </a:xfrm>
              <a:prstGeom prst="ellipse">
                <a:avLst/>
              </a:prstGeom>
              <a:blipFill>
                <a:blip r:embed="rId21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86C3C6BC-7568-E74F-845F-E9A1CC6A12C8}"/>
              </a:ext>
            </a:extLst>
          </p:cNvPr>
          <p:cNvCxnSpPr>
            <a:cxnSpLocks/>
          </p:cNvCxnSpPr>
          <p:nvPr/>
        </p:nvCxnSpPr>
        <p:spPr>
          <a:xfrm flipH="1">
            <a:off x="7718607" y="4143770"/>
            <a:ext cx="53702" cy="5204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F9FD7456-EC2D-874A-825D-C68AAE470598}"/>
              </a:ext>
            </a:extLst>
          </p:cNvPr>
          <p:cNvCxnSpPr>
            <a:cxnSpLocks/>
          </p:cNvCxnSpPr>
          <p:nvPr/>
        </p:nvCxnSpPr>
        <p:spPr>
          <a:xfrm>
            <a:off x="8070568" y="4098965"/>
            <a:ext cx="482015" cy="6213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C331B52D-8C73-2141-9943-8CE625BB0894}"/>
              </a:ext>
            </a:extLst>
          </p:cNvPr>
          <p:cNvCxnSpPr>
            <a:cxnSpLocks/>
          </p:cNvCxnSpPr>
          <p:nvPr/>
        </p:nvCxnSpPr>
        <p:spPr>
          <a:xfrm>
            <a:off x="8200258" y="3867037"/>
            <a:ext cx="966796" cy="7971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60FCD9C5-0658-5C4A-86EE-EDD0578A946C}"/>
              </a:ext>
            </a:extLst>
          </p:cNvPr>
          <p:cNvCxnSpPr>
            <a:cxnSpLocks/>
          </p:cNvCxnSpPr>
          <p:nvPr/>
        </p:nvCxnSpPr>
        <p:spPr>
          <a:xfrm flipH="1">
            <a:off x="9420085" y="2973118"/>
            <a:ext cx="445823" cy="5377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ACC8C392-6B31-1D42-85A5-A362D0CC4440}"/>
              </a:ext>
            </a:extLst>
          </p:cNvPr>
          <p:cNvCxnSpPr>
            <a:cxnSpLocks/>
          </p:cNvCxnSpPr>
          <p:nvPr/>
        </p:nvCxnSpPr>
        <p:spPr>
          <a:xfrm flipH="1">
            <a:off x="10113498" y="2984513"/>
            <a:ext cx="177310" cy="5841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4FDCD2B7-152B-BC4D-BB03-338334E6D6CE}"/>
              </a:ext>
            </a:extLst>
          </p:cNvPr>
          <p:cNvCxnSpPr>
            <a:cxnSpLocks/>
          </p:cNvCxnSpPr>
          <p:nvPr/>
        </p:nvCxnSpPr>
        <p:spPr>
          <a:xfrm>
            <a:off x="10549970" y="3006664"/>
            <a:ext cx="344285" cy="5914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704DD6B7-F153-594D-9753-4ECACF1A8F29}"/>
              </a:ext>
            </a:extLst>
          </p:cNvPr>
          <p:cNvCxnSpPr>
            <a:cxnSpLocks/>
          </p:cNvCxnSpPr>
          <p:nvPr/>
        </p:nvCxnSpPr>
        <p:spPr>
          <a:xfrm>
            <a:off x="10730836" y="2857181"/>
            <a:ext cx="792566" cy="6537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Oval 147">
            <a:extLst>
              <a:ext uri="{FF2B5EF4-FFF2-40B4-BE49-F238E27FC236}">
                <a16:creationId xmlns:a16="http://schemas.microsoft.com/office/drawing/2014/main" id="{827F7AEF-055D-7645-B788-01CE6D6AE33F}"/>
              </a:ext>
            </a:extLst>
          </p:cNvPr>
          <p:cNvSpPr/>
          <p:nvPr/>
        </p:nvSpPr>
        <p:spPr>
          <a:xfrm>
            <a:off x="9797354" y="3649406"/>
            <a:ext cx="694275" cy="58314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Oval 148">
            <a:extLst>
              <a:ext uri="{FF2B5EF4-FFF2-40B4-BE49-F238E27FC236}">
                <a16:creationId xmlns:a16="http://schemas.microsoft.com/office/drawing/2014/main" id="{431BBF08-0D12-184D-A846-741CACC514FB}"/>
              </a:ext>
            </a:extLst>
          </p:cNvPr>
          <p:cNvSpPr/>
          <p:nvPr/>
        </p:nvSpPr>
        <p:spPr>
          <a:xfrm>
            <a:off x="10702177" y="3678540"/>
            <a:ext cx="694275" cy="58314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57210AA5-CE15-6046-AAF8-4BFDDE75CBE4}"/>
              </a:ext>
            </a:extLst>
          </p:cNvPr>
          <p:cNvSpPr/>
          <p:nvPr/>
        </p:nvSpPr>
        <p:spPr>
          <a:xfrm>
            <a:off x="11493405" y="3539870"/>
            <a:ext cx="694275" cy="58314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Oval 153">
                <a:extLst>
                  <a:ext uri="{FF2B5EF4-FFF2-40B4-BE49-F238E27FC236}">
                    <a16:creationId xmlns:a16="http://schemas.microsoft.com/office/drawing/2014/main" id="{271A5EE8-5ED8-3A4E-B8F3-FA3409777DF6}"/>
                  </a:ext>
                </a:extLst>
              </p:cNvPr>
              <p:cNvSpPr/>
              <p:nvPr/>
            </p:nvSpPr>
            <p:spPr>
              <a:xfrm>
                <a:off x="8997364" y="3595714"/>
                <a:ext cx="694275" cy="583149"/>
              </a:xfrm>
              <a:prstGeom prst="ellipse">
                <a:avLst/>
              </a:prstGeom>
              <a:solidFill>
                <a:srgbClr val="7030A0">
                  <a:alpha val="69000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4" name="Oval 153">
                <a:extLst>
                  <a:ext uri="{FF2B5EF4-FFF2-40B4-BE49-F238E27FC236}">
                    <a16:creationId xmlns:a16="http://schemas.microsoft.com/office/drawing/2014/main" id="{271A5EE8-5ED8-3A4E-B8F3-FA3409777D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7364" y="3595714"/>
                <a:ext cx="694275" cy="583149"/>
              </a:xfrm>
              <a:prstGeom prst="ellipse">
                <a:avLst/>
              </a:prstGeom>
              <a:blipFill>
                <a:blip r:embed="rId2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5" name="Picture 154">
            <a:extLst>
              <a:ext uri="{FF2B5EF4-FFF2-40B4-BE49-F238E27FC236}">
                <a16:creationId xmlns:a16="http://schemas.microsoft.com/office/drawing/2014/main" id="{CB16B6D5-7266-2B49-A61F-FDDD03F808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0944" y="3744073"/>
            <a:ext cx="153965" cy="137160"/>
          </a:xfrm>
          <a:prstGeom prst="rect">
            <a:avLst/>
          </a:prstGeom>
        </p:spPr>
      </p:pic>
      <p:sp>
        <p:nvSpPr>
          <p:cNvPr id="99" name="Oval 98">
            <a:extLst>
              <a:ext uri="{FF2B5EF4-FFF2-40B4-BE49-F238E27FC236}">
                <a16:creationId xmlns:a16="http://schemas.microsoft.com/office/drawing/2014/main" id="{4DF2B516-5D26-BC44-ABD1-862D6F015EF3}"/>
              </a:ext>
            </a:extLst>
          </p:cNvPr>
          <p:cNvSpPr/>
          <p:nvPr/>
        </p:nvSpPr>
        <p:spPr>
          <a:xfrm>
            <a:off x="7472283" y="3518577"/>
            <a:ext cx="694275" cy="58314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037DFD9-6CD9-3546-87F1-5FC17F5969CC}"/>
                  </a:ext>
                </a:extLst>
              </p:cNvPr>
              <p:cNvSpPr txBox="1"/>
              <p:nvPr/>
            </p:nvSpPr>
            <p:spPr>
              <a:xfrm>
                <a:off x="5991988" y="5446563"/>
                <a:ext cx="5838063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9</m:t>
                        </m:r>
                      </m:sub>
                    </m:sSub>
                  </m:oMath>
                </a14:m>
                <a:r>
                  <a:rPr lang="en-US" sz="2200" dirty="0"/>
                  <a:t> </a:t>
                </a:r>
                <a:r>
                  <a:rPr lang="en-US" sz="2200" b="1" dirty="0">
                    <a:solidFill>
                      <a:srgbClr val="00B050"/>
                    </a:solidFill>
                  </a:rPr>
                  <a:t>is</a:t>
                </a:r>
                <a:r>
                  <a:rPr lang="en-US" sz="2200" dirty="0"/>
                  <a:t> within the range </a:t>
                </a:r>
                <a:r>
                  <a:rPr lang="en-US" sz="2200" dirty="0">
                    <a:sym typeface="Wingdings" pitchFamily="2" charset="2"/>
                  </a:rPr>
                  <a:t>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037DFD9-6CD9-3546-87F1-5FC17F5969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1988" y="5446563"/>
                <a:ext cx="5838063" cy="430887"/>
              </a:xfrm>
              <a:prstGeom prst="rect">
                <a:avLst/>
              </a:prstGeom>
              <a:blipFill>
                <a:blip r:embed="rId23"/>
                <a:stretch>
                  <a:fillRect l="-1253" t="-9859" b="-281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9" name="TextBox 88">
            <a:extLst>
              <a:ext uri="{FF2B5EF4-FFF2-40B4-BE49-F238E27FC236}">
                <a16:creationId xmlns:a16="http://schemas.microsoft.com/office/drawing/2014/main" id="{66539044-932F-F94C-891F-73197BA1C384}"/>
              </a:ext>
            </a:extLst>
          </p:cNvPr>
          <p:cNvSpPr txBox="1"/>
          <p:nvPr/>
        </p:nvSpPr>
        <p:spPr>
          <a:xfrm>
            <a:off x="7807373" y="1953831"/>
            <a:ext cx="391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2BEF9F79-B855-F649-AFA9-D453D2E1E760}"/>
              </a:ext>
            </a:extLst>
          </p:cNvPr>
          <p:cNvSpPr txBox="1"/>
          <p:nvPr/>
        </p:nvSpPr>
        <p:spPr>
          <a:xfrm>
            <a:off x="11313694" y="1575628"/>
            <a:ext cx="529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5E812413-BBE4-7647-A2BA-6960FBD8C083}"/>
              </a:ext>
            </a:extLst>
          </p:cNvPr>
          <p:cNvSpPr txBox="1"/>
          <p:nvPr/>
        </p:nvSpPr>
        <p:spPr>
          <a:xfrm>
            <a:off x="9485912" y="2084456"/>
            <a:ext cx="529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FBF3C7F1-2FC2-B641-BC08-21CFCC5EBC10}"/>
              </a:ext>
            </a:extLst>
          </p:cNvPr>
          <p:cNvSpPr/>
          <p:nvPr/>
        </p:nvSpPr>
        <p:spPr>
          <a:xfrm>
            <a:off x="593322" y="3790062"/>
            <a:ext cx="2449383" cy="2204683"/>
          </a:xfrm>
          <a:prstGeom prst="rect">
            <a:avLst/>
          </a:prstGeom>
          <a:solidFill>
            <a:schemeClr val="accent6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A6FE317F-3D09-C74C-853D-40DE29748F5B}"/>
              </a:ext>
            </a:extLst>
          </p:cNvPr>
          <p:cNvSpPr/>
          <p:nvPr/>
        </p:nvSpPr>
        <p:spPr>
          <a:xfrm>
            <a:off x="588992" y="3786411"/>
            <a:ext cx="1223748" cy="1055581"/>
          </a:xfrm>
          <a:prstGeom prst="rect">
            <a:avLst/>
          </a:prstGeom>
          <a:solidFill>
            <a:srgbClr val="7030A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B4EE6BFC-81AD-A04A-9042-DC1B92B6D708}"/>
              </a:ext>
            </a:extLst>
          </p:cNvPr>
          <p:cNvSpPr/>
          <p:nvPr/>
        </p:nvSpPr>
        <p:spPr>
          <a:xfrm>
            <a:off x="8072437" y="1039170"/>
            <a:ext cx="1728788" cy="482972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82F9F080-FB34-7B41-A11E-F2F2928219A4}"/>
              </a:ext>
            </a:extLst>
          </p:cNvPr>
          <p:cNvSpPr/>
          <p:nvPr/>
        </p:nvSpPr>
        <p:spPr>
          <a:xfrm>
            <a:off x="6459979" y="2111847"/>
            <a:ext cx="1076643" cy="542215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219AA110-F65B-DF4F-BF44-56E3F6E681D8}"/>
              </a:ext>
            </a:extLst>
          </p:cNvPr>
          <p:cNvSpPr/>
          <p:nvPr/>
        </p:nvSpPr>
        <p:spPr>
          <a:xfrm>
            <a:off x="922853" y="4539096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747FDA80-6A93-684F-BD4A-E0C189C20A7A}"/>
                  </a:ext>
                </a:extLst>
              </p:cNvPr>
              <p:cNvSpPr txBox="1"/>
              <p:nvPr/>
            </p:nvSpPr>
            <p:spPr>
              <a:xfrm>
                <a:off x="711271" y="4243827"/>
                <a:ext cx="3736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747FDA80-6A93-684F-BD4A-E0C189C20A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271" y="4243827"/>
                <a:ext cx="373628" cy="276999"/>
              </a:xfrm>
              <a:prstGeom prst="rect">
                <a:avLst/>
              </a:prstGeom>
              <a:blipFill>
                <a:blip r:embed="rId24"/>
                <a:stretch>
                  <a:fillRect l="-13333" r="-3333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2" name="Oval 101">
            <a:extLst>
              <a:ext uri="{FF2B5EF4-FFF2-40B4-BE49-F238E27FC236}">
                <a16:creationId xmlns:a16="http://schemas.microsoft.com/office/drawing/2014/main" id="{30892F82-34C5-534B-8677-485BD12DDD3B}"/>
              </a:ext>
            </a:extLst>
          </p:cNvPr>
          <p:cNvSpPr/>
          <p:nvPr/>
        </p:nvSpPr>
        <p:spPr>
          <a:xfrm>
            <a:off x="2375425" y="5591614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644BF404-921F-FD41-BB86-708DBB05A1D0}"/>
                  </a:ext>
                </a:extLst>
              </p:cNvPr>
              <p:cNvSpPr txBox="1"/>
              <p:nvPr/>
            </p:nvSpPr>
            <p:spPr>
              <a:xfrm>
                <a:off x="2163843" y="5296345"/>
                <a:ext cx="3736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644BF404-921F-FD41-BB86-708DBB05A1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3843" y="5296345"/>
                <a:ext cx="373628" cy="276999"/>
              </a:xfrm>
              <a:prstGeom prst="rect">
                <a:avLst/>
              </a:prstGeom>
              <a:blipFill>
                <a:blip r:embed="rId25"/>
                <a:stretch>
                  <a:fillRect l="-12903" r="-3226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Oval 103">
                <a:extLst>
                  <a:ext uri="{FF2B5EF4-FFF2-40B4-BE49-F238E27FC236}">
                    <a16:creationId xmlns:a16="http://schemas.microsoft.com/office/drawing/2014/main" id="{2291EB8D-FFF0-F545-96C2-7FE1445844A7}"/>
                  </a:ext>
                </a:extLst>
              </p:cNvPr>
              <p:cNvSpPr/>
              <p:nvPr/>
            </p:nvSpPr>
            <p:spPr>
              <a:xfrm>
                <a:off x="11493405" y="3539870"/>
                <a:ext cx="694275" cy="58314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4" name="Oval 103">
                <a:extLst>
                  <a:ext uri="{FF2B5EF4-FFF2-40B4-BE49-F238E27FC236}">
                    <a16:creationId xmlns:a16="http://schemas.microsoft.com/office/drawing/2014/main" id="{2291EB8D-FFF0-F545-96C2-7FE1445844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93405" y="3539870"/>
                <a:ext cx="694275" cy="583149"/>
              </a:xfrm>
              <a:prstGeom prst="ellipse">
                <a:avLst/>
              </a:prstGeom>
              <a:blipFill>
                <a:blip r:embed="rId2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E41E3A07-840F-EC41-91E7-361CCC85DEE2}"/>
                  </a:ext>
                </a:extLst>
              </p:cNvPr>
              <p:cNvSpPr/>
              <p:nvPr/>
            </p:nvSpPr>
            <p:spPr>
              <a:xfrm>
                <a:off x="8997364" y="3595714"/>
                <a:ext cx="703037" cy="634594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E41E3A07-840F-EC41-91E7-361CCC85DE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7364" y="3595714"/>
                <a:ext cx="703037" cy="634594"/>
              </a:xfrm>
              <a:prstGeom prst="ellipse">
                <a:avLst/>
              </a:prstGeom>
              <a:blipFill>
                <a:blip r:embed="rId27"/>
                <a:stretch>
                  <a:fillRect b="-384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80CA767C-7A38-4E47-83D3-BA5226E52585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369198" y="4056718"/>
            <a:ext cx="308240" cy="302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56697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4F378-CD67-8A4D-8ECD-19659C8AE3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1687" y="-80924"/>
            <a:ext cx="9094807" cy="1028777"/>
          </a:xfrm>
        </p:spPr>
        <p:txBody>
          <a:bodyPr/>
          <a:lstStyle/>
          <a:p>
            <a:pPr algn="ctr"/>
            <a:r>
              <a:rPr lang="en-US" dirty="0"/>
              <a:t>Example of range query in PR-</a:t>
            </a:r>
            <a:r>
              <a:rPr lang="en-US" dirty="0" err="1"/>
              <a:t>QuadTree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F1C8300-1158-AF44-8587-F337DADDBF57}"/>
              </a:ext>
            </a:extLst>
          </p:cNvPr>
          <p:cNvSpPr>
            <a:spLocks/>
          </p:cNvSpPr>
          <p:nvPr/>
        </p:nvSpPr>
        <p:spPr>
          <a:xfrm>
            <a:off x="577892" y="1561172"/>
            <a:ext cx="4919659" cy="44381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D4EBE64-0189-9448-AD5F-4A307EE4A47B}"/>
              </a:ext>
            </a:extLst>
          </p:cNvPr>
          <p:cNvSpPr txBox="1"/>
          <p:nvPr/>
        </p:nvSpPr>
        <p:spPr>
          <a:xfrm>
            <a:off x="122102" y="6077415"/>
            <a:ext cx="993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(-16, -16)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3367344-D2C2-644E-AF60-07580BC0BED4}"/>
              </a:ext>
            </a:extLst>
          </p:cNvPr>
          <p:cNvSpPr txBox="1"/>
          <p:nvPr/>
        </p:nvSpPr>
        <p:spPr>
          <a:xfrm>
            <a:off x="5205516" y="6077414"/>
            <a:ext cx="993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(16, -16)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4DEBC0-56B6-454A-91F8-B1862EE00F41}"/>
              </a:ext>
            </a:extLst>
          </p:cNvPr>
          <p:cNvSpPr txBox="1"/>
          <p:nvPr/>
        </p:nvSpPr>
        <p:spPr>
          <a:xfrm>
            <a:off x="5291008" y="1245144"/>
            <a:ext cx="993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(16, 16)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ED43F1C-2803-F74C-9651-112D2BD647D0}"/>
              </a:ext>
            </a:extLst>
          </p:cNvPr>
          <p:cNvSpPr txBox="1"/>
          <p:nvPr/>
        </p:nvSpPr>
        <p:spPr>
          <a:xfrm>
            <a:off x="133565" y="1245143"/>
            <a:ext cx="993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(-16, 16)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0765131-9447-4C44-931A-43E1B93BBEEB}"/>
              </a:ext>
            </a:extLst>
          </p:cNvPr>
          <p:cNvCxnSpPr>
            <a:stCxn id="4" idx="0"/>
            <a:endCxn id="4" idx="2"/>
          </p:cNvCxnSpPr>
          <p:nvPr/>
        </p:nvCxnSpPr>
        <p:spPr>
          <a:xfrm>
            <a:off x="3037722" y="1561172"/>
            <a:ext cx="0" cy="4438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D3FBAC7-85B5-3C47-B35C-27A955D16F67}"/>
              </a:ext>
            </a:extLst>
          </p:cNvPr>
          <p:cNvCxnSpPr>
            <a:cxnSpLocks/>
          </p:cNvCxnSpPr>
          <p:nvPr/>
        </p:nvCxnSpPr>
        <p:spPr>
          <a:xfrm>
            <a:off x="577892" y="3769113"/>
            <a:ext cx="491965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8A41387-28C5-DE48-841A-2335B26C1D70}"/>
              </a:ext>
            </a:extLst>
          </p:cNvPr>
          <p:cNvCxnSpPr>
            <a:cxnSpLocks/>
          </p:cNvCxnSpPr>
          <p:nvPr/>
        </p:nvCxnSpPr>
        <p:spPr>
          <a:xfrm>
            <a:off x="577891" y="2772938"/>
            <a:ext cx="24598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9BEDA4F-10D7-7C49-9BFB-35FB3C88EF64}"/>
              </a:ext>
            </a:extLst>
          </p:cNvPr>
          <p:cNvCxnSpPr>
            <a:cxnSpLocks/>
          </p:cNvCxnSpPr>
          <p:nvPr/>
        </p:nvCxnSpPr>
        <p:spPr>
          <a:xfrm>
            <a:off x="1807802" y="1576042"/>
            <a:ext cx="0" cy="22042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89CC8C9-62FD-CE44-A725-64BA847FCAAD}"/>
              </a:ext>
            </a:extLst>
          </p:cNvPr>
          <p:cNvCxnSpPr>
            <a:cxnSpLocks/>
          </p:cNvCxnSpPr>
          <p:nvPr/>
        </p:nvCxnSpPr>
        <p:spPr>
          <a:xfrm>
            <a:off x="1807802" y="3713356"/>
            <a:ext cx="0" cy="228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FADBD58-BAB1-D649-B8BE-8DED6819B1CF}"/>
              </a:ext>
            </a:extLst>
          </p:cNvPr>
          <p:cNvCxnSpPr>
            <a:cxnSpLocks/>
          </p:cNvCxnSpPr>
          <p:nvPr/>
        </p:nvCxnSpPr>
        <p:spPr>
          <a:xfrm>
            <a:off x="585326" y="4832193"/>
            <a:ext cx="24598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13D531F-986D-BE47-A6B8-ABF050F2A526}"/>
              </a:ext>
            </a:extLst>
          </p:cNvPr>
          <p:cNvCxnSpPr>
            <a:cxnSpLocks/>
          </p:cNvCxnSpPr>
          <p:nvPr/>
        </p:nvCxnSpPr>
        <p:spPr>
          <a:xfrm>
            <a:off x="1807802" y="3289607"/>
            <a:ext cx="123735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FC8060C-B4EF-EC44-8115-288D4A8E64D4}"/>
              </a:ext>
            </a:extLst>
          </p:cNvPr>
          <p:cNvCxnSpPr>
            <a:cxnSpLocks/>
          </p:cNvCxnSpPr>
          <p:nvPr/>
        </p:nvCxnSpPr>
        <p:spPr>
          <a:xfrm>
            <a:off x="2395969" y="2772938"/>
            <a:ext cx="0" cy="10073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>
            <a:extLst>
              <a:ext uri="{FF2B5EF4-FFF2-40B4-BE49-F238E27FC236}">
                <a16:creationId xmlns:a16="http://schemas.microsoft.com/office/drawing/2014/main" id="{E435A33E-DF17-AA4F-ACF3-51283F51EF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4776" y="3385394"/>
            <a:ext cx="323208" cy="2879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C84DB4F-3C32-9E4B-9CBC-D82CA6D7D3EE}"/>
                  </a:ext>
                </a:extLst>
              </p:cNvPr>
              <p:cNvSpPr txBox="1"/>
              <p:nvPr/>
            </p:nvSpPr>
            <p:spPr>
              <a:xfrm>
                <a:off x="421311" y="777388"/>
                <a:ext cx="58632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accent5"/>
                    </a:solidFill>
                  </a:rPr>
                  <a:t>anchor = (-9, 3), </a:t>
                </a:r>
                <a:r>
                  <a:rPr lang="en-US" dirty="0">
                    <a:solidFill>
                      <a:schemeClr val="accent2"/>
                    </a:solidFill>
                  </a:rPr>
                  <a:t>range </a:t>
                </a:r>
                <a:r>
                  <a:rPr lang="en-US" dirty="0">
                    <a:solidFill>
                      <a:schemeClr val="accent5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=7</m:t>
                    </m:r>
                  </m:oMath>
                </a14:m>
                <a:r>
                  <a:rPr lang="en-US" dirty="0">
                    <a:solidFill>
                      <a:schemeClr val="accent2"/>
                    </a:solidFill>
                  </a:rPr>
                  <a:t>,  </a:t>
                </a:r>
                <a:r>
                  <a:rPr lang="en-US" dirty="0">
                    <a:solidFill>
                      <a:srgbClr val="7030A0"/>
                    </a:solidFill>
                  </a:rPr>
                  <a:t>Bucket size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endParaRPr lang="en-US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C84DB4F-3C32-9E4B-9CBC-D82CA6D7D3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311" y="777388"/>
                <a:ext cx="5863271" cy="369332"/>
              </a:xfrm>
              <a:prstGeom prst="rect">
                <a:avLst/>
              </a:prstGeom>
              <a:blipFill>
                <a:blip r:embed="rId4"/>
                <a:stretch>
                  <a:fillRect l="-648" t="-3333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Oval 36">
            <a:extLst>
              <a:ext uri="{FF2B5EF4-FFF2-40B4-BE49-F238E27FC236}">
                <a16:creationId xmlns:a16="http://schemas.microsoft.com/office/drawing/2014/main" id="{C40E7FAC-2BA5-204B-AF7C-B13A89D2BA1C}"/>
              </a:ext>
            </a:extLst>
          </p:cNvPr>
          <p:cNvSpPr/>
          <p:nvPr/>
        </p:nvSpPr>
        <p:spPr>
          <a:xfrm>
            <a:off x="1474775" y="1839952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9BC64F6B-B4FF-CC46-9D08-E3240F04BCC4}"/>
              </a:ext>
            </a:extLst>
          </p:cNvPr>
          <p:cNvSpPr/>
          <p:nvPr/>
        </p:nvSpPr>
        <p:spPr>
          <a:xfrm>
            <a:off x="1760377" y="2258122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030A4FD8-FDCA-1240-A03A-50E44C956454}"/>
              </a:ext>
            </a:extLst>
          </p:cNvPr>
          <p:cNvSpPr/>
          <p:nvPr/>
        </p:nvSpPr>
        <p:spPr>
          <a:xfrm>
            <a:off x="943232" y="2401225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858369C6-A3CE-A549-B7E8-894D1B0E3C4F}"/>
              </a:ext>
            </a:extLst>
          </p:cNvPr>
          <p:cNvSpPr/>
          <p:nvPr/>
        </p:nvSpPr>
        <p:spPr>
          <a:xfrm>
            <a:off x="2470945" y="2401225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A8DFBF64-6A63-4941-B76D-0711BFF9E589}"/>
              </a:ext>
            </a:extLst>
          </p:cNvPr>
          <p:cNvSpPr/>
          <p:nvPr/>
        </p:nvSpPr>
        <p:spPr>
          <a:xfrm>
            <a:off x="3258965" y="2810100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3F572112-0688-6D4E-9954-5C92A9766196}"/>
              </a:ext>
            </a:extLst>
          </p:cNvPr>
          <p:cNvSpPr/>
          <p:nvPr/>
        </p:nvSpPr>
        <p:spPr>
          <a:xfrm>
            <a:off x="2489532" y="3066575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29CE63BF-5CF8-D842-864E-357C56C2EF7F}"/>
              </a:ext>
            </a:extLst>
          </p:cNvPr>
          <p:cNvSpPr/>
          <p:nvPr/>
        </p:nvSpPr>
        <p:spPr>
          <a:xfrm>
            <a:off x="2073225" y="3486601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64B5F066-3BDC-2E47-A2A2-65998B32EDA0}"/>
              </a:ext>
            </a:extLst>
          </p:cNvPr>
          <p:cNvSpPr/>
          <p:nvPr/>
        </p:nvSpPr>
        <p:spPr>
          <a:xfrm>
            <a:off x="1556555" y="4241162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06F0AC4F-8993-1441-9484-031E5E3C4383}"/>
              </a:ext>
            </a:extLst>
          </p:cNvPr>
          <p:cNvSpPr/>
          <p:nvPr/>
        </p:nvSpPr>
        <p:spPr>
          <a:xfrm>
            <a:off x="2675385" y="3408542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284C06F-6037-6F4E-9388-4ED478106D7D}"/>
              </a:ext>
            </a:extLst>
          </p:cNvPr>
          <p:cNvSpPr txBox="1"/>
          <p:nvPr/>
        </p:nvSpPr>
        <p:spPr>
          <a:xfrm>
            <a:off x="2839728" y="3765467"/>
            <a:ext cx="2054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0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DC40580-A139-C249-90A1-1AC648FC3614}"/>
              </a:ext>
            </a:extLst>
          </p:cNvPr>
          <p:cNvSpPr txBox="1"/>
          <p:nvPr/>
        </p:nvSpPr>
        <p:spPr>
          <a:xfrm>
            <a:off x="2197241" y="3759315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-4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DD1F80B-070E-5045-9A7B-C782D99A825D}"/>
              </a:ext>
            </a:extLst>
          </p:cNvPr>
          <p:cNvSpPr txBox="1"/>
          <p:nvPr/>
        </p:nvSpPr>
        <p:spPr>
          <a:xfrm>
            <a:off x="3501723" y="3759315"/>
            <a:ext cx="2054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4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383F2446-45E7-AA4E-B621-DE69374595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92812" y="3168792"/>
            <a:ext cx="215900" cy="228600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8017408E-686D-CF48-9D4A-F5D3498FBDA5}"/>
              </a:ext>
            </a:extLst>
          </p:cNvPr>
          <p:cNvSpPr txBox="1"/>
          <p:nvPr/>
        </p:nvSpPr>
        <p:spPr>
          <a:xfrm>
            <a:off x="1592398" y="3768840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-8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89434D0-EFD9-E948-AF48-D52018F7B778}"/>
              </a:ext>
            </a:extLst>
          </p:cNvPr>
          <p:cNvSpPr txBox="1"/>
          <p:nvPr/>
        </p:nvSpPr>
        <p:spPr>
          <a:xfrm>
            <a:off x="4081483" y="3779567"/>
            <a:ext cx="2054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8</a:t>
            </a: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13446AA9-C995-F048-A218-A84FE9DC843B}"/>
              </a:ext>
            </a:extLst>
          </p:cNvPr>
          <p:cNvCxnSpPr>
            <a:cxnSpLocks/>
          </p:cNvCxnSpPr>
          <p:nvPr/>
        </p:nvCxnSpPr>
        <p:spPr>
          <a:xfrm flipH="1">
            <a:off x="1620284" y="3457748"/>
            <a:ext cx="7231" cy="308205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6E462DB3-49F7-4A47-922A-63AADC96AE78}"/>
              </a:ext>
            </a:extLst>
          </p:cNvPr>
          <p:cNvCxnSpPr>
            <a:cxnSpLocks/>
          </p:cNvCxnSpPr>
          <p:nvPr/>
        </p:nvCxnSpPr>
        <p:spPr>
          <a:xfrm>
            <a:off x="1688655" y="3389482"/>
            <a:ext cx="1331256" cy="3823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24CB42CA-8EAE-CE4D-82D9-095DFE4458C3}"/>
              </a:ext>
            </a:extLst>
          </p:cNvPr>
          <p:cNvSpPr txBox="1"/>
          <p:nvPr/>
        </p:nvSpPr>
        <p:spPr>
          <a:xfrm>
            <a:off x="1444753" y="3764077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00B0F0"/>
                </a:solidFill>
              </a:rPr>
              <a:t>-9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BCC205CA-23A5-1641-A112-80D91CF958DF}"/>
              </a:ext>
            </a:extLst>
          </p:cNvPr>
          <p:cNvSpPr txBox="1"/>
          <p:nvPr/>
        </p:nvSpPr>
        <p:spPr>
          <a:xfrm>
            <a:off x="3025913" y="3287814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00B0F0"/>
                </a:solidFill>
              </a:rPr>
              <a:t>3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359B3557-F84D-874D-BC31-BDABDB1128EF}"/>
              </a:ext>
            </a:extLst>
          </p:cNvPr>
          <p:cNvSpPr txBox="1"/>
          <p:nvPr/>
        </p:nvSpPr>
        <p:spPr>
          <a:xfrm>
            <a:off x="2778255" y="4183182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-4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B980752-22D2-A34A-A952-DA61554DFFDF}"/>
              </a:ext>
            </a:extLst>
          </p:cNvPr>
          <p:cNvSpPr txBox="1"/>
          <p:nvPr/>
        </p:nvSpPr>
        <p:spPr>
          <a:xfrm>
            <a:off x="2802066" y="4664199"/>
            <a:ext cx="30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-8</a:t>
            </a: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8C929720-BA9D-3C46-BCF3-253BA94B95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87662" y="2614607"/>
            <a:ext cx="215900" cy="228600"/>
          </a:xfrm>
          <a:prstGeom prst="rect">
            <a:avLst/>
          </a:prstGeom>
        </p:spPr>
      </p:pic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E99C64F5-A836-4247-AEB1-5CCE9DDB9EAF}"/>
              </a:ext>
            </a:extLst>
          </p:cNvPr>
          <p:cNvCxnSpPr>
            <a:cxnSpLocks/>
          </p:cNvCxnSpPr>
          <p:nvPr/>
        </p:nvCxnSpPr>
        <p:spPr>
          <a:xfrm>
            <a:off x="1607804" y="3422830"/>
            <a:ext cx="1203348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Oval 74">
            <a:extLst>
              <a:ext uri="{FF2B5EF4-FFF2-40B4-BE49-F238E27FC236}">
                <a16:creationId xmlns:a16="http://schemas.microsoft.com/office/drawing/2014/main" id="{47CCA042-4D34-1543-97CB-B2810DB98106}"/>
              </a:ext>
            </a:extLst>
          </p:cNvPr>
          <p:cNvSpPr/>
          <p:nvPr/>
        </p:nvSpPr>
        <p:spPr>
          <a:xfrm>
            <a:off x="714103" y="2512737"/>
            <a:ext cx="2015380" cy="2011680"/>
          </a:xfrm>
          <a:prstGeom prst="ellipse">
            <a:avLst/>
          </a:prstGeom>
          <a:solidFill>
            <a:schemeClr val="accent2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1437A734-5F5E-1F4E-AFCE-0B91124B4081}"/>
                  </a:ext>
                </a:extLst>
              </p:cNvPr>
              <p:cNvSpPr txBox="1"/>
              <p:nvPr/>
            </p:nvSpPr>
            <p:spPr>
              <a:xfrm>
                <a:off x="731650" y="2105956"/>
                <a:ext cx="27584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1437A734-5F5E-1F4E-AFCE-0B91124B40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650" y="2105956"/>
                <a:ext cx="275845" cy="276999"/>
              </a:xfrm>
              <a:prstGeom prst="rect">
                <a:avLst/>
              </a:prstGeom>
              <a:blipFill>
                <a:blip r:embed="rId7"/>
                <a:stretch>
                  <a:fillRect l="-22727" r="-4545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87D865D-922E-7D46-B0B6-3DC6B703FAF7}"/>
                  </a:ext>
                </a:extLst>
              </p:cNvPr>
              <p:cNvSpPr txBox="1"/>
              <p:nvPr/>
            </p:nvSpPr>
            <p:spPr>
              <a:xfrm>
                <a:off x="1255534" y="1629692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87D865D-922E-7D46-B0B6-3DC6B703FA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5534" y="1629692"/>
                <a:ext cx="281167" cy="276999"/>
              </a:xfrm>
              <a:prstGeom prst="rect">
                <a:avLst/>
              </a:prstGeom>
              <a:blipFill>
                <a:blip r:embed="rId8"/>
                <a:stretch>
                  <a:fillRect l="-17391" r="-4348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BB3CD07-D837-F44C-A472-66C908F6DB16}"/>
                  </a:ext>
                </a:extLst>
              </p:cNvPr>
              <p:cNvSpPr txBox="1"/>
              <p:nvPr/>
            </p:nvSpPr>
            <p:spPr>
              <a:xfrm>
                <a:off x="1898473" y="1958313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BB3CD07-D837-F44C-A472-66C908F6DB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8473" y="1958313"/>
                <a:ext cx="281167" cy="276999"/>
              </a:xfrm>
              <a:prstGeom prst="rect">
                <a:avLst/>
              </a:prstGeom>
              <a:blipFill>
                <a:blip r:embed="rId9"/>
                <a:stretch>
                  <a:fillRect l="-16667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4A56388C-2791-C543-86A1-29F83A27FAD6}"/>
                  </a:ext>
                </a:extLst>
              </p:cNvPr>
              <p:cNvSpPr txBox="1"/>
              <p:nvPr/>
            </p:nvSpPr>
            <p:spPr>
              <a:xfrm>
                <a:off x="2379493" y="2110708"/>
                <a:ext cx="27943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4A56388C-2791-C543-86A1-29F83A27FA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9493" y="2110708"/>
                <a:ext cx="279435" cy="276999"/>
              </a:xfrm>
              <a:prstGeom prst="rect">
                <a:avLst/>
              </a:prstGeom>
              <a:blipFill>
                <a:blip r:embed="rId10"/>
                <a:stretch>
                  <a:fillRect l="-17391" r="-4348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23C3719B-A6AF-164F-90D4-CEF73935F3C9}"/>
                  </a:ext>
                </a:extLst>
              </p:cNvPr>
              <p:cNvSpPr txBox="1"/>
              <p:nvPr/>
            </p:nvSpPr>
            <p:spPr>
              <a:xfrm>
                <a:off x="3236751" y="2467902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23C3719B-A6AF-164F-90D4-CEF73935F3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6751" y="2467902"/>
                <a:ext cx="281167" cy="276999"/>
              </a:xfrm>
              <a:prstGeom prst="rect">
                <a:avLst/>
              </a:prstGeom>
              <a:blipFill>
                <a:blip r:embed="rId11"/>
                <a:stretch>
                  <a:fillRect l="-17391" r="-4348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CB576CCD-353B-A64A-A8B6-79C729DF5242}"/>
                  </a:ext>
                </a:extLst>
              </p:cNvPr>
              <p:cNvSpPr txBox="1"/>
              <p:nvPr/>
            </p:nvSpPr>
            <p:spPr>
              <a:xfrm>
                <a:off x="2603329" y="2834619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CB576CCD-353B-A64A-A8B6-79C729DF52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3329" y="2834619"/>
                <a:ext cx="281167" cy="276999"/>
              </a:xfrm>
              <a:prstGeom prst="rect">
                <a:avLst/>
              </a:prstGeom>
              <a:blipFill>
                <a:blip r:embed="rId12"/>
                <a:stretch>
                  <a:fillRect l="-17391" r="-4348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1EE9049A-08B4-3D4B-842B-844CD7B49850}"/>
                  </a:ext>
                </a:extLst>
              </p:cNvPr>
              <p:cNvSpPr txBox="1"/>
              <p:nvPr/>
            </p:nvSpPr>
            <p:spPr>
              <a:xfrm>
                <a:off x="2755729" y="3401371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1EE9049A-08B4-3D4B-842B-844CD7B498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5729" y="3401371"/>
                <a:ext cx="281167" cy="276999"/>
              </a:xfrm>
              <a:prstGeom prst="rect">
                <a:avLst/>
              </a:prstGeom>
              <a:blipFill>
                <a:blip r:embed="rId13"/>
                <a:stretch>
                  <a:fillRect l="-17391" r="-4348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3BC46F4D-80C4-8045-966E-89D8A837A63B}"/>
                  </a:ext>
                </a:extLst>
              </p:cNvPr>
              <p:cNvSpPr txBox="1"/>
              <p:nvPr/>
            </p:nvSpPr>
            <p:spPr>
              <a:xfrm>
                <a:off x="2108022" y="3510907"/>
                <a:ext cx="28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3BC46F4D-80C4-8045-966E-89D8A837A6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8022" y="3510907"/>
                <a:ext cx="281167" cy="276999"/>
              </a:xfrm>
              <a:prstGeom prst="rect">
                <a:avLst/>
              </a:prstGeom>
              <a:blipFill>
                <a:blip r:embed="rId14"/>
                <a:stretch>
                  <a:fillRect l="-17391" r="-4348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A21FCB75-57F2-6B4B-B6D4-2E51392F06B3}"/>
                  </a:ext>
                </a:extLst>
              </p:cNvPr>
              <p:cNvSpPr txBox="1"/>
              <p:nvPr/>
            </p:nvSpPr>
            <p:spPr>
              <a:xfrm>
                <a:off x="1574613" y="4277677"/>
                <a:ext cx="27584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A21FCB75-57F2-6B4B-B6D4-2E51392F06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4613" y="4277677"/>
                <a:ext cx="275845" cy="276999"/>
              </a:xfrm>
              <a:prstGeom prst="rect">
                <a:avLst/>
              </a:prstGeom>
              <a:blipFill>
                <a:blip r:embed="rId15"/>
                <a:stretch>
                  <a:fillRect l="-17391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111C7B60-146D-7C49-AE2F-67EB5ACFE4E2}"/>
              </a:ext>
            </a:extLst>
          </p:cNvPr>
          <p:cNvCxnSpPr>
            <a:cxnSpLocks/>
          </p:cNvCxnSpPr>
          <p:nvPr/>
        </p:nvCxnSpPr>
        <p:spPr>
          <a:xfrm flipH="1">
            <a:off x="7024504" y="1413529"/>
            <a:ext cx="1142054" cy="614225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B7A097B4-96AB-5B49-B870-C1FACE0D83D2}"/>
              </a:ext>
            </a:extLst>
          </p:cNvPr>
          <p:cNvCxnSpPr>
            <a:cxnSpLocks/>
          </p:cNvCxnSpPr>
          <p:nvPr/>
        </p:nvCxnSpPr>
        <p:spPr>
          <a:xfrm flipH="1">
            <a:off x="8386763" y="1576042"/>
            <a:ext cx="331640" cy="7378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CADC76E4-CC05-974D-9737-328F5B01EFE9}"/>
              </a:ext>
            </a:extLst>
          </p:cNvPr>
          <p:cNvCxnSpPr>
            <a:cxnSpLocks/>
          </p:cNvCxnSpPr>
          <p:nvPr/>
        </p:nvCxnSpPr>
        <p:spPr>
          <a:xfrm>
            <a:off x="9458325" y="1561172"/>
            <a:ext cx="705531" cy="6741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D65B81CE-AB0E-8F4C-9BB4-A473BDD2C31D}"/>
              </a:ext>
            </a:extLst>
          </p:cNvPr>
          <p:cNvCxnSpPr>
            <a:cxnSpLocks/>
          </p:cNvCxnSpPr>
          <p:nvPr/>
        </p:nvCxnSpPr>
        <p:spPr>
          <a:xfrm>
            <a:off x="9797354" y="1413529"/>
            <a:ext cx="1526024" cy="4005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Oval 107">
            <a:extLst>
              <a:ext uri="{FF2B5EF4-FFF2-40B4-BE49-F238E27FC236}">
                <a16:creationId xmlns:a16="http://schemas.microsoft.com/office/drawing/2014/main" id="{983A2BA5-38F6-9B41-9D65-F467C840EA86}"/>
              </a:ext>
            </a:extLst>
          </p:cNvPr>
          <p:cNvSpPr/>
          <p:nvPr/>
        </p:nvSpPr>
        <p:spPr>
          <a:xfrm>
            <a:off x="9625534" y="2400465"/>
            <a:ext cx="1076643" cy="542215"/>
          </a:xfrm>
          <a:prstGeom prst="ellipse">
            <a:avLst/>
          </a:prstGeom>
          <a:solidFill>
            <a:schemeClr val="accent6"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0D11F92F-18CC-5F49-A9E5-F8FEF8B76FC5}"/>
                  </a:ext>
                </a:extLst>
              </p:cNvPr>
              <p:cNvSpPr/>
              <p:nvPr/>
            </p:nvSpPr>
            <p:spPr>
              <a:xfrm>
                <a:off x="7848441" y="2343499"/>
                <a:ext cx="1076643" cy="54221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0D11F92F-18CC-5F49-A9E5-F8FEF8B76F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8441" y="2343499"/>
                <a:ext cx="1076643" cy="542215"/>
              </a:xfrm>
              <a:prstGeom prst="ellipse">
                <a:avLst/>
              </a:prstGeom>
              <a:blipFill>
                <a:blip r:embed="rId1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0" name="Oval 109">
            <a:extLst>
              <a:ext uri="{FF2B5EF4-FFF2-40B4-BE49-F238E27FC236}">
                <a16:creationId xmlns:a16="http://schemas.microsoft.com/office/drawing/2014/main" id="{3A3D12D0-9524-5244-865E-3FB35B4E64CB}"/>
              </a:ext>
            </a:extLst>
          </p:cNvPr>
          <p:cNvSpPr/>
          <p:nvPr/>
        </p:nvSpPr>
        <p:spPr>
          <a:xfrm>
            <a:off x="10985081" y="1895708"/>
            <a:ext cx="1076643" cy="54221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ADE06B88-5EB9-E941-99AB-D2D46618547D}"/>
              </a:ext>
            </a:extLst>
          </p:cNvPr>
          <p:cNvCxnSpPr>
            <a:cxnSpLocks/>
          </p:cNvCxnSpPr>
          <p:nvPr/>
        </p:nvCxnSpPr>
        <p:spPr>
          <a:xfrm flipH="1">
            <a:off x="5991988" y="2521133"/>
            <a:ext cx="544736" cy="2841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592A0D34-9286-6847-AA3B-8DE51A1D2F2E}"/>
              </a:ext>
            </a:extLst>
          </p:cNvPr>
          <p:cNvCxnSpPr>
            <a:cxnSpLocks/>
          </p:cNvCxnSpPr>
          <p:nvPr/>
        </p:nvCxnSpPr>
        <p:spPr>
          <a:xfrm flipH="1">
            <a:off x="6207366" y="2606401"/>
            <a:ext cx="568662" cy="8009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8D157BAD-C517-2B49-BAD7-377C9F5923FC}"/>
              </a:ext>
            </a:extLst>
          </p:cNvPr>
          <p:cNvCxnSpPr>
            <a:cxnSpLocks/>
          </p:cNvCxnSpPr>
          <p:nvPr/>
        </p:nvCxnSpPr>
        <p:spPr>
          <a:xfrm flipH="1">
            <a:off x="6842129" y="2653318"/>
            <a:ext cx="194544" cy="73207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3F21784C-D3B2-8B4F-B5FC-37D7108EEC12}"/>
              </a:ext>
            </a:extLst>
          </p:cNvPr>
          <p:cNvCxnSpPr>
            <a:cxnSpLocks/>
          </p:cNvCxnSpPr>
          <p:nvPr/>
        </p:nvCxnSpPr>
        <p:spPr>
          <a:xfrm>
            <a:off x="7366031" y="2618573"/>
            <a:ext cx="416309" cy="8923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Oval 118">
            <a:extLst>
              <a:ext uri="{FF2B5EF4-FFF2-40B4-BE49-F238E27FC236}">
                <a16:creationId xmlns:a16="http://schemas.microsoft.com/office/drawing/2014/main" id="{14DFBD9B-49EA-8941-812E-EE9DBCBB212D}"/>
              </a:ext>
            </a:extLst>
          </p:cNvPr>
          <p:cNvSpPr/>
          <p:nvPr/>
        </p:nvSpPr>
        <p:spPr>
          <a:xfrm>
            <a:off x="6531303" y="3485133"/>
            <a:ext cx="694275" cy="58314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Oval 121">
                <a:extLst>
                  <a:ext uri="{FF2B5EF4-FFF2-40B4-BE49-F238E27FC236}">
                    <a16:creationId xmlns:a16="http://schemas.microsoft.com/office/drawing/2014/main" id="{B950B928-B08F-FA4D-8639-878213CF86A3}"/>
                  </a:ext>
                </a:extLst>
              </p:cNvPr>
              <p:cNvSpPr/>
              <p:nvPr/>
            </p:nvSpPr>
            <p:spPr>
              <a:xfrm>
                <a:off x="5755733" y="3495491"/>
                <a:ext cx="694275" cy="583149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3,</m:t>
                      </m:r>
                    </m:oMath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2" name="Oval 121">
                <a:extLst>
                  <a:ext uri="{FF2B5EF4-FFF2-40B4-BE49-F238E27FC236}">
                    <a16:creationId xmlns:a16="http://schemas.microsoft.com/office/drawing/2014/main" id="{B950B928-B08F-FA4D-8639-878213CF86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5733" y="3495491"/>
                <a:ext cx="694275" cy="583149"/>
              </a:xfrm>
              <a:prstGeom prst="ellipse">
                <a:avLst/>
              </a:prstGeom>
              <a:blipFill>
                <a:blip r:embed="rId17"/>
                <a:stretch>
                  <a:fillRect b="-1041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B80EAF62-6A74-BC44-A38D-4789B856867E}"/>
                  </a:ext>
                </a:extLst>
              </p:cNvPr>
              <p:cNvSpPr/>
              <p:nvPr/>
            </p:nvSpPr>
            <p:spPr>
              <a:xfrm>
                <a:off x="5495866" y="2805079"/>
                <a:ext cx="694275" cy="583149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1,</m:t>
                      </m:r>
                    </m:oMath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B80EAF62-6A74-BC44-A38D-4789B85686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5866" y="2805079"/>
                <a:ext cx="694275" cy="583149"/>
              </a:xfrm>
              <a:prstGeom prst="ellipse">
                <a:avLst/>
              </a:prstGeom>
              <a:blipFill>
                <a:blip r:embed="rId18"/>
                <a:stretch>
                  <a:fillRect b="-1250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6AF9F15E-DED0-E949-8CBC-6D664601DCBA}"/>
              </a:ext>
            </a:extLst>
          </p:cNvPr>
          <p:cNvCxnSpPr>
            <a:cxnSpLocks/>
          </p:cNvCxnSpPr>
          <p:nvPr/>
        </p:nvCxnSpPr>
        <p:spPr>
          <a:xfrm flipH="1">
            <a:off x="7065249" y="4017633"/>
            <a:ext cx="471373" cy="7026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Oval 127">
            <a:extLst>
              <a:ext uri="{FF2B5EF4-FFF2-40B4-BE49-F238E27FC236}">
                <a16:creationId xmlns:a16="http://schemas.microsoft.com/office/drawing/2014/main" id="{A0B66E87-88B7-A04F-A32B-5928CE8DFC70}"/>
              </a:ext>
            </a:extLst>
          </p:cNvPr>
          <p:cNvSpPr>
            <a:spLocks noChangeAspect="1"/>
          </p:cNvSpPr>
          <p:nvPr/>
        </p:nvSpPr>
        <p:spPr>
          <a:xfrm>
            <a:off x="6727461" y="4771921"/>
            <a:ext cx="457200" cy="4572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AE3FDE38-857D-5640-84DD-8A9C8980D6D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465656" y="4767156"/>
                <a:ext cx="457200" cy="4572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AE3FDE38-857D-5640-84DD-8A9C8980D6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5656" y="4767156"/>
                <a:ext cx="457200" cy="457200"/>
              </a:xfrm>
              <a:prstGeom prst="ellipse">
                <a:avLst/>
              </a:prstGeom>
              <a:blipFill>
                <a:blip r:embed="rId19"/>
                <a:stretch>
                  <a:fillRect l="-540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5F03693F-5766-F643-906E-483748D372C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185971" y="4809362"/>
                <a:ext cx="457200" cy="4572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5F03693F-5766-F643-906E-483748D372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5971" y="4809362"/>
                <a:ext cx="457200" cy="457200"/>
              </a:xfrm>
              <a:prstGeom prst="ellipse">
                <a:avLst/>
              </a:prstGeom>
              <a:blipFill>
                <a:blip r:embed="rId20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47F7244A-6014-6E41-B954-C65631D8DF2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938454" y="4804597"/>
                <a:ext cx="457200" cy="4572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47F7244A-6014-6E41-B954-C65631D8DF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8454" y="4804597"/>
                <a:ext cx="457200" cy="457200"/>
              </a:xfrm>
              <a:prstGeom prst="ellipse">
                <a:avLst/>
              </a:prstGeom>
              <a:blipFill>
                <a:blip r:embed="rId21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86C3C6BC-7568-E74F-845F-E9A1CC6A12C8}"/>
              </a:ext>
            </a:extLst>
          </p:cNvPr>
          <p:cNvCxnSpPr>
            <a:cxnSpLocks/>
          </p:cNvCxnSpPr>
          <p:nvPr/>
        </p:nvCxnSpPr>
        <p:spPr>
          <a:xfrm flipH="1">
            <a:off x="7718607" y="4143770"/>
            <a:ext cx="53702" cy="5204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F9FD7456-EC2D-874A-825D-C68AAE470598}"/>
              </a:ext>
            </a:extLst>
          </p:cNvPr>
          <p:cNvCxnSpPr>
            <a:cxnSpLocks/>
          </p:cNvCxnSpPr>
          <p:nvPr/>
        </p:nvCxnSpPr>
        <p:spPr>
          <a:xfrm>
            <a:off x="8070568" y="4098965"/>
            <a:ext cx="482015" cy="6213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C331B52D-8C73-2141-9943-8CE625BB0894}"/>
              </a:ext>
            </a:extLst>
          </p:cNvPr>
          <p:cNvCxnSpPr>
            <a:cxnSpLocks/>
          </p:cNvCxnSpPr>
          <p:nvPr/>
        </p:nvCxnSpPr>
        <p:spPr>
          <a:xfrm>
            <a:off x="8200258" y="3867037"/>
            <a:ext cx="966796" cy="7971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60FCD9C5-0658-5C4A-86EE-EDD0578A946C}"/>
              </a:ext>
            </a:extLst>
          </p:cNvPr>
          <p:cNvCxnSpPr>
            <a:cxnSpLocks/>
          </p:cNvCxnSpPr>
          <p:nvPr/>
        </p:nvCxnSpPr>
        <p:spPr>
          <a:xfrm flipH="1">
            <a:off x="9420085" y="2973118"/>
            <a:ext cx="445823" cy="5377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ACC8C392-6B31-1D42-85A5-A362D0CC4440}"/>
              </a:ext>
            </a:extLst>
          </p:cNvPr>
          <p:cNvCxnSpPr>
            <a:cxnSpLocks/>
          </p:cNvCxnSpPr>
          <p:nvPr/>
        </p:nvCxnSpPr>
        <p:spPr>
          <a:xfrm flipH="1">
            <a:off x="10113498" y="2984513"/>
            <a:ext cx="177310" cy="5841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4FDCD2B7-152B-BC4D-BB03-338334E6D6CE}"/>
              </a:ext>
            </a:extLst>
          </p:cNvPr>
          <p:cNvCxnSpPr>
            <a:cxnSpLocks/>
          </p:cNvCxnSpPr>
          <p:nvPr/>
        </p:nvCxnSpPr>
        <p:spPr>
          <a:xfrm>
            <a:off x="10549970" y="3006664"/>
            <a:ext cx="344285" cy="5914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704DD6B7-F153-594D-9753-4ECACF1A8F29}"/>
              </a:ext>
            </a:extLst>
          </p:cNvPr>
          <p:cNvCxnSpPr>
            <a:cxnSpLocks/>
          </p:cNvCxnSpPr>
          <p:nvPr/>
        </p:nvCxnSpPr>
        <p:spPr>
          <a:xfrm>
            <a:off x="10730836" y="2857181"/>
            <a:ext cx="792566" cy="6537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Oval 147">
            <a:extLst>
              <a:ext uri="{FF2B5EF4-FFF2-40B4-BE49-F238E27FC236}">
                <a16:creationId xmlns:a16="http://schemas.microsoft.com/office/drawing/2014/main" id="{827F7AEF-055D-7645-B788-01CE6D6AE33F}"/>
              </a:ext>
            </a:extLst>
          </p:cNvPr>
          <p:cNvSpPr/>
          <p:nvPr/>
        </p:nvSpPr>
        <p:spPr>
          <a:xfrm>
            <a:off x="9797354" y="3649406"/>
            <a:ext cx="694275" cy="58314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Oval 148">
            <a:extLst>
              <a:ext uri="{FF2B5EF4-FFF2-40B4-BE49-F238E27FC236}">
                <a16:creationId xmlns:a16="http://schemas.microsoft.com/office/drawing/2014/main" id="{431BBF08-0D12-184D-A846-741CACC514FB}"/>
              </a:ext>
            </a:extLst>
          </p:cNvPr>
          <p:cNvSpPr/>
          <p:nvPr/>
        </p:nvSpPr>
        <p:spPr>
          <a:xfrm>
            <a:off x="10702177" y="3678540"/>
            <a:ext cx="694275" cy="58314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57210AA5-CE15-6046-AAF8-4BFDDE75CBE4}"/>
              </a:ext>
            </a:extLst>
          </p:cNvPr>
          <p:cNvSpPr/>
          <p:nvPr/>
        </p:nvSpPr>
        <p:spPr>
          <a:xfrm>
            <a:off x="11493405" y="3539870"/>
            <a:ext cx="694275" cy="58314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Oval 153">
                <a:extLst>
                  <a:ext uri="{FF2B5EF4-FFF2-40B4-BE49-F238E27FC236}">
                    <a16:creationId xmlns:a16="http://schemas.microsoft.com/office/drawing/2014/main" id="{271A5EE8-5ED8-3A4E-B8F3-FA3409777DF6}"/>
                  </a:ext>
                </a:extLst>
              </p:cNvPr>
              <p:cNvSpPr/>
              <p:nvPr/>
            </p:nvSpPr>
            <p:spPr>
              <a:xfrm>
                <a:off x="8997364" y="3595714"/>
                <a:ext cx="694275" cy="583149"/>
              </a:xfrm>
              <a:prstGeom prst="ellipse">
                <a:avLst/>
              </a:prstGeom>
              <a:solidFill>
                <a:srgbClr val="7030A0">
                  <a:alpha val="69000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4" name="Oval 153">
                <a:extLst>
                  <a:ext uri="{FF2B5EF4-FFF2-40B4-BE49-F238E27FC236}">
                    <a16:creationId xmlns:a16="http://schemas.microsoft.com/office/drawing/2014/main" id="{271A5EE8-5ED8-3A4E-B8F3-FA3409777D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7364" y="3595714"/>
                <a:ext cx="694275" cy="583149"/>
              </a:xfrm>
              <a:prstGeom prst="ellipse">
                <a:avLst/>
              </a:prstGeom>
              <a:blipFill>
                <a:blip r:embed="rId2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5" name="Picture 154">
            <a:extLst>
              <a:ext uri="{FF2B5EF4-FFF2-40B4-BE49-F238E27FC236}">
                <a16:creationId xmlns:a16="http://schemas.microsoft.com/office/drawing/2014/main" id="{CB16B6D5-7266-2B49-A61F-FDDD03F808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0944" y="3744073"/>
            <a:ext cx="153965" cy="137160"/>
          </a:xfrm>
          <a:prstGeom prst="rect">
            <a:avLst/>
          </a:prstGeom>
        </p:spPr>
      </p:pic>
      <p:sp>
        <p:nvSpPr>
          <p:cNvPr id="99" name="Oval 98">
            <a:extLst>
              <a:ext uri="{FF2B5EF4-FFF2-40B4-BE49-F238E27FC236}">
                <a16:creationId xmlns:a16="http://schemas.microsoft.com/office/drawing/2014/main" id="{4DF2B516-5D26-BC44-ABD1-862D6F015EF3}"/>
              </a:ext>
            </a:extLst>
          </p:cNvPr>
          <p:cNvSpPr/>
          <p:nvPr/>
        </p:nvSpPr>
        <p:spPr>
          <a:xfrm>
            <a:off x="7472283" y="3518577"/>
            <a:ext cx="694275" cy="58314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037DFD9-6CD9-3546-87F1-5FC17F5969CC}"/>
                  </a:ext>
                </a:extLst>
              </p:cNvPr>
              <p:cNvSpPr txBox="1"/>
              <p:nvPr/>
            </p:nvSpPr>
            <p:spPr>
              <a:xfrm>
                <a:off x="5991988" y="5454378"/>
                <a:ext cx="5838063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9</m:t>
                        </m:r>
                      </m:sub>
                    </m:sSub>
                  </m:oMath>
                </a14:m>
                <a:r>
                  <a:rPr lang="en-US" sz="2200" dirty="0"/>
                  <a:t> </a:t>
                </a:r>
                <a:r>
                  <a:rPr lang="en-US" sz="2200" b="1" dirty="0">
                    <a:solidFill>
                      <a:srgbClr val="00B050"/>
                    </a:solidFill>
                  </a:rPr>
                  <a:t>is</a:t>
                </a:r>
                <a:r>
                  <a:rPr lang="en-US" sz="2200" dirty="0"/>
                  <a:t> within the range </a:t>
                </a:r>
                <a:r>
                  <a:rPr lang="en-US" sz="2200" dirty="0">
                    <a:sym typeface="Wingdings" pitchFamily="2" charset="2"/>
                  </a:rPr>
                  <a:t>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</m:oMath>
                </a14:m>
                <a:r>
                  <a:rPr lang="en-US" sz="2200" dirty="0"/>
                  <a:t> is </a:t>
                </a:r>
                <a:r>
                  <a:rPr lang="en-US" sz="2200" dirty="0">
                    <a:solidFill>
                      <a:srgbClr val="FF0000"/>
                    </a:solidFill>
                  </a:rPr>
                  <a:t>not</a:t>
                </a:r>
                <a:r>
                  <a:rPr lang="en-US" sz="2200" dirty="0"/>
                  <a:t> </a:t>
                </a:r>
                <a:r>
                  <a:rPr lang="en-US" sz="2200" dirty="0">
                    <a:sym typeface="Wingdings" pitchFamily="2" charset="2"/>
                  </a:rPr>
                  <a:t></a:t>
                </a:r>
                <a:br>
                  <a:rPr lang="en-US" sz="2200" dirty="0"/>
                </a:br>
                <a:endParaRPr lang="en-US" sz="22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037DFD9-6CD9-3546-87F1-5FC17F5969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1988" y="5454378"/>
                <a:ext cx="5838063" cy="1107996"/>
              </a:xfrm>
              <a:prstGeom prst="rect">
                <a:avLst/>
              </a:prstGeom>
              <a:blipFill>
                <a:blip r:embed="rId23"/>
                <a:stretch>
                  <a:fillRect l="-1253" t="-43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9" name="TextBox 88">
            <a:extLst>
              <a:ext uri="{FF2B5EF4-FFF2-40B4-BE49-F238E27FC236}">
                <a16:creationId xmlns:a16="http://schemas.microsoft.com/office/drawing/2014/main" id="{66539044-932F-F94C-891F-73197BA1C384}"/>
              </a:ext>
            </a:extLst>
          </p:cNvPr>
          <p:cNvSpPr txBox="1"/>
          <p:nvPr/>
        </p:nvSpPr>
        <p:spPr>
          <a:xfrm>
            <a:off x="7807373" y="1953831"/>
            <a:ext cx="391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2BEF9F79-B855-F649-AFA9-D453D2E1E760}"/>
              </a:ext>
            </a:extLst>
          </p:cNvPr>
          <p:cNvSpPr txBox="1"/>
          <p:nvPr/>
        </p:nvSpPr>
        <p:spPr>
          <a:xfrm>
            <a:off x="11313694" y="1575628"/>
            <a:ext cx="529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5E812413-BBE4-7647-A2BA-6960FBD8C083}"/>
              </a:ext>
            </a:extLst>
          </p:cNvPr>
          <p:cNvSpPr txBox="1"/>
          <p:nvPr/>
        </p:nvSpPr>
        <p:spPr>
          <a:xfrm>
            <a:off x="9485912" y="2084456"/>
            <a:ext cx="529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FBF3C7F1-2FC2-B641-BC08-21CFCC5EBC10}"/>
              </a:ext>
            </a:extLst>
          </p:cNvPr>
          <p:cNvSpPr/>
          <p:nvPr/>
        </p:nvSpPr>
        <p:spPr>
          <a:xfrm>
            <a:off x="593322" y="3790062"/>
            <a:ext cx="2449383" cy="2204683"/>
          </a:xfrm>
          <a:prstGeom prst="rect">
            <a:avLst/>
          </a:prstGeom>
          <a:solidFill>
            <a:schemeClr val="accent6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A6FE317F-3D09-C74C-853D-40DE29748F5B}"/>
              </a:ext>
            </a:extLst>
          </p:cNvPr>
          <p:cNvSpPr/>
          <p:nvPr/>
        </p:nvSpPr>
        <p:spPr>
          <a:xfrm>
            <a:off x="588992" y="3786411"/>
            <a:ext cx="1223748" cy="1055581"/>
          </a:xfrm>
          <a:prstGeom prst="rect">
            <a:avLst/>
          </a:prstGeom>
          <a:solidFill>
            <a:srgbClr val="7030A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B4EE6BFC-81AD-A04A-9042-DC1B92B6D708}"/>
              </a:ext>
            </a:extLst>
          </p:cNvPr>
          <p:cNvSpPr/>
          <p:nvPr/>
        </p:nvSpPr>
        <p:spPr>
          <a:xfrm>
            <a:off x="8072437" y="1039170"/>
            <a:ext cx="1728788" cy="482972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82F9F080-FB34-7B41-A11E-F2F2928219A4}"/>
              </a:ext>
            </a:extLst>
          </p:cNvPr>
          <p:cNvSpPr/>
          <p:nvPr/>
        </p:nvSpPr>
        <p:spPr>
          <a:xfrm>
            <a:off x="6459979" y="2111847"/>
            <a:ext cx="1076643" cy="542215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219AA110-F65B-DF4F-BF44-56E3F6E681D8}"/>
              </a:ext>
            </a:extLst>
          </p:cNvPr>
          <p:cNvSpPr/>
          <p:nvPr/>
        </p:nvSpPr>
        <p:spPr>
          <a:xfrm>
            <a:off x="922853" y="4539096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747FDA80-6A93-684F-BD4A-E0C189C20A7A}"/>
                  </a:ext>
                </a:extLst>
              </p:cNvPr>
              <p:cNvSpPr txBox="1"/>
              <p:nvPr/>
            </p:nvSpPr>
            <p:spPr>
              <a:xfrm>
                <a:off x="711271" y="4243827"/>
                <a:ext cx="3736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747FDA80-6A93-684F-BD4A-E0C189C20A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271" y="4243827"/>
                <a:ext cx="373628" cy="276999"/>
              </a:xfrm>
              <a:prstGeom prst="rect">
                <a:avLst/>
              </a:prstGeom>
              <a:blipFill>
                <a:blip r:embed="rId24"/>
                <a:stretch>
                  <a:fillRect l="-13333" r="-3333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2" name="Oval 101">
            <a:extLst>
              <a:ext uri="{FF2B5EF4-FFF2-40B4-BE49-F238E27FC236}">
                <a16:creationId xmlns:a16="http://schemas.microsoft.com/office/drawing/2014/main" id="{30892F82-34C5-534B-8677-485BD12DDD3B}"/>
              </a:ext>
            </a:extLst>
          </p:cNvPr>
          <p:cNvSpPr/>
          <p:nvPr/>
        </p:nvSpPr>
        <p:spPr>
          <a:xfrm>
            <a:off x="2375425" y="5591614"/>
            <a:ext cx="109728" cy="111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644BF404-921F-FD41-BB86-708DBB05A1D0}"/>
                  </a:ext>
                </a:extLst>
              </p:cNvPr>
              <p:cNvSpPr txBox="1"/>
              <p:nvPr/>
            </p:nvSpPr>
            <p:spPr>
              <a:xfrm>
                <a:off x="2163843" y="5296345"/>
                <a:ext cx="3736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644BF404-921F-FD41-BB86-708DBB05A1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3843" y="5296345"/>
                <a:ext cx="373628" cy="276999"/>
              </a:xfrm>
              <a:prstGeom prst="rect">
                <a:avLst/>
              </a:prstGeom>
              <a:blipFill>
                <a:blip r:embed="rId25"/>
                <a:stretch>
                  <a:fillRect l="-12903" r="-3226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Oval 103">
                <a:extLst>
                  <a:ext uri="{FF2B5EF4-FFF2-40B4-BE49-F238E27FC236}">
                    <a16:creationId xmlns:a16="http://schemas.microsoft.com/office/drawing/2014/main" id="{2291EB8D-FFF0-F545-96C2-7FE1445844A7}"/>
                  </a:ext>
                </a:extLst>
              </p:cNvPr>
              <p:cNvSpPr/>
              <p:nvPr/>
            </p:nvSpPr>
            <p:spPr>
              <a:xfrm>
                <a:off x="11493405" y="3539870"/>
                <a:ext cx="694275" cy="58314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4" name="Oval 103">
                <a:extLst>
                  <a:ext uri="{FF2B5EF4-FFF2-40B4-BE49-F238E27FC236}">
                    <a16:creationId xmlns:a16="http://schemas.microsoft.com/office/drawing/2014/main" id="{2291EB8D-FFF0-F545-96C2-7FE1445844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93405" y="3539870"/>
                <a:ext cx="694275" cy="583149"/>
              </a:xfrm>
              <a:prstGeom prst="ellipse">
                <a:avLst/>
              </a:prstGeom>
              <a:blipFill>
                <a:blip r:embed="rId2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E41E3A07-840F-EC41-91E7-361CCC85DEE2}"/>
                  </a:ext>
                </a:extLst>
              </p:cNvPr>
              <p:cNvSpPr/>
              <p:nvPr/>
            </p:nvSpPr>
            <p:spPr>
              <a:xfrm>
                <a:off x="8997364" y="3595714"/>
                <a:ext cx="703037" cy="634594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E41E3A07-840F-EC41-91E7-361CCC85DE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7364" y="3595714"/>
                <a:ext cx="703037" cy="634594"/>
              </a:xfrm>
              <a:prstGeom prst="ellipse">
                <a:avLst/>
              </a:prstGeom>
              <a:blipFill>
                <a:blip r:embed="rId27"/>
                <a:stretch>
                  <a:fillRect b="-384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6" name="Picture 105" descr="A picture containing drawing&#10;&#10;Description automatically generated">
            <a:extLst>
              <a:ext uri="{FF2B5EF4-FFF2-40B4-BE49-F238E27FC236}">
                <a16:creationId xmlns:a16="http://schemas.microsoft.com/office/drawing/2014/main" id="{6776902F-DD08-4462-AC32-8C8EECB04674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369198" y="4056718"/>
            <a:ext cx="308240" cy="302895"/>
          </a:xfrm>
          <a:prstGeom prst="rect">
            <a:avLst/>
          </a:prstGeom>
        </p:spPr>
      </p:pic>
      <p:pic>
        <p:nvPicPr>
          <p:cNvPr id="10" name="Picture 9" descr="A picture containing red&#10;&#10;Description automatically generated">
            <a:extLst>
              <a:ext uri="{FF2B5EF4-FFF2-40B4-BE49-F238E27FC236}">
                <a16:creationId xmlns:a16="http://schemas.microsoft.com/office/drawing/2014/main" id="{844D4895-4A87-451F-9075-0E00AE978442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034024" y="4453848"/>
            <a:ext cx="344494" cy="344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5246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6530</TotalTime>
  <Words>15281</Words>
  <Application>Microsoft Office PowerPoint</Application>
  <PresentationFormat>Widescreen</PresentationFormat>
  <Paragraphs>4822</Paragraphs>
  <Slides>160</Slides>
  <Notes>40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160</vt:i4>
      </vt:variant>
    </vt:vector>
  </HeadingPairs>
  <TitlesOfParts>
    <vt:vector size="167" baseType="lpstr">
      <vt:lpstr>Arial</vt:lpstr>
      <vt:lpstr>Calibri</vt:lpstr>
      <vt:lpstr>Calibri Light</vt:lpstr>
      <vt:lpstr>Cambria Math</vt:lpstr>
      <vt:lpstr>Consolas</vt:lpstr>
      <vt:lpstr>Wingdings</vt:lpstr>
      <vt:lpstr>Office Theme</vt:lpstr>
      <vt:lpstr>Point / Point-Region Quadtrees</vt:lpstr>
      <vt:lpstr>Reminder: KD-Tree Structure</vt:lpstr>
      <vt:lpstr>Reminder: KD-Tree Structure</vt:lpstr>
      <vt:lpstr>Reminder: KD-Tree Structure</vt:lpstr>
      <vt:lpstr>Reminder: KD-Tree Structure</vt:lpstr>
      <vt:lpstr>Insertion into a Point Quadtree</vt:lpstr>
      <vt:lpstr>Insertion into a Point Quadtree</vt:lpstr>
      <vt:lpstr>Insertion into a Point Quadtree</vt:lpstr>
      <vt:lpstr>Deletion</vt:lpstr>
      <vt:lpstr>Deletion</vt:lpstr>
      <vt:lpstr>Range, m-NN, etc…</vt:lpstr>
      <vt:lpstr>Main issue with point quadtrees</vt:lpstr>
      <vt:lpstr>Data-based vs space-based representations </vt:lpstr>
      <vt:lpstr>Main idea</vt:lpstr>
      <vt:lpstr>Example</vt:lpstr>
      <vt:lpstr>Example</vt:lpstr>
      <vt:lpstr>Example</vt:lpstr>
      <vt:lpstr>Example</vt:lpstr>
      <vt:lpstr>Example</vt:lpstr>
      <vt:lpstr>Example</vt:lpstr>
      <vt:lpstr>Example</vt:lpstr>
      <vt:lpstr>Example</vt:lpstr>
      <vt:lpstr>Example</vt:lpstr>
      <vt:lpstr>Example</vt:lpstr>
      <vt:lpstr>Example</vt:lpstr>
      <vt:lpstr>Example</vt:lpstr>
      <vt:lpstr>Example</vt:lpstr>
      <vt:lpstr>Example</vt:lpstr>
      <vt:lpstr>Example</vt:lpstr>
      <vt:lpstr>Splitting at 2 all the time ?</vt:lpstr>
      <vt:lpstr>Splitting at 2 all the time ?</vt:lpstr>
      <vt:lpstr>Splitting at 2 all the time ?</vt:lpstr>
      <vt:lpstr>Splitting at 2 all the time ?</vt:lpstr>
      <vt:lpstr>Exercise!</vt:lpstr>
      <vt:lpstr>Conjectures</vt:lpstr>
      <vt:lpstr>Conjectures</vt:lpstr>
      <vt:lpstr>Conjectures</vt:lpstr>
      <vt:lpstr>Conjectures</vt:lpstr>
      <vt:lpstr>Conjectures</vt:lpstr>
      <vt:lpstr>Conjectures</vt:lpstr>
      <vt:lpstr>Conjectures</vt:lpstr>
      <vt:lpstr>Conjectures</vt:lpstr>
      <vt:lpstr>Conjectures</vt:lpstr>
      <vt:lpstr>Deletion…</vt:lpstr>
      <vt:lpstr>Deletion…</vt:lpstr>
      <vt:lpstr>Deletion…</vt:lpstr>
      <vt:lpstr>Deletion…</vt:lpstr>
      <vt:lpstr>Deletion…</vt:lpstr>
      <vt:lpstr>“Trie – Based” quadtrees?</vt:lpstr>
      <vt:lpstr>“Trie – Based” quadtrees?</vt:lpstr>
      <vt:lpstr>“Trie – Based” quadtrees?</vt:lpstr>
      <vt:lpstr>“Trie – Based” quadtrees?</vt:lpstr>
      <vt:lpstr>Spatial Queries in PR-Quadtrees</vt:lpstr>
      <vt:lpstr>Spatial Queries in PR-Quadtrees</vt:lpstr>
      <vt:lpstr>Spatial Queries in PR-Quadtrees</vt:lpstr>
      <vt:lpstr>Spatial Queries in PR-Quadtrees</vt:lpstr>
      <vt:lpstr>Example of range query in PR-QuadTree</vt:lpstr>
      <vt:lpstr>Example of range query in PR-QuadTree</vt:lpstr>
      <vt:lpstr>Example of range query in PR-QuadTree</vt:lpstr>
      <vt:lpstr>Example of range query in PR-QuadTree</vt:lpstr>
      <vt:lpstr>Example of range query in PR-QuadTree</vt:lpstr>
      <vt:lpstr>Example of range query in PR-QuadTree</vt:lpstr>
      <vt:lpstr>Example of range query in PR-QuadTree</vt:lpstr>
      <vt:lpstr>Example of range query in PR-QuadTree</vt:lpstr>
      <vt:lpstr>Example of range query in PR-QuadTree</vt:lpstr>
      <vt:lpstr>Example of range query in PR-QuadTree</vt:lpstr>
      <vt:lpstr>Example of range query in PR-QuadTree</vt:lpstr>
      <vt:lpstr>Example of range query in PR-QuadTree</vt:lpstr>
      <vt:lpstr>Example of range query in PR-QuadTree</vt:lpstr>
      <vt:lpstr>Example of range query in PR-QuadTree</vt:lpstr>
      <vt:lpstr>Example of range query in PR-QuadTree</vt:lpstr>
      <vt:lpstr>Example of range query in PR-QuadTree</vt:lpstr>
      <vt:lpstr>Example of range query in PR-QuadTree</vt:lpstr>
      <vt:lpstr>Example of range query in PR-QuadTree</vt:lpstr>
      <vt:lpstr>Example of range query in PR-QuadTree</vt:lpstr>
      <vt:lpstr>Example of range query in PR-QuadTree</vt:lpstr>
      <vt:lpstr>Example of range query in PR-QuadTree</vt:lpstr>
      <vt:lpstr>Example of range query in PR-QuadTree</vt:lpstr>
      <vt:lpstr>Example of range query in PR-QuadTree</vt:lpstr>
      <vt:lpstr>Example of range query in PR-QuadTree</vt:lpstr>
      <vt:lpstr>Example of range query in PR-QuadTree</vt:lpstr>
      <vt:lpstr>Example of range query in PR-QuadTree</vt:lpstr>
      <vt:lpstr>Example of range query in PR-QuadTree</vt:lpstr>
      <vt:lpstr>Example of range query in PR-QuadTree</vt:lpstr>
      <vt:lpstr>Example of range query in PR-QuadTree</vt:lpstr>
      <vt:lpstr>Example of range query in PR-QuadTree</vt:lpstr>
      <vt:lpstr>Example of range query in PR-QuadTree</vt:lpstr>
      <vt:lpstr>Example of range query in PR-QuadTree</vt:lpstr>
      <vt:lpstr>Example of range query in PR-QuadTree</vt:lpstr>
      <vt:lpstr>Example of range query in PR-QuadTree</vt:lpstr>
      <vt:lpstr>Example of range query in PR-QuadTree</vt:lpstr>
      <vt:lpstr>Example of range query in PR-QuadTree</vt:lpstr>
      <vt:lpstr>Example of range query in PR-QuadTree</vt:lpstr>
      <vt:lpstr>Example of range query in PR-QuadTree</vt:lpstr>
      <vt:lpstr>Example of range query in PR-QuadTree</vt:lpstr>
      <vt:lpstr>Example of range query in PR-QuadTree</vt:lpstr>
      <vt:lpstr>Example of range query in PR-QuadTree</vt:lpstr>
      <vt:lpstr>Example of range query in PR-QuadTree</vt:lpstr>
      <vt:lpstr>Example of range query in PR-QuadTree</vt:lpstr>
      <vt:lpstr>Example of range query in PR-QuadTree</vt:lpstr>
      <vt:lpstr>Example of range query in PR-QuadTree</vt:lpstr>
      <vt:lpstr>Example of range query in PR-QuadTree</vt:lpstr>
      <vt:lpstr>Example of range query in PR-QuadTree</vt:lpstr>
      <vt:lpstr>Example of range query in PR-QuadTree</vt:lpstr>
      <vt:lpstr>Example of range query in PR-QuadTree</vt:lpstr>
      <vt:lpstr>Example of range query in PR-QuadTree</vt:lpstr>
      <vt:lpstr>Example of range query in PR-QuadTree</vt:lpstr>
      <vt:lpstr>Example of range query in PR-QuadTree</vt:lpstr>
      <vt:lpstr>Example of range query in PR-QuadTree</vt:lpstr>
      <vt:lpstr>Example of range query in PR-QuadTree</vt:lpstr>
      <vt:lpstr>Example of k-NN query in PR-QuadTree</vt:lpstr>
      <vt:lpstr>Example of k-NN query in PR-QuadTree</vt:lpstr>
      <vt:lpstr>Example of k-NN query in PR-QuadTree</vt:lpstr>
      <vt:lpstr>Example of k-NN query in PR-QuadTree</vt:lpstr>
      <vt:lpstr>Example of k-NN query in PR-QuadTree</vt:lpstr>
      <vt:lpstr>Example of k-NN query in PR-QuadTree</vt:lpstr>
      <vt:lpstr>Example of k-NN query in PR-QuadTree</vt:lpstr>
      <vt:lpstr>Example of k-NN query in PR-QuadTree</vt:lpstr>
      <vt:lpstr>Example of k-NN query in PR-QuadTree</vt:lpstr>
      <vt:lpstr>Example of k-NN query in PR-QuadTree</vt:lpstr>
      <vt:lpstr>Example of k-NN query in PR-QuadTree</vt:lpstr>
      <vt:lpstr>Example of k-NN query in PR-QuadTree</vt:lpstr>
      <vt:lpstr>Example of k-NN query in PR-QuadTree</vt:lpstr>
      <vt:lpstr>Example of k-NN query in PR-QuadTree</vt:lpstr>
      <vt:lpstr>Example of k-NN query in PR-QuadTree</vt:lpstr>
      <vt:lpstr>Example of k-NN query in PR-QuadTree</vt:lpstr>
      <vt:lpstr>Example of k-NN query in PR-QuadTree</vt:lpstr>
      <vt:lpstr>Example of k-NN query in PR-QuadTree</vt:lpstr>
      <vt:lpstr>Example of k-NN query in PR-QuadTree</vt:lpstr>
      <vt:lpstr>Example of k-NN query in PR-QuadTree</vt:lpstr>
      <vt:lpstr>Example of k-NN query in PR-QuadTree</vt:lpstr>
      <vt:lpstr>Example of k-NN query in PR-QuadTree</vt:lpstr>
      <vt:lpstr>Example of k-NN query in PR-QuadTree</vt:lpstr>
      <vt:lpstr>Example of k-NN query in PR-QuadTree</vt:lpstr>
      <vt:lpstr>Example of k-NN query in PR-QuadTree</vt:lpstr>
      <vt:lpstr>Example of k-NN query in PR-QuadTree</vt:lpstr>
      <vt:lpstr>Example of k-NN query in PR-QuadTree</vt:lpstr>
      <vt:lpstr>Example of k-NN query in PR-QuadTree</vt:lpstr>
      <vt:lpstr>Example of k-NN query in PR-QuadTree</vt:lpstr>
      <vt:lpstr>Example of k-NN query in PR-QuadTree</vt:lpstr>
      <vt:lpstr>Example of k-NN query in PR-QuadTree</vt:lpstr>
      <vt:lpstr>Example of k-NN query in PR-QuadTree</vt:lpstr>
      <vt:lpstr>Example of k-NN query in PR-QuadTree</vt:lpstr>
      <vt:lpstr>Example of k-NN query in PR-QuadTree</vt:lpstr>
      <vt:lpstr>Example of k-NN query in PR-QuadTree</vt:lpstr>
      <vt:lpstr>Example of k-NN query in PR-QuadTree</vt:lpstr>
      <vt:lpstr>Example of k-NN query in PR-QuadTree</vt:lpstr>
      <vt:lpstr>Example of k-NN query in PR-QuadTree</vt:lpstr>
      <vt:lpstr>Example of k-NN query in PR-QuadTree</vt:lpstr>
      <vt:lpstr>Example of k-NN query in PR-QuadTree</vt:lpstr>
      <vt:lpstr>Example of k-NN query in PR-QuadTree</vt:lpstr>
      <vt:lpstr>Example of k-NN query in PR-QuadTree</vt:lpstr>
      <vt:lpstr>Example of k-NN query in PR-QuadTree</vt:lpstr>
      <vt:lpstr>Example of k-NN query in PR-QuadTree</vt:lpstr>
      <vt:lpstr>Example of k-NN query in PR-QuadTree</vt:lpstr>
      <vt:lpstr>One clarification</vt:lpstr>
      <vt:lpstr>One clarification</vt:lpstr>
      <vt:lpstr>Summary</vt:lpstr>
      <vt:lpstr>Summary</vt:lpstr>
      <vt:lpstr>PR-QuadTrees VS KD-Trees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Point / Point-Region QuadTrees</dc:title>
  <dc:creator>Jason Filippou</dc:creator>
  <cp:lastModifiedBy>Jason Filippou</cp:lastModifiedBy>
  <cp:revision>150</cp:revision>
  <cp:lastPrinted>2019-12-10T06:20:57Z</cp:lastPrinted>
  <dcterms:created xsi:type="dcterms:W3CDTF">2017-07-16T23:22:41Z</dcterms:created>
  <dcterms:modified xsi:type="dcterms:W3CDTF">2019-12-11T03:25:42Z</dcterms:modified>
</cp:coreProperties>
</file>